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703" r:id="rId3"/>
    <p:sldMasterId id="2147483746" r:id="rId4"/>
    <p:sldMasterId id="2147483774" r:id="rId5"/>
  </p:sldMasterIdLst>
  <p:notesMasterIdLst>
    <p:notesMasterId r:id="rId233"/>
  </p:notesMasterIdLst>
  <p:sldIdLst>
    <p:sldId id="257" r:id="rId6"/>
    <p:sldId id="460" r:id="rId7"/>
    <p:sldId id="461" r:id="rId8"/>
    <p:sldId id="463" r:id="rId9"/>
    <p:sldId id="462" r:id="rId10"/>
    <p:sldId id="464" r:id="rId11"/>
    <p:sldId id="465" r:id="rId12"/>
    <p:sldId id="466" r:id="rId13"/>
    <p:sldId id="467" r:id="rId14"/>
    <p:sldId id="468" r:id="rId15"/>
    <p:sldId id="469" r:id="rId16"/>
    <p:sldId id="470" r:id="rId17"/>
    <p:sldId id="471" r:id="rId18"/>
    <p:sldId id="472" r:id="rId19"/>
    <p:sldId id="473" r:id="rId20"/>
    <p:sldId id="474" r:id="rId21"/>
    <p:sldId id="475" r:id="rId22"/>
    <p:sldId id="476" r:id="rId23"/>
    <p:sldId id="477" r:id="rId24"/>
    <p:sldId id="478" r:id="rId25"/>
    <p:sldId id="479" r:id="rId26"/>
    <p:sldId id="480" r:id="rId27"/>
    <p:sldId id="481" r:id="rId28"/>
    <p:sldId id="482" r:id="rId29"/>
    <p:sldId id="483" r:id="rId30"/>
    <p:sldId id="484" r:id="rId31"/>
    <p:sldId id="485" r:id="rId32"/>
    <p:sldId id="486" r:id="rId33"/>
    <p:sldId id="487" r:id="rId34"/>
    <p:sldId id="434" r:id="rId35"/>
    <p:sldId id="435" r:id="rId36"/>
    <p:sldId id="436" r:id="rId37"/>
    <p:sldId id="437" r:id="rId38"/>
    <p:sldId id="438" r:id="rId39"/>
    <p:sldId id="439" r:id="rId40"/>
    <p:sldId id="440" r:id="rId41"/>
    <p:sldId id="441" r:id="rId42"/>
    <p:sldId id="442" r:id="rId43"/>
    <p:sldId id="443" r:id="rId44"/>
    <p:sldId id="444" r:id="rId45"/>
    <p:sldId id="445" r:id="rId46"/>
    <p:sldId id="446" r:id="rId47"/>
    <p:sldId id="447" r:id="rId48"/>
    <p:sldId id="448" r:id="rId49"/>
    <p:sldId id="449" r:id="rId50"/>
    <p:sldId id="450" r:id="rId51"/>
    <p:sldId id="451" r:id="rId52"/>
    <p:sldId id="452" r:id="rId53"/>
    <p:sldId id="453" r:id="rId54"/>
    <p:sldId id="454" r:id="rId55"/>
    <p:sldId id="455" r:id="rId56"/>
    <p:sldId id="456" r:id="rId57"/>
    <p:sldId id="457" r:id="rId58"/>
    <p:sldId id="458" r:id="rId59"/>
    <p:sldId id="459" r:id="rId60"/>
    <p:sldId id="406" r:id="rId61"/>
    <p:sldId id="407" r:id="rId62"/>
    <p:sldId id="408" r:id="rId63"/>
    <p:sldId id="409" r:id="rId64"/>
    <p:sldId id="410" r:id="rId65"/>
    <p:sldId id="411" r:id="rId66"/>
    <p:sldId id="412" r:id="rId67"/>
    <p:sldId id="413" r:id="rId68"/>
    <p:sldId id="414" r:id="rId69"/>
    <p:sldId id="415" r:id="rId70"/>
    <p:sldId id="416" r:id="rId71"/>
    <p:sldId id="417" r:id="rId72"/>
    <p:sldId id="418" r:id="rId73"/>
    <p:sldId id="419" r:id="rId74"/>
    <p:sldId id="420" r:id="rId75"/>
    <p:sldId id="421" r:id="rId76"/>
    <p:sldId id="422" r:id="rId77"/>
    <p:sldId id="423" r:id="rId78"/>
    <p:sldId id="424" r:id="rId79"/>
    <p:sldId id="425" r:id="rId80"/>
    <p:sldId id="426" r:id="rId81"/>
    <p:sldId id="427" r:id="rId82"/>
    <p:sldId id="428" r:id="rId83"/>
    <p:sldId id="429" r:id="rId84"/>
    <p:sldId id="430" r:id="rId85"/>
    <p:sldId id="431" r:id="rId86"/>
    <p:sldId id="432" r:id="rId87"/>
    <p:sldId id="433" r:id="rId88"/>
    <p:sldId id="259" r:id="rId89"/>
    <p:sldId id="260" r:id="rId90"/>
    <p:sldId id="261" r:id="rId91"/>
    <p:sldId id="262" r:id="rId92"/>
    <p:sldId id="263" r:id="rId93"/>
    <p:sldId id="264" r:id="rId94"/>
    <p:sldId id="265" r:id="rId95"/>
    <p:sldId id="266" r:id="rId96"/>
    <p:sldId id="267" r:id="rId97"/>
    <p:sldId id="268" r:id="rId98"/>
    <p:sldId id="269" r:id="rId99"/>
    <p:sldId id="270" r:id="rId100"/>
    <p:sldId id="271" r:id="rId101"/>
    <p:sldId id="272" r:id="rId102"/>
    <p:sldId id="273" r:id="rId103"/>
    <p:sldId id="274" r:id="rId104"/>
    <p:sldId id="275" r:id="rId105"/>
    <p:sldId id="276" r:id="rId106"/>
    <p:sldId id="277" r:id="rId107"/>
    <p:sldId id="278" r:id="rId108"/>
    <p:sldId id="279" r:id="rId109"/>
    <p:sldId id="280" r:id="rId110"/>
    <p:sldId id="281" r:id="rId111"/>
    <p:sldId id="282" r:id="rId112"/>
    <p:sldId id="283" r:id="rId113"/>
    <p:sldId id="284" r:id="rId114"/>
    <p:sldId id="285" r:id="rId115"/>
    <p:sldId id="286" r:id="rId116"/>
    <p:sldId id="287" r:id="rId117"/>
    <p:sldId id="288" r:id="rId118"/>
    <p:sldId id="289" r:id="rId119"/>
    <p:sldId id="290" r:id="rId120"/>
    <p:sldId id="291" r:id="rId121"/>
    <p:sldId id="292" r:id="rId122"/>
    <p:sldId id="293" r:id="rId123"/>
    <p:sldId id="295" r:id="rId124"/>
    <p:sldId id="296" r:id="rId125"/>
    <p:sldId id="297" r:id="rId126"/>
    <p:sldId id="298" r:id="rId127"/>
    <p:sldId id="299" r:id="rId128"/>
    <p:sldId id="300" r:id="rId129"/>
    <p:sldId id="301" r:id="rId130"/>
    <p:sldId id="302" r:id="rId131"/>
    <p:sldId id="303" r:id="rId132"/>
    <p:sldId id="304" r:id="rId133"/>
    <p:sldId id="305" r:id="rId134"/>
    <p:sldId id="306" r:id="rId135"/>
    <p:sldId id="307" r:id="rId136"/>
    <p:sldId id="308" r:id="rId137"/>
    <p:sldId id="309" r:id="rId138"/>
    <p:sldId id="310" r:id="rId139"/>
    <p:sldId id="311" r:id="rId140"/>
    <p:sldId id="312" r:id="rId141"/>
    <p:sldId id="313" r:id="rId142"/>
    <p:sldId id="314" r:id="rId143"/>
    <p:sldId id="315" r:id="rId144"/>
    <p:sldId id="316" r:id="rId145"/>
    <p:sldId id="317" r:id="rId146"/>
    <p:sldId id="318" r:id="rId147"/>
    <p:sldId id="319" r:id="rId148"/>
    <p:sldId id="320" r:id="rId149"/>
    <p:sldId id="321" r:id="rId150"/>
    <p:sldId id="322" r:id="rId151"/>
    <p:sldId id="323" r:id="rId152"/>
    <p:sldId id="324" r:id="rId153"/>
    <p:sldId id="325" r:id="rId154"/>
    <p:sldId id="326" r:id="rId155"/>
    <p:sldId id="327" r:id="rId156"/>
    <p:sldId id="328" r:id="rId157"/>
    <p:sldId id="329" r:id="rId158"/>
    <p:sldId id="330" r:id="rId159"/>
    <p:sldId id="331" r:id="rId160"/>
    <p:sldId id="332" r:id="rId161"/>
    <p:sldId id="333" r:id="rId162"/>
    <p:sldId id="334" r:id="rId163"/>
    <p:sldId id="335" r:id="rId164"/>
    <p:sldId id="336" r:id="rId165"/>
    <p:sldId id="337" r:id="rId166"/>
    <p:sldId id="338" r:id="rId167"/>
    <p:sldId id="339" r:id="rId168"/>
    <p:sldId id="340" r:id="rId169"/>
    <p:sldId id="341" r:id="rId170"/>
    <p:sldId id="342" r:id="rId171"/>
    <p:sldId id="343" r:id="rId172"/>
    <p:sldId id="344" r:id="rId173"/>
    <p:sldId id="345" r:id="rId174"/>
    <p:sldId id="511" r:id="rId175"/>
    <p:sldId id="346" r:id="rId176"/>
    <p:sldId id="347" r:id="rId177"/>
    <p:sldId id="348" r:id="rId178"/>
    <p:sldId id="349" r:id="rId179"/>
    <p:sldId id="350" r:id="rId180"/>
    <p:sldId id="351" r:id="rId181"/>
    <p:sldId id="352" r:id="rId182"/>
    <p:sldId id="353" r:id="rId183"/>
    <p:sldId id="354" r:id="rId184"/>
    <p:sldId id="355" r:id="rId185"/>
    <p:sldId id="356" r:id="rId186"/>
    <p:sldId id="357" r:id="rId187"/>
    <p:sldId id="358" r:id="rId188"/>
    <p:sldId id="359" r:id="rId189"/>
    <p:sldId id="360" r:id="rId190"/>
    <p:sldId id="361" r:id="rId191"/>
    <p:sldId id="362" r:id="rId192"/>
    <p:sldId id="512" r:id="rId193"/>
    <p:sldId id="363" r:id="rId194"/>
    <p:sldId id="364" r:id="rId195"/>
    <p:sldId id="365" r:id="rId196"/>
    <p:sldId id="366" r:id="rId197"/>
    <p:sldId id="367" r:id="rId198"/>
    <p:sldId id="368" r:id="rId199"/>
    <p:sldId id="369" r:id="rId200"/>
    <p:sldId id="370" r:id="rId201"/>
    <p:sldId id="371" r:id="rId202"/>
    <p:sldId id="372" r:id="rId203"/>
    <p:sldId id="373" r:id="rId204"/>
    <p:sldId id="374" r:id="rId205"/>
    <p:sldId id="375" r:id="rId206"/>
    <p:sldId id="488" r:id="rId207"/>
    <p:sldId id="489" r:id="rId208"/>
    <p:sldId id="490" r:id="rId209"/>
    <p:sldId id="491" r:id="rId210"/>
    <p:sldId id="492" r:id="rId211"/>
    <p:sldId id="493" r:id="rId212"/>
    <p:sldId id="494" r:id="rId213"/>
    <p:sldId id="495" r:id="rId214"/>
    <p:sldId id="496" r:id="rId215"/>
    <p:sldId id="497" r:id="rId216"/>
    <p:sldId id="498" r:id="rId217"/>
    <p:sldId id="499" r:id="rId218"/>
    <p:sldId id="500" r:id="rId219"/>
    <p:sldId id="501" r:id="rId220"/>
    <p:sldId id="502" r:id="rId221"/>
    <p:sldId id="503" r:id="rId222"/>
    <p:sldId id="504" r:id="rId223"/>
    <p:sldId id="513" r:id="rId224"/>
    <p:sldId id="505" r:id="rId225"/>
    <p:sldId id="506" r:id="rId226"/>
    <p:sldId id="514" r:id="rId227"/>
    <p:sldId id="507" r:id="rId228"/>
    <p:sldId id="508" r:id="rId229"/>
    <p:sldId id="509" r:id="rId230"/>
    <p:sldId id="510" r:id="rId231"/>
    <p:sldId id="404" r:id="rId2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34" autoAdjust="0"/>
    <p:restoredTop sz="94660"/>
  </p:normalViewPr>
  <p:slideViewPr>
    <p:cSldViewPr snapToGrid="0">
      <p:cViewPr varScale="1">
        <p:scale>
          <a:sx n="77" d="100"/>
          <a:sy n="77" d="100"/>
        </p:scale>
        <p:origin x="20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226" Type="http://schemas.openxmlformats.org/officeDocument/2006/relationships/slide" Target="slides/slide22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slide" Target="slides/slide211.xml"/><Relationship Id="rId237" Type="http://schemas.openxmlformats.org/officeDocument/2006/relationships/tableStyles" Target="tableStyles.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slide" Target="slides/slide201.xml"/><Relationship Id="rId227" Type="http://schemas.openxmlformats.org/officeDocument/2006/relationships/slide" Target="slides/slide222.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slide" Target="slides/slide212.xml"/><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slide" Target="slides/slide202.xml"/><Relationship Id="rId228" Type="http://schemas.openxmlformats.org/officeDocument/2006/relationships/slide" Target="slides/slide223.xml"/><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slide" Target="slides/slide213.xml"/><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229" Type="http://schemas.openxmlformats.org/officeDocument/2006/relationships/slide" Target="slides/slide224.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slide" Target="slides/slide214.xml"/><Relationship Id="rId230" Type="http://schemas.openxmlformats.org/officeDocument/2006/relationships/slide" Target="slides/slide225.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220" Type="http://schemas.openxmlformats.org/officeDocument/2006/relationships/slide" Target="slides/slide215.xml"/><Relationship Id="rId225" Type="http://schemas.openxmlformats.org/officeDocument/2006/relationships/slide" Target="slides/slide220.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slide" Target="slides/slide210.xml"/><Relationship Id="rId236" Type="http://schemas.openxmlformats.org/officeDocument/2006/relationships/theme" Target="theme/theme1.xml"/><Relationship Id="rId26" Type="http://schemas.openxmlformats.org/officeDocument/2006/relationships/slide" Target="slides/slide21.xml"/><Relationship Id="rId231" Type="http://schemas.openxmlformats.org/officeDocument/2006/relationships/slide" Target="slides/slide226.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32" Type="http://schemas.openxmlformats.org/officeDocument/2006/relationships/slide" Target="slides/slide227.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222" Type="http://schemas.openxmlformats.org/officeDocument/2006/relationships/slide" Target="slides/slide217.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slideMaster" Target="slideMasters/slideMaster1.xml"/><Relationship Id="rId212" Type="http://schemas.openxmlformats.org/officeDocument/2006/relationships/slide" Target="slides/slide207.xml"/><Relationship Id="rId233" Type="http://schemas.openxmlformats.org/officeDocument/2006/relationships/notesMaster" Target="notesMasters/notesMaster1.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slide" Target="slides/slide197.xml"/><Relationship Id="rId223" Type="http://schemas.openxmlformats.org/officeDocument/2006/relationships/slide" Target="slides/slide218.xml"/><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4.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224" Type="http://schemas.openxmlformats.org/officeDocument/2006/relationships/slide" Target="slides/slide219.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 Type="http://schemas.openxmlformats.org/officeDocument/2006/relationships/slideMaster" Target="slideMasters/slideMaster3.xml"/><Relationship Id="rId214" Type="http://schemas.openxmlformats.org/officeDocument/2006/relationships/slide" Target="slides/slide209.xml"/><Relationship Id="rId235" Type="http://schemas.openxmlformats.org/officeDocument/2006/relationships/viewProps" Target="viewProps.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4" Type="http://schemas.openxmlformats.org/officeDocument/2006/relationships/image" Target="../media/image3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5" Type="http://schemas.openxmlformats.org/officeDocument/2006/relationships/image" Target="../media/image54.wmf"/><Relationship Id="rId4" Type="http://schemas.openxmlformats.org/officeDocument/2006/relationships/image" Target="../media/image5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30D522-531C-4A9F-BFF7-19584531755C}" type="datetimeFigureOut">
              <a:rPr lang="en-US" smtClean="0"/>
              <a:t>7/17/2019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C6A23-7937-4F8F-96F5-0B9472E4DBDE}" type="slidenum">
              <a:rPr lang="en-US" smtClean="0"/>
              <a:t>‹#›</a:t>
            </a:fld>
            <a:endParaRPr lang="en-US"/>
          </a:p>
        </p:txBody>
      </p:sp>
    </p:spTree>
    <p:extLst>
      <p:ext uri="{BB962C8B-B14F-4D97-AF65-F5344CB8AC3E}">
        <p14:creationId xmlns:p14="http://schemas.microsoft.com/office/powerpoint/2010/main" val="2655536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350B590E-670C-491F-AC3A-03155D7D2390}" type="slidenum">
              <a:rPr lang="en-US"/>
              <a:pPr/>
              <a:t>18</a:t>
            </a:fld>
            <a:endParaRPr lang="en-US"/>
          </a:p>
        </p:txBody>
      </p:sp>
      <p:sp>
        <p:nvSpPr>
          <p:cNvPr id="460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extLst>
      <p:ext uri="{BB962C8B-B14F-4D97-AF65-F5344CB8AC3E}">
        <p14:creationId xmlns:p14="http://schemas.microsoft.com/office/powerpoint/2010/main" val="867603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F265C95E-3AF8-415E-9A66-9BED0E587222}" type="slidenum">
              <a:rPr lang="nl-BE" smtClean="0"/>
              <a:pPr/>
              <a:t>50</a:t>
            </a:fld>
            <a:endParaRPr lang="nl-BE"/>
          </a:p>
        </p:txBody>
      </p:sp>
    </p:spTree>
    <p:extLst>
      <p:ext uri="{BB962C8B-B14F-4D97-AF65-F5344CB8AC3E}">
        <p14:creationId xmlns:p14="http://schemas.microsoft.com/office/powerpoint/2010/main" val="1487104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28688" rtl="0" eaLnBrk="0" fontAlgn="auto" latinLnBrk="0" hangingPunct="0">
              <a:lnSpc>
                <a:spcPct val="100000"/>
              </a:lnSpc>
              <a:spcBef>
                <a:spcPts val="0"/>
              </a:spcBef>
              <a:spcAft>
                <a:spcPts val="0"/>
              </a:spcAft>
              <a:buClrTx/>
              <a:buSzTx/>
              <a:buFontTx/>
              <a:buNone/>
              <a:tabLst/>
              <a:defRPr/>
            </a:pPr>
            <a:fld id="{EB8FB36B-1EB9-40EB-B593-A75174537509}" type="slidenum">
              <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28688" rtl="0" eaLnBrk="0" fontAlgn="auto" latinLnBrk="0" hangingPunct="0">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914475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28688" rtl="0" eaLnBrk="0" fontAlgn="auto" latinLnBrk="0" hangingPunct="0">
              <a:lnSpc>
                <a:spcPct val="100000"/>
              </a:lnSpc>
              <a:spcBef>
                <a:spcPts val="0"/>
              </a:spcBef>
              <a:spcAft>
                <a:spcPts val="0"/>
              </a:spcAft>
              <a:buClrTx/>
              <a:buSzTx/>
              <a:buFontTx/>
              <a:buNone/>
              <a:tabLst/>
              <a:defRPr/>
            </a:pPr>
            <a:fld id="{6A1CE419-5774-4E8A-BD69-107DEDED6E7B}" type="slidenum">
              <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28688" rtl="0" eaLnBrk="0" fontAlgn="auto" latinLnBrk="0" hangingPunct="0">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643750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28688" rtl="0" eaLnBrk="0" fontAlgn="auto" latinLnBrk="0" hangingPunct="0">
              <a:lnSpc>
                <a:spcPct val="100000"/>
              </a:lnSpc>
              <a:spcBef>
                <a:spcPts val="0"/>
              </a:spcBef>
              <a:spcAft>
                <a:spcPts val="0"/>
              </a:spcAft>
              <a:buClrTx/>
              <a:buSzTx/>
              <a:buFontTx/>
              <a:buNone/>
              <a:tabLst/>
              <a:defRPr/>
            </a:pPr>
            <a:fld id="{BD32D8DB-D9F8-4195-9722-E60D2897CCA8}" type="slidenum">
              <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28688" rtl="0" eaLnBrk="0" fontAlgn="auto" latinLnBrk="0" hangingPunct="0">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446632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28688" rtl="0" eaLnBrk="0" fontAlgn="auto" latinLnBrk="0" hangingPunct="0">
              <a:lnSpc>
                <a:spcPct val="100000"/>
              </a:lnSpc>
              <a:spcBef>
                <a:spcPts val="0"/>
              </a:spcBef>
              <a:spcAft>
                <a:spcPts val="0"/>
              </a:spcAft>
              <a:buClrTx/>
              <a:buSzTx/>
              <a:buFontTx/>
              <a:buNone/>
              <a:tabLst/>
              <a:defRPr/>
            </a:pPr>
            <a:fld id="{754C3D6F-162A-4E40-90B9-66A4EFE50428}" type="slidenum">
              <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28688" rtl="0" eaLnBrk="0" fontAlgn="auto" latinLnBrk="0" hangingPunct="0">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1653530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28688" rtl="0" eaLnBrk="0" fontAlgn="auto" latinLnBrk="0" hangingPunct="0">
              <a:lnSpc>
                <a:spcPct val="100000"/>
              </a:lnSpc>
              <a:spcBef>
                <a:spcPts val="0"/>
              </a:spcBef>
              <a:spcAft>
                <a:spcPts val="0"/>
              </a:spcAft>
              <a:buClrTx/>
              <a:buSzTx/>
              <a:buFontTx/>
              <a:buNone/>
              <a:tabLst/>
              <a:defRPr/>
            </a:pPr>
            <a:fld id="{07D91C8B-877D-4B31-981C-B18DD9293D4F}" type="slidenum">
              <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28688" rtl="0" eaLnBrk="0" fontAlgn="auto" latinLnBrk="0" hangingPunct="0">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48927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28688" rtl="0" eaLnBrk="0" fontAlgn="auto" latinLnBrk="0" hangingPunct="0">
              <a:lnSpc>
                <a:spcPct val="100000"/>
              </a:lnSpc>
              <a:spcBef>
                <a:spcPts val="0"/>
              </a:spcBef>
              <a:spcAft>
                <a:spcPts val="0"/>
              </a:spcAft>
              <a:buClrTx/>
              <a:buSzTx/>
              <a:buFontTx/>
              <a:buNone/>
              <a:tabLst/>
              <a:defRPr/>
            </a:pPr>
            <a:fld id="{13435079-9700-4ADF-86DC-D1B750506878}" type="slidenum">
              <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28688" rtl="0" eaLnBrk="0" fontAlgn="auto" latinLnBrk="0" hangingPunct="0">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616906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nl-BE" smtClean="0">
              <a:latin typeface="Arial" pitchFamily="34" charset="0"/>
            </a:endParaRP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itchFamily="34" charset="0"/>
              </a:defRPr>
            </a:lvl1pPr>
            <a:lvl2pPr marL="742950" indent="-285750" eaLnBrk="0" hangingPunct="0">
              <a:defRPr i="1">
                <a:solidFill>
                  <a:schemeClr val="tx1"/>
                </a:solidFill>
                <a:latin typeface="Arial" pitchFamily="34" charset="0"/>
              </a:defRPr>
            </a:lvl2pPr>
            <a:lvl3pPr marL="1143000" indent="-228600" eaLnBrk="0" hangingPunct="0">
              <a:defRPr i="1">
                <a:solidFill>
                  <a:schemeClr val="tx1"/>
                </a:solidFill>
                <a:latin typeface="Arial" pitchFamily="34" charset="0"/>
              </a:defRPr>
            </a:lvl3pPr>
            <a:lvl4pPr marL="1600200" indent="-228600" eaLnBrk="0" hangingPunct="0">
              <a:defRPr i="1">
                <a:solidFill>
                  <a:schemeClr val="tx1"/>
                </a:solidFill>
                <a:latin typeface="Arial" pitchFamily="34" charset="0"/>
              </a:defRPr>
            </a:lvl4pPr>
            <a:lvl5pPr marL="2057400" indent="-228600" eaLnBrk="0" hangingPunct="0">
              <a:defRPr i="1">
                <a:solidFill>
                  <a:schemeClr val="tx1"/>
                </a:solidFill>
                <a:latin typeface="Arial" pitchFamily="34" charset="0"/>
              </a:defRPr>
            </a:lvl5pPr>
            <a:lvl6pPr marL="2514600" indent="-228600" eaLnBrk="0" fontAlgn="base" hangingPunct="0">
              <a:spcBef>
                <a:spcPct val="0"/>
              </a:spcBef>
              <a:spcAft>
                <a:spcPct val="0"/>
              </a:spcAft>
              <a:defRPr i="1">
                <a:solidFill>
                  <a:schemeClr val="tx1"/>
                </a:solidFill>
                <a:latin typeface="Arial" pitchFamily="34" charset="0"/>
              </a:defRPr>
            </a:lvl6pPr>
            <a:lvl7pPr marL="2971800" indent="-228600" eaLnBrk="0" fontAlgn="base" hangingPunct="0">
              <a:spcBef>
                <a:spcPct val="0"/>
              </a:spcBef>
              <a:spcAft>
                <a:spcPct val="0"/>
              </a:spcAft>
              <a:defRPr i="1">
                <a:solidFill>
                  <a:schemeClr val="tx1"/>
                </a:solidFill>
                <a:latin typeface="Arial" pitchFamily="34" charset="0"/>
              </a:defRPr>
            </a:lvl7pPr>
            <a:lvl8pPr marL="3429000" indent="-228600" eaLnBrk="0" fontAlgn="base" hangingPunct="0">
              <a:spcBef>
                <a:spcPct val="0"/>
              </a:spcBef>
              <a:spcAft>
                <a:spcPct val="0"/>
              </a:spcAft>
              <a:defRPr i="1">
                <a:solidFill>
                  <a:schemeClr val="tx1"/>
                </a:solidFill>
                <a:latin typeface="Arial" pitchFamily="34" charset="0"/>
              </a:defRPr>
            </a:lvl8pPr>
            <a:lvl9pPr marL="3886200" indent="-228600" eaLnBrk="0" fontAlgn="base" hangingPunct="0">
              <a:spcBef>
                <a:spcPct val="0"/>
              </a:spcBef>
              <a:spcAft>
                <a:spcPct val="0"/>
              </a:spcAft>
              <a:defRPr i="1">
                <a:solidFill>
                  <a:schemeClr val="tx1"/>
                </a:solidFill>
                <a:latin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9538E2E-0E17-4D36-B742-ADE6866CEC71}" type="slidenum">
              <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157549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nl-BE" smtClean="0">
              <a:latin typeface="Arial" pitchFamily="34" charset="0"/>
            </a:endParaRPr>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itchFamily="34" charset="0"/>
              </a:defRPr>
            </a:lvl1pPr>
            <a:lvl2pPr marL="742950" indent="-285750" eaLnBrk="0" hangingPunct="0">
              <a:defRPr i="1">
                <a:solidFill>
                  <a:schemeClr val="tx1"/>
                </a:solidFill>
                <a:latin typeface="Arial" pitchFamily="34" charset="0"/>
              </a:defRPr>
            </a:lvl2pPr>
            <a:lvl3pPr marL="1143000" indent="-228600" eaLnBrk="0" hangingPunct="0">
              <a:defRPr i="1">
                <a:solidFill>
                  <a:schemeClr val="tx1"/>
                </a:solidFill>
                <a:latin typeface="Arial" pitchFamily="34" charset="0"/>
              </a:defRPr>
            </a:lvl3pPr>
            <a:lvl4pPr marL="1600200" indent="-228600" eaLnBrk="0" hangingPunct="0">
              <a:defRPr i="1">
                <a:solidFill>
                  <a:schemeClr val="tx1"/>
                </a:solidFill>
                <a:latin typeface="Arial" pitchFamily="34" charset="0"/>
              </a:defRPr>
            </a:lvl4pPr>
            <a:lvl5pPr marL="2057400" indent="-228600" eaLnBrk="0" hangingPunct="0">
              <a:defRPr i="1">
                <a:solidFill>
                  <a:schemeClr val="tx1"/>
                </a:solidFill>
                <a:latin typeface="Arial" pitchFamily="34" charset="0"/>
              </a:defRPr>
            </a:lvl5pPr>
            <a:lvl6pPr marL="2514600" indent="-228600" eaLnBrk="0" fontAlgn="base" hangingPunct="0">
              <a:spcBef>
                <a:spcPct val="0"/>
              </a:spcBef>
              <a:spcAft>
                <a:spcPct val="0"/>
              </a:spcAft>
              <a:defRPr i="1">
                <a:solidFill>
                  <a:schemeClr val="tx1"/>
                </a:solidFill>
                <a:latin typeface="Arial" pitchFamily="34" charset="0"/>
              </a:defRPr>
            </a:lvl6pPr>
            <a:lvl7pPr marL="2971800" indent="-228600" eaLnBrk="0" fontAlgn="base" hangingPunct="0">
              <a:spcBef>
                <a:spcPct val="0"/>
              </a:spcBef>
              <a:spcAft>
                <a:spcPct val="0"/>
              </a:spcAft>
              <a:defRPr i="1">
                <a:solidFill>
                  <a:schemeClr val="tx1"/>
                </a:solidFill>
                <a:latin typeface="Arial" pitchFamily="34" charset="0"/>
              </a:defRPr>
            </a:lvl7pPr>
            <a:lvl8pPr marL="3429000" indent="-228600" eaLnBrk="0" fontAlgn="base" hangingPunct="0">
              <a:spcBef>
                <a:spcPct val="0"/>
              </a:spcBef>
              <a:spcAft>
                <a:spcPct val="0"/>
              </a:spcAft>
              <a:defRPr i="1">
                <a:solidFill>
                  <a:schemeClr val="tx1"/>
                </a:solidFill>
                <a:latin typeface="Arial" pitchFamily="34" charset="0"/>
              </a:defRPr>
            </a:lvl8pPr>
            <a:lvl9pPr marL="3886200" indent="-228600" eaLnBrk="0" fontAlgn="base" hangingPunct="0">
              <a:spcBef>
                <a:spcPct val="0"/>
              </a:spcBef>
              <a:spcAft>
                <a:spcPct val="0"/>
              </a:spcAft>
              <a:defRPr i="1">
                <a:solidFill>
                  <a:schemeClr val="tx1"/>
                </a:solidFill>
                <a:latin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6DB2426-08B7-4011-8A0E-A3E136E4342F}" type="slidenum">
              <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554201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nl-BE" smtClean="0">
              <a:latin typeface="Arial" pitchFamily="34" charset="0"/>
            </a:endParaRPr>
          </a:p>
        </p:txBody>
      </p:sp>
      <p:sp>
        <p:nvSpPr>
          <p:cNvPr id="70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itchFamily="34" charset="0"/>
              </a:defRPr>
            </a:lvl1pPr>
            <a:lvl2pPr marL="742950" indent="-285750" eaLnBrk="0" hangingPunct="0">
              <a:defRPr i="1">
                <a:solidFill>
                  <a:schemeClr val="tx1"/>
                </a:solidFill>
                <a:latin typeface="Arial" pitchFamily="34" charset="0"/>
              </a:defRPr>
            </a:lvl2pPr>
            <a:lvl3pPr marL="1143000" indent="-228600" eaLnBrk="0" hangingPunct="0">
              <a:defRPr i="1">
                <a:solidFill>
                  <a:schemeClr val="tx1"/>
                </a:solidFill>
                <a:latin typeface="Arial" pitchFamily="34" charset="0"/>
              </a:defRPr>
            </a:lvl3pPr>
            <a:lvl4pPr marL="1600200" indent="-228600" eaLnBrk="0" hangingPunct="0">
              <a:defRPr i="1">
                <a:solidFill>
                  <a:schemeClr val="tx1"/>
                </a:solidFill>
                <a:latin typeface="Arial" pitchFamily="34" charset="0"/>
              </a:defRPr>
            </a:lvl4pPr>
            <a:lvl5pPr marL="2057400" indent="-228600" eaLnBrk="0" hangingPunct="0">
              <a:defRPr i="1">
                <a:solidFill>
                  <a:schemeClr val="tx1"/>
                </a:solidFill>
                <a:latin typeface="Arial" pitchFamily="34" charset="0"/>
              </a:defRPr>
            </a:lvl5pPr>
            <a:lvl6pPr marL="2514600" indent="-228600" eaLnBrk="0" fontAlgn="base" hangingPunct="0">
              <a:spcBef>
                <a:spcPct val="0"/>
              </a:spcBef>
              <a:spcAft>
                <a:spcPct val="0"/>
              </a:spcAft>
              <a:defRPr i="1">
                <a:solidFill>
                  <a:schemeClr val="tx1"/>
                </a:solidFill>
                <a:latin typeface="Arial" pitchFamily="34" charset="0"/>
              </a:defRPr>
            </a:lvl6pPr>
            <a:lvl7pPr marL="2971800" indent="-228600" eaLnBrk="0" fontAlgn="base" hangingPunct="0">
              <a:spcBef>
                <a:spcPct val="0"/>
              </a:spcBef>
              <a:spcAft>
                <a:spcPct val="0"/>
              </a:spcAft>
              <a:defRPr i="1">
                <a:solidFill>
                  <a:schemeClr val="tx1"/>
                </a:solidFill>
                <a:latin typeface="Arial" pitchFamily="34" charset="0"/>
              </a:defRPr>
            </a:lvl7pPr>
            <a:lvl8pPr marL="3429000" indent="-228600" eaLnBrk="0" fontAlgn="base" hangingPunct="0">
              <a:spcBef>
                <a:spcPct val="0"/>
              </a:spcBef>
              <a:spcAft>
                <a:spcPct val="0"/>
              </a:spcAft>
              <a:defRPr i="1">
                <a:solidFill>
                  <a:schemeClr val="tx1"/>
                </a:solidFill>
                <a:latin typeface="Arial" pitchFamily="34" charset="0"/>
              </a:defRPr>
            </a:lvl8pPr>
            <a:lvl9pPr marL="3886200" indent="-228600" eaLnBrk="0" fontAlgn="base" hangingPunct="0">
              <a:spcBef>
                <a:spcPct val="0"/>
              </a:spcBef>
              <a:spcAft>
                <a:spcPct val="0"/>
              </a:spcAft>
              <a:defRPr i="1">
                <a:solidFill>
                  <a:schemeClr val="tx1"/>
                </a:solidFill>
                <a:latin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E68E219-DAAF-4435-A8DF-A180ADE28E6D}" type="slidenum">
              <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225810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5CFF51-4104-4F31-9C81-C8489589814E}" type="slidenum">
              <a:rPr lang="zh-TW" altLang="en-US"/>
              <a:pPr/>
              <a:t>19</a:t>
            </a:fld>
            <a:endParaRPr lang="en-US" altLang="zh-TW"/>
          </a:p>
        </p:txBody>
      </p:sp>
      <p:sp>
        <p:nvSpPr>
          <p:cNvPr id="1873922" name="Rectangle 2"/>
          <p:cNvSpPr>
            <a:spLocks noGrp="1" noRot="1" noChangeAspect="1" noChangeArrowheads="1" noTextEdit="1"/>
          </p:cNvSpPr>
          <p:nvPr>
            <p:ph type="sldImg"/>
          </p:nvPr>
        </p:nvSpPr>
        <p:spPr>
          <a:xfrm>
            <a:off x="395288" y="693738"/>
            <a:ext cx="6070600" cy="3414712"/>
          </a:xfrm>
          <a:ln/>
        </p:spPr>
      </p:sp>
      <p:sp>
        <p:nvSpPr>
          <p:cNvPr id="1873923" name="Rectangle 3"/>
          <p:cNvSpPr>
            <a:spLocks noGrp="1" noChangeArrowheads="1"/>
          </p:cNvSpPr>
          <p:nvPr>
            <p:ph type="body" idx="1"/>
          </p:nvPr>
        </p:nvSpPr>
        <p:spPr>
          <a:xfrm>
            <a:off x="913232" y="4343520"/>
            <a:ext cx="5029943" cy="4112651"/>
          </a:xfrm>
        </p:spPr>
        <p:txBody>
          <a:bodyPr/>
          <a:lstStyle/>
          <a:p>
            <a:endParaRPr lang="zh-CN" altLang="en-US"/>
          </a:p>
        </p:txBody>
      </p:sp>
    </p:spTree>
    <p:extLst>
      <p:ext uri="{BB962C8B-B14F-4D97-AF65-F5344CB8AC3E}">
        <p14:creationId xmlns:p14="http://schemas.microsoft.com/office/powerpoint/2010/main" val="3677482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nl-BE" smtClean="0">
              <a:latin typeface="Arial" pitchFamily="34" charset="0"/>
            </a:endParaRPr>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itchFamily="34" charset="0"/>
              </a:defRPr>
            </a:lvl1pPr>
            <a:lvl2pPr marL="742950" indent="-285750" eaLnBrk="0" hangingPunct="0">
              <a:defRPr i="1">
                <a:solidFill>
                  <a:schemeClr val="tx1"/>
                </a:solidFill>
                <a:latin typeface="Arial" pitchFamily="34" charset="0"/>
              </a:defRPr>
            </a:lvl2pPr>
            <a:lvl3pPr marL="1143000" indent="-228600" eaLnBrk="0" hangingPunct="0">
              <a:defRPr i="1">
                <a:solidFill>
                  <a:schemeClr val="tx1"/>
                </a:solidFill>
                <a:latin typeface="Arial" pitchFamily="34" charset="0"/>
              </a:defRPr>
            </a:lvl3pPr>
            <a:lvl4pPr marL="1600200" indent="-228600" eaLnBrk="0" hangingPunct="0">
              <a:defRPr i="1">
                <a:solidFill>
                  <a:schemeClr val="tx1"/>
                </a:solidFill>
                <a:latin typeface="Arial" pitchFamily="34" charset="0"/>
              </a:defRPr>
            </a:lvl4pPr>
            <a:lvl5pPr marL="2057400" indent="-228600" eaLnBrk="0" hangingPunct="0">
              <a:defRPr i="1">
                <a:solidFill>
                  <a:schemeClr val="tx1"/>
                </a:solidFill>
                <a:latin typeface="Arial" pitchFamily="34" charset="0"/>
              </a:defRPr>
            </a:lvl5pPr>
            <a:lvl6pPr marL="2514600" indent="-228600" eaLnBrk="0" fontAlgn="base" hangingPunct="0">
              <a:spcBef>
                <a:spcPct val="0"/>
              </a:spcBef>
              <a:spcAft>
                <a:spcPct val="0"/>
              </a:spcAft>
              <a:defRPr i="1">
                <a:solidFill>
                  <a:schemeClr val="tx1"/>
                </a:solidFill>
                <a:latin typeface="Arial" pitchFamily="34" charset="0"/>
              </a:defRPr>
            </a:lvl6pPr>
            <a:lvl7pPr marL="2971800" indent="-228600" eaLnBrk="0" fontAlgn="base" hangingPunct="0">
              <a:spcBef>
                <a:spcPct val="0"/>
              </a:spcBef>
              <a:spcAft>
                <a:spcPct val="0"/>
              </a:spcAft>
              <a:defRPr i="1">
                <a:solidFill>
                  <a:schemeClr val="tx1"/>
                </a:solidFill>
                <a:latin typeface="Arial" pitchFamily="34" charset="0"/>
              </a:defRPr>
            </a:lvl7pPr>
            <a:lvl8pPr marL="3429000" indent="-228600" eaLnBrk="0" fontAlgn="base" hangingPunct="0">
              <a:spcBef>
                <a:spcPct val="0"/>
              </a:spcBef>
              <a:spcAft>
                <a:spcPct val="0"/>
              </a:spcAft>
              <a:defRPr i="1">
                <a:solidFill>
                  <a:schemeClr val="tx1"/>
                </a:solidFill>
                <a:latin typeface="Arial" pitchFamily="34" charset="0"/>
              </a:defRPr>
            </a:lvl8pPr>
            <a:lvl9pPr marL="3886200" indent="-228600" eaLnBrk="0" fontAlgn="base" hangingPunct="0">
              <a:spcBef>
                <a:spcPct val="0"/>
              </a:spcBef>
              <a:spcAft>
                <a:spcPct val="0"/>
              </a:spcAft>
              <a:defRPr i="1">
                <a:solidFill>
                  <a:schemeClr val="tx1"/>
                </a:solidFill>
                <a:latin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D0964EE-0EE7-407A-AAD6-117798B17F3F}" type="slidenum">
              <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4024909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nl-BE" smtClean="0">
              <a:latin typeface="Arial" pitchFamily="34" charset="0"/>
            </a:endParaRPr>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itchFamily="34" charset="0"/>
              </a:defRPr>
            </a:lvl1pPr>
            <a:lvl2pPr marL="742950" indent="-285750" eaLnBrk="0" hangingPunct="0">
              <a:defRPr i="1">
                <a:solidFill>
                  <a:schemeClr val="tx1"/>
                </a:solidFill>
                <a:latin typeface="Arial" pitchFamily="34" charset="0"/>
              </a:defRPr>
            </a:lvl2pPr>
            <a:lvl3pPr marL="1143000" indent="-228600" eaLnBrk="0" hangingPunct="0">
              <a:defRPr i="1">
                <a:solidFill>
                  <a:schemeClr val="tx1"/>
                </a:solidFill>
                <a:latin typeface="Arial" pitchFamily="34" charset="0"/>
              </a:defRPr>
            </a:lvl3pPr>
            <a:lvl4pPr marL="1600200" indent="-228600" eaLnBrk="0" hangingPunct="0">
              <a:defRPr i="1">
                <a:solidFill>
                  <a:schemeClr val="tx1"/>
                </a:solidFill>
                <a:latin typeface="Arial" pitchFamily="34" charset="0"/>
              </a:defRPr>
            </a:lvl4pPr>
            <a:lvl5pPr marL="2057400" indent="-228600" eaLnBrk="0" hangingPunct="0">
              <a:defRPr i="1">
                <a:solidFill>
                  <a:schemeClr val="tx1"/>
                </a:solidFill>
                <a:latin typeface="Arial" pitchFamily="34" charset="0"/>
              </a:defRPr>
            </a:lvl5pPr>
            <a:lvl6pPr marL="2514600" indent="-228600" eaLnBrk="0" fontAlgn="base" hangingPunct="0">
              <a:spcBef>
                <a:spcPct val="0"/>
              </a:spcBef>
              <a:spcAft>
                <a:spcPct val="0"/>
              </a:spcAft>
              <a:defRPr i="1">
                <a:solidFill>
                  <a:schemeClr val="tx1"/>
                </a:solidFill>
                <a:latin typeface="Arial" pitchFamily="34" charset="0"/>
              </a:defRPr>
            </a:lvl6pPr>
            <a:lvl7pPr marL="2971800" indent="-228600" eaLnBrk="0" fontAlgn="base" hangingPunct="0">
              <a:spcBef>
                <a:spcPct val="0"/>
              </a:spcBef>
              <a:spcAft>
                <a:spcPct val="0"/>
              </a:spcAft>
              <a:defRPr i="1">
                <a:solidFill>
                  <a:schemeClr val="tx1"/>
                </a:solidFill>
                <a:latin typeface="Arial" pitchFamily="34" charset="0"/>
              </a:defRPr>
            </a:lvl7pPr>
            <a:lvl8pPr marL="3429000" indent="-228600" eaLnBrk="0" fontAlgn="base" hangingPunct="0">
              <a:spcBef>
                <a:spcPct val="0"/>
              </a:spcBef>
              <a:spcAft>
                <a:spcPct val="0"/>
              </a:spcAft>
              <a:defRPr i="1">
                <a:solidFill>
                  <a:schemeClr val="tx1"/>
                </a:solidFill>
                <a:latin typeface="Arial" pitchFamily="34" charset="0"/>
              </a:defRPr>
            </a:lvl8pPr>
            <a:lvl9pPr marL="3886200" indent="-228600" eaLnBrk="0" fontAlgn="base" hangingPunct="0">
              <a:spcBef>
                <a:spcPct val="0"/>
              </a:spcBef>
              <a:spcAft>
                <a:spcPct val="0"/>
              </a:spcAft>
              <a:defRPr i="1">
                <a:solidFill>
                  <a:schemeClr val="tx1"/>
                </a:solidFill>
                <a:latin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0B559BB-F310-40FA-BC92-D0158D987FF4}" type="slidenum">
              <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2126744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nl-BE" smtClean="0">
              <a:latin typeface="Arial" pitchFamily="34" charset="0"/>
            </a:endParaRPr>
          </a:p>
        </p:txBody>
      </p:sp>
      <p:sp>
        <p:nvSpPr>
          <p:cNvPr id="757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itchFamily="34" charset="0"/>
              </a:defRPr>
            </a:lvl1pPr>
            <a:lvl2pPr marL="742950" indent="-285750" eaLnBrk="0" hangingPunct="0">
              <a:defRPr i="1">
                <a:solidFill>
                  <a:schemeClr val="tx1"/>
                </a:solidFill>
                <a:latin typeface="Arial" pitchFamily="34" charset="0"/>
              </a:defRPr>
            </a:lvl2pPr>
            <a:lvl3pPr marL="1143000" indent="-228600" eaLnBrk="0" hangingPunct="0">
              <a:defRPr i="1">
                <a:solidFill>
                  <a:schemeClr val="tx1"/>
                </a:solidFill>
                <a:latin typeface="Arial" pitchFamily="34" charset="0"/>
              </a:defRPr>
            </a:lvl3pPr>
            <a:lvl4pPr marL="1600200" indent="-228600" eaLnBrk="0" hangingPunct="0">
              <a:defRPr i="1">
                <a:solidFill>
                  <a:schemeClr val="tx1"/>
                </a:solidFill>
                <a:latin typeface="Arial" pitchFamily="34" charset="0"/>
              </a:defRPr>
            </a:lvl4pPr>
            <a:lvl5pPr marL="2057400" indent="-228600" eaLnBrk="0" hangingPunct="0">
              <a:defRPr i="1">
                <a:solidFill>
                  <a:schemeClr val="tx1"/>
                </a:solidFill>
                <a:latin typeface="Arial" pitchFamily="34" charset="0"/>
              </a:defRPr>
            </a:lvl5pPr>
            <a:lvl6pPr marL="2514600" indent="-228600" eaLnBrk="0" fontAlgn="base" hangingPunct="0">
              <a:spcBef>
                <a:spcPct val="0"/>
              </a:spcBef>
              <a:spcAft>
                <a:spcPct val="0"/>
              </a:spcAft>
              <a:defRPr i="1">
                <a:solidFill>
                  <a:schemeClr val="tx1"/>
                </a:solidFill>
                <a:latin typeface="Arial" pitchFamily="34" charset="0"/>
              </a:defRPr>
            </a:lvl6pPr>
            <a:lvl7pPr marL="2971800" indent="-228600" eaLnBrk="0" fontAlgn="base" hangingPunct="0">
              <a:spcBef>
                <a:spcPct val="0"/>
              </a:spcBef>
              <a:spcAft>
                <a:spcPct val="0"/>
              </a:spcAft>
              <a:defRPr i="1">
                <a:solidFill>
                  <a:schemeClr val="tx1"/>
                </a:solidFill>
                <a:latin typeface="Arial" pitchFamily="34" charset="0"/>
              </a:defRPr>
            </a:lvl7pPr>
            <a:lvl8pPr marL="3429000" indent="-228600" eaLnBrk="0" fontAlgn="base" hangingPunct="0">
              <a:spcBef>
                <a:spcPct val="0"/>
              </a:spcBef>
              <a:spcAft>
                <a:spcPct val="0"/>
              </a:spcAft>
              <a:defRPr i="1">
                <a:solidFill>
                  <a:schemeClr val="tx1"/>
                </a:solidFill>
                <a:latin typeface="Arial" pitchFamily="34" charset="0"/>
              </a:defRPr>
            </a:lvl8pPr>
            <a:lvl9pPr marL="3886200" indent="-228600" eaLnBrk="0" fontAlgn="base" hangingPunct="0">
              <a:spcBef>
                <a:spcPct val="0"/>
              </a:spcBef>
              <a:spcAft>
                <a:spcPct val="0"/>
              </a:spcAft>
              <a:defRPr i="1">
                <a:solidFill>
                  <a:schemeClr val="tx1"/>
                </a:solidFill>
                <a:latin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AF952F8-D9A5-43E7-B24F-CCE331EF8DBA}" type="slidenum">
              <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4855965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smtClean="0">
                <a:latin typeface="Trebuchet MS" pitchFamily="34" charset="0"/>
              </a:rPr>
              <a:t>Ingat</a:t>
            </a:r>
            <a:r>
              <a:rPr lang="en-US" sz="1200" dirty="0" smtClean="0">
                <a:latin typeface="Trebuchet MS" pitchFamily="34" charset="0"/>
              </a:rPr>
              <a:t> </a:t>
            </a:r>
            <a:r>
              <a:rPr lang="en-US" sz="1200" dirty="0" err="1" smtClean="0">
                <a:latin typeface="Trebuchet MS" pitchFamily="34" charset="0"/>
              </a:rPr>
              <a:t>bahwa</a:t>
            </a:r>
            <a:r>
              <a:rPr lang="en-US" sz="1200" dirty="0" smtClean="0">
                <a:latin typeface="Trebuchet MS" pitchFamily="34" charset="0"/>
              </a:rPr>
              <a:t> </a:t>
            </a:r>
            <a:r>
              <a:rPr lang="en-US" sz="1200" dirty="0" err="1" smtClean="0">
                <a:latin typeface="Trebuchet MS" pitchFamily="34" charset="0"/>
              </a:rPr>
              <a:t>dengan</a:t>
            </a:r>
            <a:r>
              <a:rPr lang="en-US" sz="1200" dirty="0" smtClean="0">
                <a:latin typeface="Trebuchet MS" pitchFamily="34" charset="0"/>
              </a:rPr>
              <a:t> model yang </a:t>
            </a:r>
            <a:r>
              <a:rPr lang="en-US" sz="1200" dirty="0" err="1" smtClean="0">
                <a:latin typeface="Trebuchet MS" pitchFamily="34" charset="0"/>
              </a:rPr>
              <a:t>kita</a:t>
            </a:r>
            <a:r>
              <a:rPr lang="en-US" sz="1200" dirty="0" smtClean="0">
                <a:latin typeface="Trebuchet MS" pitchFamily="34" charset="0"/>
              </a:rPr>
              <a:t> </a:t>
            </a:r>
            <a:r>
              <a:rPr lang="en-US" sz="1200" dirty="0" err="1" smtClean="0">
                <a:latin typeface="Trebuchet MS" pitchFamily="34" charset="0"/>
              </a:rPr>
              <a:t>peroleh</a:t>
            </a:r>
            <a:r>
              <a:rPr lang="en-US" sz="1200" dirty="0" smtClean="0">
                <a:latin typeface="Trebuchet MS" pitchFamily="34" charset="0"/>
              </a:rPr>
              <a:t>, </a:t>
            </a:r>
            <a:r>
              <a:rPr lang="en-US" sz="1200" dirty="0" err="1" smtClean="0">
                <a:latin typeface="Trebuchet MS" pitchFamily="34" charset="0"/>
              </a:rPr>
              <a:t>kita</a:t>
            </a:r>
            <a:r>
              <a:rPr lang="en-US" sz="1200" dirty="0" smtClean="0">
                <a:latin typeface="Trebuchet MS" pitchFamily="34" charset="0"/>
              </a:rPr>
              <a:t> </a:t>
            </a:r>
            <a:r>
              <a:rPr lang="en-US" sz="1200" dirty="0" err="1" smtClean="0">
                <a:latin typeface="Trebuchet MS" pitchFamily="34" charset="0"/>
              </a:rPr>
              <a:t>dapat</a:t>
            </a:r>
            <a:r>
              <a:rPr lang="en-US" sz="1200" dirty="0" smtClean="0">
                <a:latin typeface="Trebuchet MS" pitchFamily="34" charset="0"/>
              </a:rPr>
              <a:t> </a:t>
            </a:r>
            <a:r>
              <a:rPr lang="en-US" sz="1200" dirty="0" err="1" smtClean="0">
                <a:latin typeface="Trebuchet MS" pitchFamily="34" charset="0"/>
              </a:rPr>
              <a:t>memasukkan</a:t>
            </a:r>
            <a:r>
              <a:rPr lang="en-US" sz="1200" dirty="0" smtClean="0">
                <a:latin typeface="Trebuchet MS" pitchFamily="34" charset="0"/>
              </a:rPr>
              <a:t> data </a:t>
            </a:r>
            <a:r>
              <a:rPr lang="en-US" sz="1200" dirty="0" err="1" smtClean="0">
                <a:latin typeface="Trebuchet MS" pitchFamily="34" charset="0"/>
              </a:rPr>
              <a:t>nilai-nilai</a:t>
            </a:r>
            <a:r>
              <a:rPr lang="en-US" sz="1200" dirty="0" smtClean="0">
                <a:latin typeface="Trebuchet MS" pitchFamily="34" charset="0"/>
              </a:rPr>
              <a:t> </a:t>
            </a:r>
            <a:r>
              <a:rPr lang="en-US" sz="1200" dirty="0" err="1" smtClean="0">
                <a:latin typeface="Trebuchet MS" pitchFamily="34" charset="0"/>
              </a:rPr>
              <a:t>variabel</a:t>
            </a:r>
            <a:r>
              <a:rPr lang="en-US" sz="1200" dirty="0" smtClean="0">
                <a:latin typeface="Trebuchet MS" pitchFamily="34" charset="0"/>
              </a:rPr>
              <a:t> </a:t>
            </a:r>
            <a:r>
              <a:rPr lang="en-US" sz="1200" dirty="0" err="1" smtClean="0">
                <a:latin typeface="Trebuchet MS" pitchFamily="34" charset="0"/>
              </a:rPr>
              <a:t>penjelas</a:t>
            </a:r>
            <a:r>
              <a:rPr lang="en-US" sz="1200" dirty="0" smtClean="0">
                <a:latin typeface="Trebuchet MS" pitchFamily="34" charset="0"/>
              </a:rPr>
              <a:t> yang </a:t>
            </a:r>
            <a:r>
              <a:rPr lang="en-US" sz="1200" dirty="0" err="1" smtClean="0">
                <a:latin typeface="Trebuchet MS" pitchFamily="34" charset="0"/>
              </a:rPr>
              <a:t>kita</a:t>
            </a:r>
            <a:r>
              <a:rPr lang="en-US" sz="1200" dirty="0" smtClean="0">
                <a:latin typeface="Trebuchet MS" pitchFamily="34" charset="0"/>
              </a:rPr>
              <a:t> </a:t>
            </a:r>
            <a:r>
              <a:rPr lang="en-US" sz="1200" dirty="0" err="1" smtClean="0">
                <a:latin typeface="Trebuchet MS" pitchFamily="34" charset="0"/>
              </a:rPr>
              <a:t>miliki</a:t>
            </a:r>
            <a:r>
              <a:rPr lang="en-US" sz="1200" dirty="0" smtClean="0">
                <a:latin typeface="Trebuchet MS" pitchFamily="34" charset="0"/>
              </a:rPr>
              <a:t> </a:t>
            </a:r>
            <a:r>
              <a:rPr lang="en-US" sz="1200" dirty="0" err="1" smtClean="0">
                <a:latin typeface="Trebuchet MS" pitchFamily="34" charset="0"/>
              </a:rPr>
              <a:t>untuk</a:t>
            </a:r>
            <a:r>
              <a:rPr lang="en-US" sz="1200" dirty="0" smtClean="0">
                <a:latin typeface="Trebuchet MS" pitchFamily="34" charset="0"/>
              </a:rPr>
              <a:t> </a:t>
            </a:r>
            <a:r>
              <a:rPr lang="en-US" sz="1200" dirty="0" err="1" smtClean="0">
                <a:latin typeface="Trebuchet MS" pitchFamily="34" charset="0"/>
              </a:rPr>
              <a:t>memperoleh</a:t>
            </a:r>
            <a:r>
              <a:rPr lang="en-US" sz="1200" dirty="0" smtClean="0">
                <a:latin typeface="Trebuchet MS" pitchFamily="34" charset="0"/>
              </a:rPr>
              <a:t> </a:t>
            </a:r>
            <a:r>
              <a:rPr lang="en-US" sz="1200" dirty="0" err="1" smtClean="0">
                <a:latin typeface="Trebuchet MS" pitchFamily="34" charset="0"/>
              </a:rPr>
              <a:t>dugaan</a:t>
            </a:r>
            <a:r>
              <a:rPr lang="en-US" sz="1200" dirty="0" smtClean="0">
                <a:latin typeface="Trebuchet MS" pitchFamily="34" charset="0"/>
              </a:rPr>
              <a:t> </a:t>
            </a:r>
            <a:r>
              <a:rPr lang="en-US" sz="1200" dirty="0" err="1" smtClean="0">
                <a:latin typeface="Trebuchet MS" pitchFamily="34" charset="0"/>
              </a:rPr>
              <a:t>peluang</a:t>
            </a:r>
            <a:r>
              <a:rPr lang="en-US" sz="1200" dirty="0" smtClean="0">
                <a:latin typeface="Trebuchet MS" pitchFamily="34" charset="0"/>
              </a:rPr>
              <a:t> </a:t>
            </a:r>
            <a:r>
              <a:rPr lang="en-US" sz="1200" dirty="0" err="1" smtClean="0">
                <a:latin typeface="Trebuchet MS" pitchFamily="34" charset="0"/>
              </a:rPr>
              <a:t>masing-masing</a:t>
            </a:r>
            <a:r>
              <a:rPr lang="en-US" sz="1200" dirty="0" smtClean="0">
                <a:latin typeface="Trebuchet MS" pitchFamily="34" charset="0"/>
              </a:rPr>
              <a:t> </a:t>
            </a:r>
            <a:r>
              <a:rPr lang="en-US" sz="1200" dirty="0" err="1" smtClean="0">
                <a:latin typeface="Trebuchet MS" pitchFamily="34" charset="0"/>
              </a:rPr>
              <a:t>individu</a:t>
            </a:r>
            <a:r>
              <a:rPr lang="en-US" sz="1200" dirty="0" smtClean="0">
                <a:latin typeface="Trebuchet MS" pitchFamily="34" charset="0"/>
              </a:rPr>
              <a:t>.  </a:t>
            </a:r>
            <a:r>
              <a:rPr lang="en-US" sz="1200" dirty="0" err="1" smtClean="0">
                <a:latin typeface="Trebuchet MS" pitchFamily="34" charset="0"/>
              </a:rPr>
              <a:t>Dengan</a:t>
            </a:r>
            <a:r>
              <a:rPr lang="en-US" sz="1200" dirty="0" smtClean="0">
                <a:latin typeface="Trebuchet MS" pitchFamily="34" charset="0"/>
              </a:rPr>
              <a:t> </a:t>
            </a:r>
            <a:r>
              <a:rPr lang="en-US" sz="1200" dirty="0" err="1" smtClean="0">
                <a:latin typeface="Trebuchet MS" pitchFamily="34" charset="0"/>
              </a:rPr>
              <a:t>prediksi</a:t>
            </a:r>
            <a:r>
              <a:rPr lang="en-US" sz="1200" dirty="0" smtClean="0">
                <a:latin typeface="Trebuchet MS" pitchFamily="34" charset="0"/>
              </a:rPr>
              <a:t> </a:t>
            </a:r>
            <a:r>
              <a:rPr lang="en-US" sz="1200" dirty="0" err="1" smtClean="0">
                <a:latin typeface="Trebuchet MS" pitchFamily="34" charset="0"/>
              </a:rPr>
              <a:t>peluang</a:t>
            </a:r>
            <a:r>
              <a:rPr lang="en-US" sz="1200" dirty="0" smtClean="0">
                <a:latin typeface="Trebuchet MS" pitchFamily="34" charset="0"/>
              </a:rPr>
              <a:t> </a:t>
            </a:r>
            <a:r>
              <a:rPr lang="en-US" sz="1200" dirty="0" err="1" smtClean="0">
                <a:latin typeface="Trebuchet MS" pitchFamily="34" charset="0"/>
              </a:rPr>
              <a:t>tersebut</a:t>
            </a:r>
            <a:r>
              <a:rPr lang="en-US" sz="1200" dirty="0" smtClean="0">
                <a:latin typeface="Trebuchet MS" pitchFamily="34" charset="0"/>
              </a:rPr>
              <a:t>, </a:t>
            </a:r>
            <a:r>
              <a:rPr lang="en-US" sz="1200" dirty="0" err="1" smtClean="0">
                <a:latin typeface="Trebuchet MS" pitchFamily="34" charset="0"/>
              </a:rPr>
              <a:t>kita</a:t>
            </a:r>
            <a:r>
              <a:rPr lang="en-US" sz="1200" dirty="0" smtClean="0">
                <a:latin typeface="Trebuchet MS" pitchFamily="34" charset="0"/>
              </a:rPr>
              <a:t> </a:t>
            </a:r>
            <a:r>
              <a:rPr lang="en-US" sz="1200" dirty="0" err="1" smtClean="0">
                <a:latin typeface="Trebuchet MS" pitchFamily="34" charset="0"/>
              </a:rPr>
              <a:t>dapat</a:t>
            </a:r>
            <a:r>
              <a:rPr lang="en-US" sz="1200" dirty="0" smtClean="0">
                <a:latin typeface="Trebuchet MS" pitchFamily="34" charset="0"/>
              </a:rPr>
              <a:t> </a:t>
            </a:r>
            <a:r>
              <a:rPr lang="en-US" sz="1200" dirty="0" err="1" smtClean="0">
                <a:latin typeface="Trebuchet MS" pitchFamily="34" charset="0"/>
              </a:rPr>
              <a:t>mengelompokkan</a:t>
            </a:r>
            <a:r>
              <a:rPr lang="en-US" sz="1200" dirty="0" smtClean="0">
                <a:latin typeface="Trebuchet MS" pitchFamily="34" charset="0"/>
              </a:rPr>
              <a:t> </a:t>
            </a:r>
            <a:r>
              <a:rPr lang="en-US" sz="1200" dirty="0" err="1" smtClean="0">
                <a:latin typeface="Trebuchet MS" pitchFamily="34" charset="0"/>
              </a:rPr>
              <a:t>apakah</a:t>
            </a:r>
            <a:r>
              <a:rPr lang="en-US" sz="1200" dirty="0" smtClean="0">
                <a:latin typeface="Trebuchet MS" pitchFamily="34" charset="0"/>
              </a:rPr>
              <a:t> </a:t>
            </a:r>
            <a:r>
              <a:rPr lang="en-US" sz="1200" dirty="0" err="1" smtClean="0">
                <a:latin typeface="Trebuchet MS" pitchFamily="34" charset="0"/>
              </a:rPr>
              <a:t>dia</a:t>
            </a:r>
            <a:r>
              <a:rPr lang="en-US" sz="1200" dirty="0" smtClean="0">
                <a:latin typeface="Trebuchet MS" pitchFamily="34" charset="0"/>
              </a:rPr>
              <a:t> </a:t>
            </a:r>
            <a:r>
              <a:rPr lang="en-US" sz="1200" dirty="0" err="1" smtClean="0">
                <a:latin typeface="Trebuchet MS" pitchFamily="34" charset="0"/>
              </a:rPr>
              <a:t>diprediksi</a:t>
            </a:r>
            <a:r>
              <a:rPr lang="en-US" sz="1200" dirty="0" smtClean="0">
                <a:latin typeface="Trebuchet MS" pitchFamily="34" charset="0"/>
              </a:rPr>
              <a:t> YES (</a:t>
            </a:r>
            <a:r>
              <a:rPr lang="en-US" sz="1200" dirty="0" err="1" smtClean="0">
                <a:latin typeface="Trebuchet MS" pitchFamily="34" charset="0"/>
              </a:rPr>
              <a:t>bernilai</a:t>
            </a:r>
            <a:r>
              <a:rPr lang="en-US" sz="1200" dirty="0" smtClean="0">
                <a:latin typeface="Trebuchet MS" pitchFamily="34" charset="0"/>
              </a:rPr>
              <a:t> 1) </a:t>
            </a:r>
            <a:r>
              <a:rPr lang="en-US" sz="1200" dirty="0" err="1" smtClean="0">
                <a:latin typeface="Trebuchet MS" pitchFamily="34" charset="0"/>
              </a:rPr>
              <a:t>atau</a:t>
            </a:r>
            <a:r>
              <a:rPr lang="en-US" sz="1200" dirty="0" smtClean="0">
                <a:latin typeface="Trebuchet MS" pitchFamily="34" charset="0"/>
              </a:rPr>
              <a:t> NO (</a:t>
            </a:r>
            <a:r>
              <a:rPr lang="en-US" sz="1200" dirty="0" err="1" smtClean="0">
                <a:latin typeface="Trebuchet MS" pitchFamily="34" charset="0"/>
              </a:rPr>
              <a:t>bernilai</a:t>
            </a:r>
            <a:r>
              <a:rPr lang="en-US" sz="1200" dirty="0" smtClean="0">
                <a:latin typeface="Trebuchet MS" pitchFamily="34" charset="0"/>
              </a:rPr>
              <a:t> 0).  </a:t>
            </a:r>
            <a:r>
              <a:rPr lang="en-US" sz="1200" dirty="0" err="1" smtClean="0">
                <a:latin typeface="Trebuchet MS" pitchFamily="34" charset="0"/>
              </a:rPr>
              <a:t>Selanjutnya</a:t>
            </a:r>
            <a:r>
              <a:rPr lang="en-US" sz="1200" dirty="0" smtClean="0">
                <a:latin typeface="Trebuchet MS" pitchFamily="34" charset="0"/>
              </a:rPr>
              <a:t> </a:t>
            </a:r>
            <a:r>
              <a:rPr lang="en-US" sz="1200" dirty="0" err="1" smtClean="0">
                <a:latin typeface="Trebuchet MS" pitchFamily="34" charset="0"/>
              </a:rPr>
              <a:t>bisa</a:t>
            </a:r>
            <a:r>
              <a:rPr lang="en-US" sz="1200" dirty="0" smtClean="0">
                <a:latin typeface="Trebuchet MS" pitchFamily="34" charset="0"/>
              </a:rPr>
              <a:t> </a:t>
            </a:r>
            <a:r>
              <a:rPr lang="en-US" sz="1200" dirty="0" err="1" smtClean="0">
                <a:latin typeface="Trebuchet MS" pitchFamily="34" charset="0"/>
              </a:rPr>
              <a:t>kita</a:t>
            </a:r>
            <a:r>
              <a:rPr lang="en-US" sz="1200" dirty="0" smtClean="0">
                <a:latin typeface="Trebuchet MS" pitchFamily="34" charset="0"/>
              </a:rPr>
              <a:t> </a:t>
            </a:r>
            <a:r>
              <a:rPr lang="en-US" sz="1200" dirty="0" err="1" smtClean="0">
                <a:latin typeface="Trebuchet MS" pitchFamily="34" charset="0"/>
              </a:rPr>
              <a:t>bandingkan</a:t>
            </a:r>
            <a:r>
              <a:rPr lang="en-US" sz="1200" dirty="0" smtClean="0">
                <a:latin typeface="Trebuchet MS" pitchFamily="34" charset="0"/>
              </a:rPr>
              <a:t> </a:t>
            </a:r>
            <a:r>
              <a:rPr lang="en-US" sz="1200" dirty="0" err="1" smtClean="0">
                <a:latin typeface="Trebuchet MS" pitchFamily="34" charset="0"/>
              </a:rPr>
              <a:t>dengan</a:t>
            </a:r>
            <a:r>
              <a:rPr lang="en-US" sz="1200" dirty="0" smtClean="0">
                <a:latin typeface="Trebuchet MS" pitchFamily="34" charset="0"/>
              </a:rPr>
              <a:t> </a:t>
            </a:r>
            <a:r>
              <a:rPr lang="en-US" sz="1200" dirty="0" err="1" smtClean="0">
                <a:latin typeface="Trebuchet MS" pitchFamily="34" charset="0"/>
              </a:rPr>
              <a:t>nilai</a:t>
            </a:r>
            <a:r>
              <a:rPr lang="en-US" sz="1200" dirty="0" smtClean="0">
                <a:latin typeface="Trebuchet MS" pitchFamily="34" charset="0"/>
              </a:rPr>
              <a:t> yang </a:t>
            </a:r>
            <a:r>
              <a:rPr lang="en-US" sz="1200" dirty="0" err="1" smtClean="0">
                <a:latin typeface="Trebuchet MS" pitchFamily="34" charset="0"/>
              </a:rPr>
              <a:t>sebenarnya</a:t>
            </a:r>
            <a:r>
              <a:rPr lang="en-US" sz="1200" dirty="0" smtClean="0">
                <a:latin typeface="Trebuchet MS" pitchFamily="34" charset="0"/>
              </a:rPr>
              <a:t> (</a:t>
            </a:r>
            <a:r>
              <a:rPr lang="en-US" sz="1200" dirty="0" err="1" smtClean="0">
                <a:latin typeface="Trebuchet MS" pitchFamily="34" charset="0"/>
              </a:rPr>
              <a:t>aktual</a:t>
            </a:r>
            <a:r>
              <a:rPr lang="en-US" sz="1200" dirty="0" smtClean="0">
                <a:latin typeface="Trebuchet MS" pitchFamily="34" charset="0"/>
              </a:rPr>
              <a:t>)</a:t>
            </a:r>
          </a:p>
          <a:p>
            <a:endParaRPr lang="en-US" sz="1200" dirty="0" smtClean="0">
              <a:latin typeface="Trebuchet MS" pitchFamily="34" charset="0"/>
            </a:endParaRPr>
          </a:p>
          <a:p>
            <a:r>
              <a:rPr lang="en-US" sz="1200" dirty="0" err="1" smtClean="0">
                <a:latin typeface="Trebuchet MS" pitchFamily="34" charset="0"/>
              </a:rPr>
              <a:t>Teknik</a:t>
            </a:r>
            <a:r>
              <a:rPr lang="en-US" sz="1200" dirty="0" smtClean="0">
                <a:latin typeface="Trebuchet MS" pitchFamily="34" charset="0"/>
              </a:rPr>
              <a:t> </a:t>
            </a:r>
            <a:r>
              <a:rPr lang="en-US" sz="1200" dirty="0" err="1" smtClean="0">
                <a:latin typeface="Trebuchet MS" pitchFamily="34" charset="0"/>
              </a:rPr>
              <a:t>sederhana</a:t>
            </a:r>
            <a:r>
              <a:rPr lang="en-US" sz="1200" dirty="0" smtClean="0">
                <a:latin typeface="Trebuchet MS" pitchFamily="34" charset="0"/>
              </a:rPr>
              <a:t> yang </a:t>
            </a:r>
            <a:r>
              <a:rPr lang="en-US" sz="1200" dirty="0" err="1" smtClean="0">
                <a:latin typeface="Trebuchet MS" pitchFamily="34" charset="0"/>
              </a:rPr>
              <a:t>dapat</a:t>
            </a:r>
            <a:r>
              <a:rPr lang="en-US" sz="1200" dirty="0" smtClean="0">
                <a:latin typeface="Trebuchet MS" pitchFamily="34" charset="0"/>
              </a:rPr>
              <a:t> </a:t>
            </a:r>
            <a:r>
              <a:rPr lang="en-US" sz="1200" dirty="0" err="1" smtClean="0">
                <a:latin typeface="Trebuchet MS" pitchFamily="34" charset="0"/>
              </a:rPr>
              <a:t>dilakukan</a:t>
            </a:r>
            <a:r>
              <a:rPr lang="en-US" sz="1200" dirty="0" smtClean="0">
                <a:latin typeface="Trebuchet MS" pitchFamily="34" charset="0"/>
              </a:rPr>
              <a:t> </a:t>
            </a:r>
            <a:r>
              <a:rPr lang="en-US" sz="1200" dirty="0" err="1" smtClean="0">
                <a:latin typeface="Trebuchet MS" pitchFamily="34" charset="0"/>
              </a:rPr>
              <a:t>untuk</a:t>
            </a:r>
            <a:r>
              <a:rPr lang="en-US" sz="1200" dirty="0" smtClean="0">
                <a:latin typeface="Trebuchet MS" pitchFamily="34" charset="0"/>
              </a:rPr>
              <a:t> </a:t>
            </a:r>
            <a:r>
              <a:rPr lang="en-US" sz="1200" dirty="0" err="1" smtClean="0">
                <a:latin typeface="Trebuchet MS" pitchFamily="34" charset="0"/>
              </a:rPr>
              <a:t>menentukan</a:t>
            </a:r>
            <a:r>
              <a:rPr lang="en-US" sz="1200" dirty="0" smtClean="0">
                <a:latin typeface="Trebuchet MS" pitchFamily="34" charset="0"/>
              </a:rPr>
              <a:t> </a:t>
            </a:r>
            <a:r>
              <a:rPr lang="en-US" sz="1200" dirty="0" err="1" smtClean="0">
                <a:latin typeface="Trebuchet MS" pitchFamily="34" charset="0"/>
              </a:rPr>
              <a:t>tingkat</a:t>
            </a:r>
            <a:r>
              <a:rPr lang="en-US" sz="1200" dirty="0" smtClean="0">
                <a:latin typeface="Trebuchet MS" pitchFamily="34" charset="0"/>
              </a:rPr>
              <a:t> </a:t>
            </a:r>
            <a:r>
              <a:rPr lang="en-US" sz="1200" dirty="0" err="1" smtClean="0">
                <a:latin typeface="Trebuchet MS" pitchFamily="34" charset="0"/>
              </a:rPr>
              <a:t>kebaikan</a:t>
            </a:r>
            <a:r>
              <a:rPr lang="en-US" sz="1200" dirty="0" smtClean="0">
                <a:latin typeface="Trebuchet MS" pitchFamily="34" charset="0"/>
              </a:rPr>
              <a:t> </a:t>
            </a:r>
            <a:r>
              <a:rPr lang="en-US" sz="1200" dirty="0" err="1" smtClean="0">
                <a:latin typeface="Trebuchet MS" pitchFamily="34" charset="0"/>
              </a:rPr>
              <a:t>pendugaan</a:t>
            </a:r>
            <a:r>
              <a:rPr lang="en-US" sz="1200" dirty="0" smtClean="0">
                <a:latin typeface="Trebuchet MS" pitchFamily="34" charset="0"/>
              </a:rPr>
              <a:t>/</a:t>
            </a:r>
            <a:r>
              <a:rPr lang="en-US" sz="1200" dirty="0" err="1" smtClean="0">
                <a:latin typeface="Trebuchet MS" pitchFamily="34" charset="0"/>
              </a:rPr>
              <a:t>prediksi</a:t>
            </a:r>
            <a:r>
              <a:rPr lang="en-US" sz="1200" dirty="0" smtClean="0">
                <a:latin typeface="Trebuchet MS" pitchFamily="34" charset="0"/>
              </a:rPr>
              <a:t> </a:t>
            </a:r>
            <a:r>
              <a:rPr lang="en-US" sz="1200" dirty="0" err="1" smtClean="0">
                <a:latin typeface="Trebuchet MS" pitchFamily="34" charset="0"/>
              </a:rPr>
              <a:t>dari</a:t>
            </a:r>
            <a:r>
              <a:rPr lang="en-US" sz="1200" dirty="0" smtClean="0">
                <a:latin typeface="Trebuchet MS" pitchFamily="34" charset="0"/>
              </a:rPr>
              <a:t> model yang </a:t>
            </a:r>
            <a:r>
              <a:rPr lang="en-US" sz="1200" dirty="0" err="1" smtClean="0">
                <a:latin typeface="Trebuchet MS" pitchFamily="34" charset="0"/>
              </a:rPr>
              <a:t>kita</a:t>
            </a:r>
            <a:r>
              <a:rPr lang="en-US" sz="1200" dirty="0" smtClean="0">
                <a:latin typeface="Trebuchet MS" pitchFamily="34" charset="0"/>
              </a:rPr>
              <a:t> </a:t>
            </a:r>
            <a:r>
              <a:rPr lang="en-US" sz="1200" dirty="0" err="1" smtClean="0">
                <a:latin typeface="Trebuchet MS" pitchFamily="34" charset="0"/>
              </a:rPr>
              <a:t>miliki</a:t>
            </a:r>
            <a:r>
              <a:rPr lang="en-US" sz="1200" dirty="0" smtClean="0">
                <a:latin typeface="Trebuchet MS" pitchFamily="34" charset="0"/>
              </a:rPr>
              <a:t> </a:t>
            </a:r>
            <a:r>
              <a:rPr lang="en-US" sz="1200" dirty="0" err="1" smtClean="0">
                <a:latin typeface="Trebuchet MS" pitchFamily="34" charset="0"/>
              </a:rPr>
              <a:t>adalah</a:t>
            </a:r>
            <a:r>
              <a:rPr lang="en-US" sz="1200" dirty="0" smtClean="0">
                <a:latin typeface="Trebuchet MS" pitchFamily="34" charset="0"/>
              </a:rPr>
              <a:t> </a:t>
            </a:r>
            <a:r>
              <a:rPr lang="en-US" sz="1200" dirty="0" err="1" smtClean="0">
                <a:latin typeface="Trebuchet MS" pitchFamily="34" charset="0"/>
              </a:rPr>
              <a:t>menggunakan</a:t>
            </a:r>
            <a:r>
              <a:rPr lang="en-US" sz="1200" dirty="0" smtClean="0">
                <a:latin typeface="Trebuchet MS" pitchFamily="34" charset="0"/>
              </a:rPr>
              <a:t> </a:t>
            </a:r>
            <a:r>
              <a:rPr lang="en-US" sz="1200" dirty="0" err="1" smtClean="0">
                <a:latin typeface="Trebuchet MS" pitchFamily="34" charset="0"/>
              </a:rPr>
              <a:t>tabel</a:t>
            </a:r>
            <a:r>
              <a:rPr lang="en-US" sz="1200" dirty="0" smtClean="0">
                <a:latin typeface="Trebuchet MS" pitchFamily="34" charset="0"/>
              </a:rPr>
              <a:t> </a:t>
            </a:r>
            <a:r>
              <a:rPr lang="en-US" sz="1200" dirty="0" err="1" smtClean="0">
                <a:latin typeface="Trebuchet MS" pitchFamily="34" charset="0"/>
              </a:rPr>
              <a:t>klasifikasi</a:t>
            </a:r>
            <a:r>
              <a:rPr lang="en-US" sz="1200" dirty="0" smtClean="0">
                <a:latin typeface="Trebuchet MS" pitchFamily="34" charset="0"/>
              </a:rPr>
              <a:t>.  </a:t>
            </a:r>
            <a:r>
              <a:rPr lang="en-US" sz="1200" dirty="0" err="1" smtClean="0">
                <a:latin typeface="Trebuchet MS" pitchFamily="34" charset="0"/>
              </a:rPr>
              <a:t>Tabel</a:t>
            </a:r>
            <a:r>
              <a:rPr lang="en-US" sz="1200" dirty="0" smtClean="0">
                <a:latin typeface="Trebuchet MS" pitchFamily="34" charset="0"/>
              </a:rPr>
              <a:t> </a:t>
            </a:r>
            <a:r>
              <a:rPr lang="en-US" sz="1200" dirty="0" err="1" smtClean="0">
                <a:latin typeface="Trebuchet MS" pitchFamily="34" charset="0"/>
              </a:rPr>
              <a:t>ini</a:t>
            </a:r>
            <a:r>
              <a:rPr lang="en-US" sz="1200" dirty="0" smtClean="0">
                <a:latin typeface="Trebuchet MS" pitchFamily="34" charset="0"/>
              </a:rPr>
              <a:t> </a:t>
            </a:r>
            <a:r>
              <a:rPr lang="en-US" sz="1200" dirty="0" err="1" smtClean="0">
                <a:latin typeface="Trebuchet MS" pitchFamily="34" charset="0"/>
              </a:rPr>
              <a:t>merupakan</a:t>
            </a:r>
            <a:r>
              <a:rPr lang="en-US" sz="1200" dirty="0" smtClean="0">
                <a:latin typeface="Trebuchet MS" pitchFamily="34" charset="0"/>
              </a:rPr>
              <a:t> </a:t>
            </a:r>
            <a:r>
              <a:rPr lang="en-US" sz="1200" dirty="0" err="1" smtClean="0">
                <a:latin typeface="Trebuchet MS" pitchFamily="34" charset="0"/>
              </a:rPr>
              <a:t>tabel</a:t>
            </a:r>
            <a:r>
              <a:rPr lang="en-US" sz="1200" dirty="0" smtClean="0">
                <a:latin typeface="Trebuchet MS" pitchFamily="34" charset="0"/>
              </a:rPr>
              <a:t> </a:t>
            </a:r>
            <a:r>
              <a:rPr lang="en-US" sz="1200" dirty="0" err="1" smtClean="0">
                <a:latin typeface="Trebuchet MS" pitchFamily="34" charset="0"/>
              </a:rPr>
              <a:t>frekuensi</a:t>
            </a:r>
            <a:r>
              <a:rPr lang="en-US" sz="1200" dirty="0" smtClean="0">
                <a:latin typeface="Trebuchet MS" pitchFamily="34" charset="0"/>
              </a:rPr>
              <a:t> </a:t>
            </a:r>
            <a:r>
              <a:rPr lang="en-US" sz="1200" dirty="0" err="1" smtClean="0">
                <a:latin typeface="Trebuchet MS" pitchFamily="34" charset="0"/>
              </a:rPr>
              <a:t>dua</a:t>
            </a:r>
            <a:r>
              <a:rPr lang="en-US" sz="1200" dirty="0" smtClean="0">
                <a:latin typeface="Trebuchet MS" pitchFamily="34" charset="0"/>
              </a:rPr>
              <a:t> </a:t>
            </a:r>
            <a:r>
              <a:rPr lang="en-US" sz="1200" dirty="0" err="1" smtClean="0">
                <a:latin typeface="Trebuchet MS" pitchFamily="34" charset="0"/>
              </a:rPr>
              <a:t>arah</a:t>
            </a:r>
            <a:r>
              <a:rPr lang="en-US" sz="1200" dirty="0" smtClean="0">
                <a:latin typeface="Trebuchet MS" pitchFamily="34" charset="0"/>
              </a:rPr>
              <a:t> </a:t>
            </a:r>
            <a:r>
              <a:rPr lang="en-US" sz="1200" dirty="0" err="1" smtClean="0">
                <a:latin typeface="Trebuchet MS" pitchFamily="34" charset="0"/>
              </a:rPr>
              <a:t>antara</a:t>
            </a:r>
            <a:r>
              <a:rPr lang="en-US" sz="1200" dirty="0" smtClean="0">
                <a:latin typeface="Trebuchet MS" pitchFamily="34" charset="0"/>
              </a:rPr>
              <a:t> </a:t>
            </a:r>
            <a:r>
              <a:rPr lang="en-US" sz="1200" dirty="0" err="1" smtClean="0">
                <a:latin typeface="Trebuchet MS" pitchFamily="34" charset="0"/>
              </a:rPr>
              <a:t>nilai</a:t>
            </a:r>
            <a:r>
              <a:rPr lang="en-US" sz="1200" dirty="0" smtClean="0">
                <a:latin typeface="Trebuchet MS" pitchFamily="34" charset="0"/>
              </a:rPr>
              <a:t> </a:t>
            </a:r>
            <a:r>
              <a:rPr lang="en-US" sz="1200" dirty="0" err="1" smtClean="0">
                <a:latin typeface="Trebuchet MS" pitchFamily="34" charset="0"/>
              </a:rPr>
              <a:t>kategori</a:t>
            </a:r>
            <a:r>
              <a:rPr lang="en-US" sz="1200" dirty="0" smtClean="0">
                <a:latin typeface="Trebuchet MS" pitchFamily="34" charset="0"/>
              </a:rPr>
              <a:t> </a:t>
            </a:r>
            <a:r>
              <a:rPr lang="en-US" sz="1200" dirty="0" err="1" smtClean="0">
                <a:latin typeface="Trebuchet MS" pitchFamily="34" charset="0"/>
              </a:rPr>
              <a:t>aktual</a:t>
            </a:r>
            <a:r>
              <a:rPr lang="en-US" sz="1200" dirty="0" smtClean="0">
                <a:latin typeface="Trebuchet MS" pitchFamily="34" charset="0"/>
              </a:rPr>
              <a:t> data </a:t>
            </a:r>
            <a:r>
              <a:rPr lang="en-US" sz="1200" dirty="0" err="1" smtClean="0">
                <a:latin typeface="Trebuchet MS" pitchFamily="34" charset="0"/>
              </a:rPr>
              <a:t>dengan</a:t>
            </a:r>
            <a:r>
              <a:rPr lang="en-US" sz="1200" dirty="0" smtClean="0">
                <a:latin typeface="Trebuchet MS" pitchFamily="34" charset="0"/>
              </a:rPr>
              <a:t> </a:t>
            </a:r>
            <a:r>
              <a:rPr lang="en-US" sz="1200" dirty="0" err="1" smtClean="0">
                <a:latin typeface="Trebuchet MS" pitchFamily="34" charset="0"/>
              </a:rPr>
              <a:t>kategori</a:t>
            </a:r>
            <a:r>
              <a:rPr lang="en-US" sz="1200" dirty="0" smtClean="0">
                <a:latin typeface="Trebuchet MS" pitchFamily="34" charset="0"/>
              </a:rPr>
              <a:t> </a:t>
            </a:r>
            <a:r>
              <a:rPr lang="en-US" sz="1200" dirty="0" err="1" smtClean="0">
                <a:latin typeface="Trebuchet MS" pitchFamily="34" charset="0"/>
              </a:rPr>
              <a:t>prediksinya</a:t>
            </a:r>
            <a:r>
              <a:rPr lang="en-US" sz="1200" dirty="0" smtClean="0">
                <a:latin typeface="Trebuchet MS" pitchFamily="34" charset="0"/>
              </a:rPr>
              <a:t>.  </a:t>
            </a:r>
            <a:r>
              <a:rPr lang="en-US" sz="1200" dirty="0" err="1" smtClean="0">
                <a:latin typeface="Trebuchet MS" pitchFamily="34" charset="0"/>
              </a:rPr>
              <a:t>Pada</a:t>
            </a:r>
            <a:r>
              <a:rPr lang="en-US" sz="1200" dirty="0" smtClean="0">
                <a:latin typeface="Trebuchet MS" pitchFamily="34" charset="0"/>
              </a:rPr>
              <a:t> </a:t>
            </a:r>
            <a:r>
              <a:rPr lang="en-US" sz="1200" dirty="0" err="1" smtClean="0">
                <a:latin typeface="Trebuchet MS" pitchFamily="34" charset="0"/>
              </a:rPr>
              <a:t>gambar</a:t>
            </a:r>
            <a:r>
              <a:rPr lang="en-US" sz="1200" dirty="0" smtClean="0">
                <a:latin typeface="Trebuchet MS" pitchFamily="34" charset="0"/>
              </a:rPr>
              <a:t> </a:t>
            </a:r>
            <a:r>
              <a:rPr lang="en-US" sz="1200" dirty="0" err="1" smtClean="0">
                <a:latin typeface="Trebuchet MS" pitchFamily="34" charset="0"/>
              </a:rPr>
              <a:t>tabel</a:t>
            </a:r>
            <a:r>
              <a:rPr lang="en-US" sz="1200" dirty="0" smtClean="0">
                <a:latin typeface="Trebuchet MS" pitchFamily="34" charset="0"/>
              </a:rPr>
              <a:t> di slide, </a:t>
            </a:r>
            <a:r>
              <a:rPr lang="en-US" sz="1200" dirty="0" err="1" smtClean="0">
                <a:latin typeface="Trebuchet MS" pitchFamily="34" charset="0"/>
              </a:rPr>
              <a:t>tentu</a:t>
            </a:r>
            <a:r>
              <a:rPr lang="en-US" sz="1200" dirty="0" smtClean="0">
                <a:latin typeface="Trebuchet MS" pitchFamily="34" charset="0"/>
              </a:rPr>
              <a:t> </a:t>
            </a:r>
            <a:r>
              <a:rPr lang="en-US" sz="1200" dirty="0" err="1" smtClean="0">
                <a:latin typeface="Trebuchet MS" pitchFamily="34" charset="0"/>
              </a:rPr>
              <a:t>kita</a:t>
            </a:r>
            <a:r>
              <a:rPr lang="en-US" sz="1200" dirty="0" smtClean="0">
                <a:latin typeface="Trebuchet MS" pitchFamily="34" charset="0"/>
              </a:rPr>
              <a:t> </a:t>
            </a:r>
            <a:r>
              <a:rPr lang="en-US" sz="1200" dirty="0" err="1" smtClean="0">
                <a:latin typeface="Trebuchet MS" pitchFamily="34" charset="0"/>
              </a:rPr>
              <a:t>menginginkan</a:t>
            </a:r>
            <a:r>
              <a:rPr lang="en-US" sz="1200" dirty="0" smtClean="0">
                <a:latin typeface="Trebuchet MS" pitchFamily="34" charset="0"/>
              </a:rPr>
              <a:t> model yang </a:t>
            </a:r>
            <a:r>
              <a:rPr lang="en-US" sz="1200" dirty="0" err="1" smtClean="0">
                <a:latin typeface="Trebuchet MS" pitchFamily="34" charset="0"/>
              </a:rPr>
              <a:t>memiliki</a:t>
            </a:r>
            <a:r>
              <a:rPr lang="en-US" sz="1200" dirty="0" smtClean="0">
                <a:latin typeface="Trebuchet MS" pitchFamily="34" charset="0"/>
              </a:rPr>
              <a:t> </a:t>
            </a:r>
            <a:r>
              <a:rPr lang="en-US" sz="1200" dirty="0" err="1" smtClean="0">
                <a:latin typeface="Trebuchet MS" pitchFamily="34" charset="0"/>
              </a:rPr>
              <a:t>proporsi</a:t>
            </a:r>
            <a:r>
              <a:rPr lang="en-US" sz="1200" dirty="0" smtClean="0">
                <a:latin typeface="Trebuchet MS" pitchFamily="34" charset="0"/>
              </a:rPr>
              <a:t> yang </a:t>
            </a:r>
            <a:r>
              <a:rPr lang="en-US" sz="1200" dirty="0" err="1" smtClean="0">
                <a:latin typeface="Trebuchet MS" pitchFamily="34" charset="0"/>
              </a:rPr>
              <a:t>benar</a:t>
            </a:r>
            <a:r>
              <a:rPr lang="en-US" sz="1200" dirty="0" smtClean="0">
                <a:latin typeface="Trebuchet MS" pitchFamily="34" charset="0"/>
              </a:rPr>
              <a:t> </a:t>
            </a:r>
            <a:r>
              <a:rPr lang="en-US" sz="1200" dirty="0" err="1" smtClean="0">
                <a:latin typeface="Trebuchet MS" pitchFamily="34" charset="0"/>
              </a:rPr>
              <a:t>sangat</a:t>
            </a:r>
            <a:r>
              <a:rPr lang="en-US" sz="1200" dirty="0" smtClean="0">
                <a:latin typeface="Trebuchet MS" pitchFamily="34" charset="0"/>
              </a:rPr>
              <a:t> </a:t>
            </a:r>
            <a:r>
              <a:rPr lang="en-US" sz="1200" dirty="0" err="1" smtClean="0">
                <a:latin typeface="Trebuchet MS" pitchFamily="34" charset="0"/>
              </a:rPr>
              <a:t>tinggi</a:t>
            </a:r>
            <a:r>
              <a:rPr lang="en-US" sz="1200" dirty="0" smtClean="0">
                <a:latin typeface="Trebuchet MS" pitchFamily="34" charset="0"/>
              </a:rPr>
              <a:t>.</a:t>
            </a:r>
          </a:p>
          <a:p>
            <a:endParaRPr lang="en-US" sz="1200" dirty="0" smtClean="0">
              <a:latin typeface="Trebuchet MS" pitchFamily="34" charset="0"/>
            </a:endParaRPr>
          </a:p>
          <a:p>
            <a:r>
              <a:rPr lang="en-US" sz="1200" dirty="0" err="1" smtClean="0">
                <a:latin typeface="Trebuchet MS" pitchFamily="34" charset="0"/>
              </a:rPr>
              <a:t>Jika</a:t>
            </a:r>
            <a:r>
              <a:rPr lang="en-US" sz="1200" dirty="0" smtClean="0">
                <a:latin typeface="Trebuchet MS" pitchFamily="34" charset="0"/>
              </a:rPr>
              <a:t> </a:t>
            </a:r>
            <a:r>
              <a:rPr lang="en-US" sz="1200" dirty="0" err="1" smtClean="0">
                <a:latin typeface="Trebuchet MS" pitchFamily="34" charset="0"/>
              </a:rPr>
              <a:t>ada</a:t>
            </a:r>
            <a:r>
              <a:rPr lang="en-US" sz="1200" dirty="0" smtClean="0">
                <a:latin typeface="Trebuchet MS" pitchFamily="34" charset="0"/>
              </a:rPr>
              <a:t> </a:t>
            </a:r>
            <a:r>
              <a:rPr lang="en-US" sz="1200" dirty="0" err="1" smtClean="0">
                <a:latin typeface="Trebuchet MS" pitchFamily="34" charset="0"/>
              </a:rPr>
              <a:t>dua</a:t>
            </a:r>
            <a:r>
              <a:rPr lang="en-US" sz="1200" dirty="0" smtClean="0">
                <a:latin typeface="Trebuchet MS" pitchFamily="34" charset="0"/>
              </a:rPr>
              <a:t> model, </a:t>
            </a:r>
            <a:r>
              <a:rPr lang="en-US" sz="1200" dirty="0" err="1" smtClean="0">
                <a:latin typeface="Trebuchet MS" pitchFamily="34" charset="0"/>
              </a:rPr>
              <a:t>kita</a:t>
            </a:r>
            <a:r>
              <a:rPr lang="en-US" sz="1200" dirty="0" smtClean="0">
                <a:latin typeface="Trebuchet MS" pitchFamily="34" charset="0"/>
              </a:rPr>
              <a:t> </a:t>
            </a:r>
            <a:r>
              <a:rPr lang="en-US" sz="1200" dirty="0" err="1" smtClean="0">
                <a:latin typeface="Trebuchet MS" pitchFamily="34" charset="0"/>
              </a:rPr>
              <a:t>dapat</a:t>
            </a:r>
            <a:r>
              <a:rPr lang="en-US" sz="1200" dirty="0" smtClean="0">
                <a:latin typeface="Trebuchet MS" pitchFamily="34" charset="0"/>
              </a:rPr>
              <a:t> </a:t>
            </a:r>
            <a:r>
              <a:rPr lang="en-US" sz="1200" dirty="0" err="1" smtClean="0">
                <a:latin typeface="Trebuchet MS" pitchFamily="34" charset="0"/>
              </a:rPr>
              <a:t>menghitung</a:t>
            </a:r>
            <a:r>
              <a:rPr lang="en-US" sz="1200" dirty="0" smtClean="0">
                <a:latin typeface="Trebuchet MS" pitchFamily="34" charset="0"/>
              </a:rPr>
              <a:t> </a:t>
            </a:r>
            <a:r>
              <a:rPr lang="en-US" sz="1200" dirty="0" err="1" smtClean="0">
                <a:latin typeface="Trebuchet MS" pitchFamily="34" charset="0"/>
              </a:rPr>
              <a:t>tingkat</a:t>
            </a:r>
            <a:r>
              <a:rPr lang="en-US" sz="1200" dirty="0" smtClean="0">
                <a:latin typeface="Trebuchet MS" pitchFamily="34" charset="0"/>
              </a:rPr>
              <a:t> </a:t>
            </a:r>
            <a:r>
              <a:rPr lang="en-US" sz="1200" dirty="0" err="1" smtClean="0">
                <a:latin typeface="Trebuchet MS" pitchFamily="34" charset="0"/>
              </a:rPr>
              <a:t>ketepatan</a:t>
            </a:r>
            <a:r>
              <a:rPr lang="en-US" sz="1200" dirty="0" smtClean="0">
                <a:latin typeface="Trebuchet MS" pitchFamily="34" charset="0"/>
              </a:rPr>
              <a:t> </a:t>
            </a:r>
            <a:r>
              <a:rPr lang="en-US" sz="1200" dirty="0" err="1" smtClean="0">
                <a:latin typeface="Trebuchet MS" pitchFamily="34" charset="0"/>
              </a:rPr>
              <a:t>masing-masing</a:t>
            </a:r>
            <a:r>
              <a:rPr lang="en-US" sz="1200" dirty="0" smtClean="0">
                <a:latin typeface="Trebuchet MS" pitchFamily="34" charset="0"/>
              </a:rPr>
              <a:t> model.</a:t>
            </a:r>
          </a:p>
          <a:p>
            <a:endParaRPr lang="en-US" sz="1200" dirty="0" smtClean="0">
              <a:latin typeface="Trebuchet MS" pitchFamily="34" charset="0"/>
            </a:endParaRPr>
          </a:p>
          <a:p>
            <a:r>
              <a:rPr lang="en-US" sz="1200" dirty="0" err="1" smtClean="0">
                <a:latin typeface="Trebuchet MS" pitchFamily="34" charset="0"/>
              </a:rPr>
              <a:t>Kembali</a:t>
            </a:r>
            <a:r>
              <a:rPr lang="en-US" sz="1200" dirty="0" smtClean="0">
                <a:latin typeface="Trebuchet MS" pitchFamily="34" charset="0"/>
              </a:rPr>
              <a:t> </a:t>
            </a:r>
            <a:r>
              <a:rPr lang="en-US" sz="1200" dirty="0" err="1" smtClean="0">
                <a:latin typeface="Trebuchet MS" pitchFamily="34" charset="0"/>
              </a:rPr>
              <a:t>ke</a:t>
            </a:r>
            <a:r>
              <a:rPr lang="en-US" sz="1200" dirty="0" smtClean="0">
                <a:latin typeface="Trebuchet MS" pitchFamily="34" charset="0"/>
              </a:rPr>
              <a:t> </a:t>
            </a:r>
            <a:r>
              <a:rPr lang="en-US" sz="1200" dirty="0" err="1" smtClean="0">
                <a:latin typeface="Trebuchet MS" pitchFamily="34" charset="0"/>
              </a:rPr>
              <a:t>tabel</a:t>
            </a:r>
            <a:r>
              <a:rPr lang="en-US" sz="1200" dirty="0" smtClean="0">
                <a:latin typeface="Trebuchet MS" pitchFamily="34" charset="0"/>
              </a:rPr>
              <a:t> </a:t>
            </a:r>
            <a:r>
              <a:rPr lang="en-US" sz="1200" dirty="0" err="1" smtClean="0">
                <a:latin typeface="Trebuchet MS" pitchFamily="34" charset="0"/>
              </a:rPr>
              <a:t>klasifikasi</a:t>
            </a:r>
            <a:r>
              <a:rPr lang="en-US" sz="1200" dirty="0" smtClean="0">
                <a:latin typeface="Trebuchet MS" pitchFamily="34" charset="0"/>
              </a:rPr>
              <a:t> </a:t>
            </a:r>
            <a:r>
              <a:rPr lang="en-US" sz="1200" dirty="0" err="1" smtClean="0">
                <a:latin typeface="Trebuchet MS" pitchFamily="34" charset="0"/>
              </a:rPr>
              <a:t>dan</a:t>
            </a:r>
            <a:r>
              <a:rPr lang="en-US" sz="1200" dirty="0" smtClean="0">
                <a:latin typeface="Trebuchet MS" pitchFamily="34" charset="0"/>
              </a:rPr>
              <a:t> </a:t>
            </a:r>
            <a:r>
              <a:rPr lang="en-US" sz="1200" dirty="0" err="1" smtClean="0">
                <a:latin typeface="Trebuchet MS" pitchFamily="34" charset="0"/>
              </a:rPr>
              <a:t>perhatikan</a:t>
            </a:r>
            <a:r>
              <a:rPr lang="en-US" sz="1200" dirty="0" smtClean="0">
                <a:latin typeface="Trebuchet MS" pitchFamily="34" charset="0"/>
              </a:rPr>
              <a:t> </a:t>
            </a:r>
            <a:r>
              <a:rPr lang="en-US" sz="1200" dirty="0" err="1" smtClean="0">
                <a:latin typeface="Trebuchet MS" pitchFamily="34" charset="0"/>
              </a:rPr>
              <a:t>definisi</a:t>
            </a:r>
            <a:r>
              <a:rPr lang="en-US" sz="1200" dirty="0" smtClean="0">
                <a:latin typeface="Trebuchet MS" pitchFamily="34" charset="0"/>
              </a:rPr>
              <a:t> </a:t>
            </a:r>
            <a:r>
              <a:rPr lang="en-US" sz="1200" dirty="0" err="1" smtClean="0">
                <a:latin typeface="Trebuchet MS" pitchFamily="34" charset="0"/>
              </a:rPr>
              <a:t>berikut</a:t>
            </a:r>
            <a:r>
              <a:rPr lang="en-US" sz="1200" dirty="0" smtClean="0">
                <a:latin typeface="Trebuchet MS" pitchFamily="34" charset="0"/>
              </a:rPr>
              <a:t>:</a:t>
            </a:r>
          </a:p>
          <a:p>
            <a:r>
              <a:rPr lang="en-US" sz="1200" dirty="0" smtClean="0">
                <a:latin typeface="Trebuchet MS" pitchFamily="34" charset="0"/>
              </a:rPr>
              <a:t>TRUE POSITIVE </a:t>
            </a:r>
            <a:r>
              <a:rPr lang="en-US" sz="1200" dirty="0" err="1" smtClean="0">
                <a:latin typeface="Trebuchet MS" pitchFamily="34" charset="0"/>
              </a:rPr>
              <a:t>adalah</a:t>
            </a:r>
            <a:r>
              <a:rPr lang="en-US" sz="1200" dirty="0" smtClean="0">
                <a:latin typeface="Trebuchet MS" pitchFamily="34" charset="0"/>
              </a:rPr>
              <a:t> </a:t>
            </a:r>
            <a:r>
              <a:rPr lang="en-US" sz="1200" dirty="0" err="1" smtClean="0">
                <a:latin typeface="Trebuchet MS" pitchFamily="34" charset="0"/>
              </a:rPr>
              <a:t>banyaknya</a:t>
            </a:r>
            <a:r>
              <a:rPr lang="en-US" sz="1200" dirty="0" smtClean="0">
                <a:latin typeface="Trebuchet MS" pitchFamily="34" charset="0"/>
              </a:rPr>
              <a:t> </a:t>
            </a:r>
            <a:r>
              <a:rPr lang="en-US" sz="1200" dirty="0" err="1" smtClean="0">
                <a:latin typeface="Trebuchet MS" pitchFamily="34" charset="0"/>
              </a:rPr>
              <a:t>individu</a:t>
            </a:r>
            <a:r>
              <a:rPr lang="en-US" sz="1200" dirty="0" smtClean="0">
                <a:latin typeface="Trebuchet MS" pitchFamily="34" charset="0"/>
              </a:rPr>
              <a:t> </a:t>
            </a:r>
            <a:r>
              <a:rPr lang="en-US" sz="1200" dirty="0" err="1" smtClean="0">
                <a:latin typeface="Trebuchet MS" pitchFamily="34" charset="0"/>
              </a:rPr>
              <a:t>dalam</a:t>
            </a:r>
            <a:r>
              <a:rPr lang="en-US" sz="1200" dirty="0" smtClean="0">
                <a:latin typeface="Trebuchet MS" pitchFamily="34" charset="0"/>
              </a:rPr>
              <a:t> </a:t>
            </a:r>
            <a:r>
              <a:rPr lang="en-US" sz="1200" dirty="0" err="1" smtClean="0">
                <a:latin typeface="Trebuchet MS" pitchFamily="34" charset="0"/>
              </a:rPr>
              <a:t>kategori</a:t>
            </a:r>
            <a:r>
              <a:rPr lang="en-US" sz="1200" dirty="0" smtClean="0">
                <a:latin typeface="Trebuchet MS" pitchFamily="34" charset="0"/>
              </a:rPr>
              <a:t> YES (1) yang </a:t>
            </a:r>
            <a:r>
              <a:rPr lang="en-US" sz="1200" dirty="0" err="1" smtClean="0">
                <a:latin typeface="Trebuchet MS" pitchFamily="34" charset="0"/>
              </a:rPr>
              <a:t>diprediksi</a:t>
            </a:r>
            <a:r>
              <a:rPr lang="en-US" sz="1200" dirty="0" smtClean="0">
                <a:latin typeface="Trebuchet MS" pitchFamily="34" charset="0"/>
              </a:rPr>
              <a:t> </a:t>
            </a:r>
            <a:r>
              <a:rPr lang="en-US" sz="1200" dirty="0" err="1" smtClean="0">
                <a:latin typeface="Trebuchet MS" pitchFamily="34" charset="0"/>
              </a:rPr>
              <a:t>dengan</a:t>
            </a:r>
            <a:r>
              <a:rPr lang="en-US" sz="1200" dirty="0" smtClean="0">
                <a:latin typeface="Trebuchet MS" pitchFamily="34" charset="0"/>
              </a:rPr>
              <a:t> </a:t>
            </a:r>
            <a:r>
              <a:rPr lang="en-US" sz="1200" dirty="0" err="1" smtClean="0">
                <a:latin typeface="Trebuchet MS" pitchFamily="34" charset="0"/>
              </a:rPr>
              <a:t>tepat</a:t>
            </a:r>
            <a:r>
              <a:rPr lang="en-US" sz="1200" dirty="0" smtClean="0">
                <a:latin typeface="Trebuchet MS" pitchFamily="34" charset="0"/>
              </a:rPr>
              <a:t>.</a:t>
            </a:r>
          </a:p>
          <a:p>
            <a:r>
              <a:rPr lang="en-US" sz="1200" dirty="0" smtClean="0">
                <a:latin typeface="Trebuchet MS" pitchFamily="34" charset="0"/>
              </a:rPr>
              <a:t>TRUE NEGATIVE </a:t>
            </a:r>
            <a:r>
              <a:rPr lang="en-US" sz="1200" dirty="0" err="1" smtClean="0">
                <a:latin typeface="Trebuchet MS" pitchFamily="34" charset="0"/>
              </a:rPr>
              <a:t>adalah</a:t>
            </a:r>
            <a:r>
              <a:rPr lang="en-US" sz="1200" dirty="0" smtClean="0">
                <a:latin typeface="Trebuchet MS" pitchFamily="34" charset="0"/>
              </a:rPr>
              <a:t> </a:t>
            </a:r>
            <a:r>
              <a:rPr lang="en-US" sz="1200" dirty="0" err="1" smtClean="0">
                <a:latin typeface="Trebuchet MS" pitchFamily="34" charset="0"/>
              </a:rPr>
              <a:t>banyaknya</a:t>
            </a:r>
            <a:r>
              <a:rPr lang="en-US" sz="1200" dirty="0" smtClean="0">
                <a:latin typeface="Trebuchet MS" pitchFamily="34" charset="0"/>
              </a:rPr>
              <a:t> </a:t>
            </a:r>
            <a:r>
              <a:rPr lang="en-US" sz="1200" dirty="0" err="1" smtClean="0">
                <a:latin typeface="Trebuchet MS" pitchFamily="34" charset="0"/>
              </a:rPr>
              <a:t>individu</a:t>
            </a:r>
            <a:r>
              <a:rPr lang="en-US" sz="1200" dirty="0" smtClean="0">
                <a:latin typeface="Trebuchet MS" pitchFamily="34" charset="0"/>
              </a:rPr>
              <a:t> </a:t>
            </a:r>
            <a:r>
              <a:rPr lang="en-US" sz="1200" dirty="0" err="1" smtClean="0">
                <a:latin typeface="Trebuchet MS" pitchFamily="34" charset="0"/>
              </a:rPr>
              <a:t>dalam</a:t>
            </a:r>
            <a:r>
              <a:rPr lang="en-US" sz="1200" dirty="0" smtClean="0">
                <a:latin typeface="Trebuchet MS" pitchFamily="34" charset="0"/>
              </a:rPr>
              <a:t> </a:t>
            </a:r>
            <a:r>
              <a:rPr lang="en-US" sz="1200" dirty="0" err="1" smtClean="0">
                <a:latin typeface="Trebuchet MS" pitchFamily="34" charset="0"/>
              </a:rPr>
              <a:t>kategori</a:t>
            </a:r>
            <a:r>
              <a:rPr lang="en-US" sz="1200" dirty="0" smtClean="0">
                <a:latin typeface="Trebuchet MS" pitchFamily="34" charset="0"/>
              </a:rPr>
              <a:t> NO (0) yang </a:t>
            </a:r>
            <a:r>
              <a:rPr lang="en-US" sz="1200" dirty="0" err="1" smtClean="0">
                <a:latin typeface="Trebuchet MS" pitchFamily="34" charset="0"/>
              </a:rPr>
              <a:t>diprediksi</a:t>
            </a:r>
            <a:r>
              <a:rPr lang="en-US" sz="1200" dirty="0" smtClean="0">
                <a:latin typeface="Trebuchet MS" pitchFamily="34" charset="0"/>
              </a:rPr>
              <a:t> </a:t>
            </a:r>
            <a:r>
              <a:rPr lang="en-US" sz="1200" dirty="0" err="1" smtClean="0">
                <a:latin typeface="Trebuchet MS" pitchFamily="34" charset="0"/>
              </a:rPr>
              <a:t>dengan</a:t>
            </a:r>
            <a:r>
              <a:rPr lang="en-US" sz="1200" dirty="0" smtClean="0">
                <a:latin typeface="Trebuchet MS" pitchFamily="34" charset="0"/>
              </a:rPr>
              <a:t> </a:t>
            </a:r>
            <a:r>
              <a:rPr lang="en-US" sz="1200" dirty="0" err="1" smtClean="0">
                <a:latin typeface="Trebuchet MS" pitchFamily="34" charset="0"/>
              </a:rPr>
              <a:t>tepat</a:t>
            </a:r>
            <a:r>
              <a:rPr lang="en-US" sz="1200" dirty="0" smtClean="0">
                <a:latin typeface="Trebuchet MS" pitchFamily="34" charset="0"/>
              </a:rPr>
              <a:t>.</a:t>
            </a:r>
          </a:p>
          <a:p>
            <a:r>
              <a:rPr lang="en-US" sz="1200" dirty="0" smtClean="0">
                <a:latin typeface="Trebuchet MS" pitchFamily="34" charset="0"/>
              </a:rPr>
              <a:t>FALSE POSITIVE </a:t>
            </a:r>
            <a:r>
              <a:rPr lang="en-US" sz="1200" dirty="0" err="1" smtClean="0">
                <a:latin typeface="Trebuchet MS" pitchFamily="34" charset="0"/>
              </a:rPr>
              <a:t>adalah</a:t>
            </a:r>
            <a:r>
              <a:rPr lang="en-US" sz="1200" dirty="0" smtClean="0">
                <a:latin typeface="Trebuchet MS" pitchFamily="34" charset="0"/>
              </a:rPr>
              <a:t> </a:t>
            </a:r>
            <a:r>
              <a:rPr lang="en-US" sz="1200" dirty="0" err="1" smtClean="0">
                <a:latin typeface="Trebuchet MS" pitchFamily="34" charset="0"/>
              </a:rPr>
              <a:t>banyaknya</a:t>
            </a:r>
            <a:r>
              <a:rPr lang="en-US" sz="1200" dirty="0" smtClean="0">
                <a:latin typeface="Trebuchet MS" pitchFamily="34" charset="0"/>
              </a:rPr>
              <a:t> </a:t>
            </a:r>
            <a:r>
              <a:rPr lang="en-US" sz="1200" dirty="0" err="1" smtClean="0">
                <a:latin typeface="Trebuchet MS" pitchFamily="34" charset="0"/>
              </a:rPr>
              <a:t>individu</a:t>
            </a:r>
            <a:r>
              <a:rPr lang="en-US" sz="1200" dirty="0" smtClean="0">
                <a:latin typeface="Trebuchet MS" pitchFamily="34" charset="0"/>
              </a:rPr>
              <a:t> </a:t>
            </a:r>
            <a:r>
              <a:rPr lang="en-US" sz="1200" dirty="0" err="1" smtClean="0">
                <a:latin typeface="Trebuchet MS" pitchFamily="34" charset="0"/>
              </a:rPr>
              <a:t>dalam</a:t>
            </a:r>
            <a:r>
              <a:rPr lang="en-US" sz="1200" dirty="0" smtClean="0">
                <a:latin typeface="Trebuchet MS" pitchFamily="34" charset="0"/>
              </a:rPr>
              <a:t> </a:t>
            </a:r>
            <a:r>
              <a:rPr lang="en-US" sz="1200" dirty="0" err="1" smtClean="0">
                <a:latin typeface="Trebuchet MS" pitchFamily="34" charset="0"/>
              </a:rPr>
              <a:t>kategori</a:t>
            </a:r>
            <a:r>
              <a:rPr lang="en-US" sz="1200" dirty="0" smtClean="0">
                <a:latin typeface="Trebuchet MS" pitchFamily="34" charset="0"/>
              </a:rPr>
              <a:t> NO (0) yang </a:t>
            </a:r>
            <a:r>
              <a:rPr lang="en-US" sz="1200" dirty="0" err="1" smtClean="0">
                <a:latin typeface="Trebuchet MS" pitchFamily="34" charset="0"/>
              </a:rPr>
              <a:t>diprediksi</a:t>
            </a:r>
            <a:r>
              <a:rPr lang="en-US" sz="1200" dirty="0" smtClean="0">
                <a:latin typeface="Trebuchet MS" pitchFamily="34" charset="0"/>
              </a:rPr>
              <a:t> </a:t>
            </a:r>
            <a:r>
              <a:rPr lang="en-US" sz="1200" dirty="0" err="1" smtClean="0">
                <a:latin typeface="Trebuchet MS" pitchFamily="34" charset="0"/>
              </a:rPr>
              <a:t>dengan</a:t>
            </a:r>
            <a:r>
              <a:rPr lang="en-US" sz="1200" dirty="0" smtClean="0">
                <a:latin typeface="Trebuchet MS" pitchFamily="34" charset="0"/>
              </a:rPr>
              <a:t> </a:t>
            </a:r>
            <a:r>
              <a:rPr lang="en-US" sz="1200" dirty="0" err="1" smtClean="0">
                <a:latin typeface="Trebuchet MS" pitchFamily="34" charset="0"/>
              </a:rPr>
              <a:t>salah</a:t>
            </a:r>
            <a:r>
              <a:rPr lang="en-US" sz="1200" dirty="0" smtClean="0">
                <a:latin typeface="Trebuchet MS" pitchFamily="34" charset="0"/>
              </a:rPr>
              <a:t>.</a:t>
            </a:r>
          </a:p>
          <a:p>
            <a:r>
              <a:rPr lang="en-US" sz="1200" dirty="0" smtClean="0">
                <a:latin typeface="Trebuchet MS" pitchFamily="34" charset="0"/>
              </a:rPr>
              <a:t>FALSE NEGATIVE </a:t>
            </a:r>
            <a:r>
              <a:rPr lang="en-US" sz="1200" dirty="0" err="1" smtClean="0">
                <a:latin typeface="Trebuchet MS" pitchFamily="34" charset="0"/>
              </a:rPr>
              <a:t>adalah</a:t>
            </a:r>
            <a:r>
              <a:rPr lang="en-US" sz="1200" dirty="0" smtClean="0">
                <a:latin typeface="Trebuchet MS" pitchFamily="34" charset="0"/>
              </a:rPr>
              <a:t> </a:t>
            </a:r>
            <a:r>
              <a:rPr lang="en-US" sz="1200" dirty="0" err="1" smtClean="0">
                <a:latin typeface="Trebuchet MS" pitchFamily="34" charset="0"/>
              </a:rPr>
              <a:t>banyaknya</a:t>
            </a:r>
            <a:r>
              <a:rPr lang="en-US" sz="1200" dirty="0" smtClean="0">
                <a:latin typeface="Trebuchet MS" pitchFamily="34" charset="0"/>
              </a:rPr>
              <a:t> </a:t>
            </a:r>
            <a:r>
              <a:rPr lang="en-US" sz="1200" dirty="0" err="1" smtClean="0">
                <a:latin typeface="Trebuchet MS" pitchFamily="34" charset="0"/>
              </a:rPr>
              <a:t>individu</a:t>
            </a:r>
            <a:r>
              <a:rPr lang="en-US" sz="1200" dirty="0" smtClean="0">
                <a:latin typeface="Trebuchet MS" pitchFamily="34" charset="0"/>
              </a:rPr>
              <a:t> </a:t>
            </a:r>
            <a:r>
              <a:rPr lang="en-US" sz="1200" dirty="0" err="1" smtClean="0">
                <a:latin typeface="Trebuchet MS" pitchFamily="34" charset="0"/>
              </a:rPr>
              <a:t>dalam</a:t>
            </a:r>
            <a:r>
              <a:rPr lang="en-US" sz="1200" dirty="0" smtClean="0">
                <a:latin typeface="Trebuchet MS" pitchFamily="34" charset="0"/>
              </a:rPr>
              <a:t> </a:t>
            </a:r>
            <a:r>
              <a:rPr lang="en-US" sz="1200" dirty="0" err="1" smtClean="0">
                <a:latin typeface="Trebuchet MS" pitchFamily="34" charset="0"/>
              </a:rPr>
              <a:t>kategori</a:t>
            </a:r>
            <a:r>
              <a:rPr lang="en-US" sz="1200" dirty="0" smtClean="0">
                <a:latin typeface="Trebuchet MS" pitchFamily="34" charset="0"/>
              </a:rPr>
              <a:t> YES (1) yang </a:t>
            </a:r>
            <a:r>
              <a:rPr lang="en-US" sz="1200" dirty="0" err="1" smtClean="0">
                <a:latin typeface="Trebuchet MS" pitchFamily="34" charset="0"/>
              </a:rPr>
              <a:t>diprediksi</a:t>
            </a:r>
            <a:r>
              <a:rPr lang="en-US" sz="1200" dirty="0" smtClean="0">
                <a:latin typeface="Trebuchet MS" pitchFamily="34" charset="0"/>
              </a:rPr>
              <a:t> </a:t>
            </a:r>
            <a:r>
              <a:rPr lang="en-US" sz="1200" dirty="0" err="1" smtClean="0">
                <a:latin typeface="Trebuchet MS" pitchFamily="34" charset="0"/>
              </a:rPr>
              <a:t>dengan</a:t>
            </a:r>
            <a:r>
              <a:rPr lang="en-US" sz="1200" dirty="0" smtClean="0">
                <a:latin typeface="Trebuchet MS" pitchFamily="34" charset="0"/>
              </a:rPr>
              <a:t> </a:t>
            </a:r>
            <a:r>
              <a:rPr lang="en-US" sz="1200" dirty="0" err="1" smtClean="0">
                <a:latin typeface="Trebuchet MS" pitchFamily="34" charset="0"/>
              </a:rPr>
              <a:t>salah</a:t>
            </a:r>
            <a:r>
              <a:rPr lang="en-US" sz="1200" dirty="0" smtClean="0">
                <a:latin typeface="Trebuchet MS" pitchFamily="34" charset="0"/>
              </a:rPr>
              <a:t>.</a:t>
            </a:r>
          </a:p>
          <a:p>
            <a:endParaRPr lang="en-US" sz="1200" dirty="0" smtClean="0">
              <a:latin typeface="Trebuchet MS" pitchFamily="34" charset="0"/>
            </a:endParaRPr>
          </a:p>
          <a:p>
            <a:r>
              <a:rPr lang="en-US" sz="1200" dirty="0" smtClean="0">
                <a:latin typeface="Trebuchet MS" pitchFamily="34" charset="0"/>
              </a:rPr>
              <a:t>N</a:t>
            </a:r>
            <a:r>
              <a:rPr lang="en-US" sz="1200" baseline="-25000" dirty="0" smtClean="0">
                <a:latin typeface="Trebuchet MS" pitchFamily="34" charset="0"/>
              </a:rPr>
              <a:t>1</a:t>
            </a:r>
            <a:r>
              <a:rPr lang="en-US" sz="1200" dirty="0" smtClean="0">
                <a:latin typeface="Trebuchet MS" pitchFamily="34" charset="0"/>
              </a:rPr>
              <a:t> </a:t>
            </a:r>
            <a:r>
              <a:rPr lang="en-US" sz="1200" dirty="0" err="1" smtClean="0">
                <a:latin typeface="Trebuchet MS" pitchFamily="34" charset="0"/>
              </a:rPr>
              <a:t>adalah</a:t>
            </a:r>
            <a:r>
              <a:rPr lang="en-US" sz="1200" dirty="0" smtClean="0">
                <a:latin typeface="Trebuchet MS" pitchFamily="34" charset="0"/>
              </a:rPr>
              <a:t> </a:t>
            </a:r>
            <a:r>
              <a:rPr lang="en-US" sz="1200" dirty="0" err="1" smtClean="0">
                <a:latin typeface="Trebuchet MS" pitchFamily="34" charset="0"/>
              </a:rPr>
              <a:t>banyaknya</a:t>
            </a:r>
            <a:r>
              <a:rPr lang="en-US" sz="1200" dirty="0" smtClean="0">
                <a:latin typeface="Trebuchet MS" pitchFamily="34" charset="0"/>
              </a:rPr>
              <a:t> </a:t>
            </a:r>
            <a:r>
              <a:rPr lang="en-US" sz="1200" dirty="0" err="1" smtClean="0">
                <a:latin typeface="Trebuchet MS" pitchFamily="34" charset="0"/>
              </a:rPr>
              <a:t>individu</a:t>
            </a:r>
            <a:r>
              <a:rPr lang="en-US" sz="1200" dirty="0" smtClean="0">
                <a:latin typeface="Trebuchet MS" pitchFamily="34" charset="0"/>
              </a:rPr>
              <a:t> yang </a:t>
            </a:r>
            <a:r>
              <a:rPr lang="en-US" sz="1200" dirty="0" err="1" smtClean="0">
                <a:latin typeface="Trebuchet MS" pitchFamily="34" charset="0"/>
              </a:rPr>
              <a:t>memiliki</a:t>
            </a:r>
            <a:r>
              <a:rPr lang="en-US" sz="1200" dirty="0" smtClean="0">
                <a:latin typeface="Trebuchet MS" pitchFamily="34" charset="0"/>
              </a:rPr>
              <a:t> </a:t>
            </a:r>
            <a:r>
              <a:rPr lang="en-US" sz="1200" dirty="0" err="1" smtClean="0">
                <a:latin typeface="Trebuchet MS" pitchFamily="34" charset="0"/>
              </a:rPr>
              <a:t>kategori</a:t>
            </a:r>
            <a:r>
              <a:rPr lang="en-US" sz="1200" dirty="0" smtClean="0">
                <a:latin typeface="Trebuchet MS" pitchFamily="34" charset="0"/>
              </a:rPr>
              <a:t> YES (1)</a:t>
            </a:r>
          </a:p>
          <a:p>
            <a:r>
              <a:rPr lang="en-US" sz="1200" dirty="0" smtClean="0">
                <a:latin typeface="Trebuchet MS" pitchFamily="34" charset="0"/>
              </a:rPr>
              <a:t>N</a:t>
            </a:r>
            <a:r>
              <a:rPr lang="en-US" sz="1200" baseline="-25000" dirty="0" smtClean="0">
                <a:latin typeface="Trebuchet MS" pitchFamily="34" charset="0"/>
              </a:rPr>
              <a:t>2</a:t>
            </a:r>
            <a:r>
              <a:rPr lang="en-US" sz="1200" dirty="0" smtClean="0">
                <a:latin typeface="Trebuchet MS" pitchFamily="34" charset="0"/>
              </a:rPr>
              <a:t> </a:t>
            </a:r>
            <a:r>
              <a:rPr lang="en-US" sz="1200" dirty="0" err="1" smtClean="0">
                <a:latin typeface="Trebuchet MS" pitchFamily="34" charset="0"/>
              </a:rPr>
              <a:t>adalah</a:t>
            </a:r>
            <a:r>
              <a:rPr lang="en-US" sz="1200" dirty="0" smtClean="0">
                <a:latin typeface="Trebuchet MS" pitchFamily="34" charset="0"/>
              </a:rPr>
              <a:t> </a:t>
            </a:r>
            <a:r>
              <a:rPr lang="en-US" sz="1200" dirty="0" err="1" smtClean="0">
                <a:latin typeface="Trebuchet MS" pitchFamily="34" charset="0"/>
              </a:rPr>
              <a:t>banyaknya</a:t>
            </a:r>
            <a:r>
              <a:rPr lang="en-US" sz="1200" dirty="0" smtClean="0">
                <a:latin typeface="Trebuchet MS" pitchFamily="34" charset="0"/>
              </a:rPr>
              <a:t> </a:t>
            </a:r>
            <a:r>
              <a:rPr lang="en-US" sz="1200" dirty="0" err="1" smtClean="0">
                <a:latin typeface="Trebuchet MS" pitchFamily="34" charset="0"/>
              </a:rPr>
              <a:t>individu</a:t>
            </a:r>
            <a:r>
              <a:rPr lang="en-US" sz="1200" dirty="0" smtClean="0">
                <a:latin typeface="Trebuchet MS" pitchFamily="34" charset="0"/>
              </a:rPr>
              <a:t> yang </a:t>
            </a:r>
            <a:r>
              <a:rPr lang="en-US" sz="1200" dirty="0" err="1" smtClean="0">
                <a:latin typeface="Trebuchet MS" pitchFamily="34" charset="0"/>
              </a:rPr>
              <a:t>memiliki</a:t>
            </a:r>
            <a:r>
              <a:rPr lang="en-US" sz="1200" dirty="0" smtClean="0">
                <a:latin typeface="Trebuchet MS" pitchFamily="34" charset="0"/>
              </a:rPr>
              <a:t> </a:t>
            </a:r>
            <a:r>
              <a:rPr lang="en-US" sz="1200" dirty="0" err="1" smtClean="0">
                <a:latin typeface="Trebuchet MS" pitchFamily="34" charset="0"/>
              </a:rPr>
              <a:t>kategori</a:t>
            </a:r>
            <a:r>
              <a:rPr lang="en-US" sz="1200" dirty="0" smtClean="0">
                <a:latin typeface="Trebuchet MS" pitchFamily="34" charset="0"/>
              </a:rPr>
              <a:t> NO (0)</a:t>
            </a:r>
          </a:p>
          <a:p>
            <a:endParaRPr lang="en-US" sz="1200" dirty="0" smtClean="0">
              <a:latin typeface="Trebuchet MS" pitchFamily="34" charset="0"/>
            </a:endParaRPr>
          </a:p>
          <a:p>
            <a:endParaRPr lang="en-US" sz="1200" dirty="0" smtClean="0">
              <a:latin typeface="Trebuchet MS" pitchFamily="34" charset="0"/>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53BB47DE-7346-485A-8431-A2E15719CD7F}" type="slidenum">
              <a:rPr lang="id-ID" smtClean="0"/>
              <a:t>175</a:t>
            </a:fld>
            <a:endParaRPr lang="id-ID"/>
          </a:p>
        </p:txBody>
      </p:sp>
    </p:spTree>
    <p:extLst>
      <p:ext uri="{BB962C8B-B14F-4D97-AF65-F5344CB8AC3E}">
        <p14:creationId xmlns:p14="http://schemas.microsoft.com/office/powerpoint/2010/main" val="25659031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As the classifier of choice we adopt Random Forest Classifier, due to its robustness to heterogenous and noisy feature.</a:t>
            </a:r>
          </a:p>
          <a:p>
            <a:r>
              <a:rPr lang="en-US" altLang="en-US" smtClean="0"/>
              <a:t>Random Forest is an ensembe classifier. Briefly, given N data and M features, bootsrap samples are created from the traning data</a:t>
            </a:r>
          </a:p>
        </p:txBody>
      </p:sp>
    </p:spTree>
    <p:extLst>
      <p:ext uri="{BB962C8B-B14F-4D97-AF65-F5344CB8AC3E}">
        <p14:creationId xmlns:p14="http://schemas.microsoft.com/office/powerpoint/2010/main" val="939317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From eachd descision tree .. In spliting the nodes, the Gini Gain is employed</a:t>
            </a:r>
          </a:p>
        </p:txBody>
      </p:sp>
    </p:spTree>
    <p:extLst>
      <p:ext uri="{BB962C8B-B14F-4D97-AF65-F5344CB8AC3E}">
        <p14:creationId xmlns:p14="http://schemas.microsoft.com/office/powerpoint/2010/main" val="75627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Different from the regular decision trees in random forest, when the splitting feature is chosen from only a subset of allf eatures.</a:t>
            </a:r>
          </a:p>
          <a:p>
            <a:r>
              <a:rPr lang="en-US" altLang="en-US" smtClean="0"/>
              <a:t>The robostness of the classifier arises from</a:t>
            </a:r>
          </a:p>
          <a:p>
            <a:r>
              <a:rPr lang="en-US" altLang="en-US" smtClean="0"/>
              <a:t>bootsraping of the training data and the random selection of features, the the random choose of features.</a:t>
            </a:r>
          </a:p>
        </p:txBody>
      </p:sp>
    </p:spTree>
    <p:extLst>
      <p:ext uri="{BB962C8B-B14F-4D97-AF65-F5344CB8AC3E}">
        <p14:creationId xmlns:p14="http://schemas.microsoft.com/office/powerpoint/2010/main" val="2750727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11E30B-807A-4C51-A6CF-A6963C3D7F7E}" type="slidenum">
              <a:rPr lang="zh-TW" altLang="en-US"/>
              <a:pPr/>
              <a:t>21</a:t>
            </a:fld>
            <a:endParaRPr lang="en-US" altLang="zh-TW"/>
          </a:p>
        </p:txBody>
      </p:sp>
      <p:sp>
        <p:nvSpPr>
          <p:cNvPr id="1878018" name="Rectangle 2"/>
          <p:cNvSpPr>
            <a:spLocks noGrp="1" noRot="1" noChangeAspect="1" noChangeArrowheads="1" noTextEdit="1"/>
          </p:cNvSpPr>
          <p:nvPr>
            <p:ph type="sldImg"/>
          </p:nvPr>
        </p:nvSpPr>
        <p:spPr>
          <a:xfrm>
            <a:off x="395288" y="693738"/>
            <a:ext cx="6070600" cy="3414712"/>
          </a:xfrm>
          <a:ln/>
        </p:spPr>
      </p:sp>
      <p:sp>
        <p:nvSpPr>
          <p:cNvPr id="1878019" name="Rectangle 3"/>
          <p:cNvSpPr>
            <a:spLocks noGrp="1" noChangeArrowheads="1"/>
          </p:cNvSpPr>
          <p:nvPr>
            <p:ph type="body" idx="1"/>
          </p:nvPr>
        </p:nvSpPr>
        <p:spPr>
          <a:xfrm>
            <a:off x="913232" y="4343520"/>
            <a:ext cx="5029943" cy="4112651"/>
          </a:xfrm>
        </p:spPr>
        <p:txBody>
          <a:bodyPr/>
          <a:lstStyle/>
          <a:p>
            <a:endParaRPr lang="zh-CN" altLang="en-US"/>
          </a:p>
        </p:txBody>
      </p:sp>
    </p:spTree>
    <p:extLst>
      <p:ext uri="{BB962C8B-B14F-4D97-AF65-F5344CB8AC3E}">
        <p14:creationId xmlns:p14="http://schemas.microsoft.com/office/powerpoint/2010/main" val="3193786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440D7F-C27E-4C1E-9EFC-513524268911}" type="slidenum">
              <a:rPr lang="zh-TW" altLang="en-US"/>
              <a:pPr/>
              <a:t>22</a:t>
            </a:fld>
            <a:endParaRPr lang="en-US" altLang="zh-TW"/>
          </a:p>
        </p:txBody>
      </p:sp>
      <p:sp>
        <p:nvSpPr>
          <p:cNvPr id="1892354" name="Rectangle 2"/>
          <p:cNvSpPr>
            <a:spLocks noGrp="1" noRot="1" noChangeAspect="1" noChangeArrowheads="1" noTextEdit="1"/>
          </p:cNvSpPr>
          <p:nvPr>
            <p:ph type="sldImg"/>
          </p:nvPr>
        </p:nvSpPr>
        <p:spPr>
          <a:xfrm>
            <a:off x="395288" y="693738"/>
            <a:ext cx="6070600" cy="3414712"/>
          </a:xfrm>
          <a:ln/>
        </p:spPr>
      </p:sp>
      <p:sp>
        <p:nvSpPr>
          <p:cNvPr id="1892355" name="Rectangle 3"/>
          <p:cNvSpPr>
            <a:spLocks noGrp="1" noChangeArrowheads="1"/>
          </p:cNvSpPr>
          <p:nvPr>
            <p:ph type="body" idx="1"/>
          </p:nvPr>
        </p:nvSpPr>
        <p:spPr>
          <a:xfrm>
            <a:off x="913232" y="4343520"/>
            <a:ext cx="5029943" cy="4112651"/>
          </a:xfrm>
        </p:spPr>
        <p:txBody>
          <a:bodyPr/>
          <a:lstStyle/>
          <a:p>
            <a:endParaRPr lang="zh-CN" altLang="en-US"/>
          </a:p>
        </p:txBody>
      </p:sp>
    </p:spTree>
    <p:extLst>
      <p:ext uri="{BB962C8B-B14F-4D97-AF65-F5344CB8AC3E}">
        <p14:creationId xmlns:p14="http://schemas.microsoft.com/office/powerpoint/2010/main" val="1704244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23C519-80B9-4977-AC1F-0471A329326F}" type="slidenum">
              <a:rPr lang="zh-TW" altLang="en-US"/>
              <a:pPr/>
              <a:t>23</a:t>
            </a:fld>
            <a:endParaRPr lang="en-US" altLang="zh-TW"/>
          </a:p>
        </p:txBody>
      </p:sp>
      <p:sp>
        <p:nvSpPr>
          <p:cNvPr id="1894402" name="Rectangle 2"/>
          <p:cNvSpPr>
            <a:spLocks noGrp="1" noRot="1" noChangeAspect="1" noChangeArrowheads="1" noTextEdit="1"/>
          </p:cNvSpPr>
          <p:nvPr>
            <p:ph type="sldImg"/>
          </p:nvPr>
        </p:nvSpPr>
        <p:spPr>
          <a:xfrm>
            <a:off x="395288" y="693738"/>
            <a:ext cx="6070600" cy="3414712"/>
          </a:xfrm>
          <a:ln/>
        </p:spPr>
      </p:sp>
      <p:sp>
        <p:nvSpPr>
          <p:cNvPr id="1894403" name="Rectangle 3"/>
          <p:cNvSpPr>
            <a:spLocks noGrp="1" noChangeArrowheads="1"/>
          </p:cNvSpPr>
          <p:nvPr>
            <p:ph type="body" idx="1"/>
          </p:nvPr>
        </p:nvSpPr>
        <p:spPr>
          <a:xfrm>
            <a:off x="913232" y="4343520"/>
            <a:ext cx="5029943" cy="4112651"/>
          </a:xfrm>
        </p:spPr>
        <p:txBody>
          <a:bodyPr/>
          <a:lstStyle/>
          <a:p>
            <a:endParaRPr lang="zh-CN" altLang="en-US"/>
          </a:p>
        </p:txBody>
      </p:sp>
    </p:spTree>
    <p:extLst>
      <p:ext uri="{BB962C8B-B14F-4D97-AF65-F5344CB8AC3E}">
        <p14:creationId xmlns:p14="http://schemas.microsoft.com/office/powerpoint/2010/main" val="2680625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CC2660-B4E8-48DD-B4DA-0734B24D3C86}" type="slidenum">
              <a:rPr lang="zh-TW" altLang="en-US"/>
              <a:pPr/>
              <a:t>28</a:t>
            </a:fld>
            <a:endParaRPr lang="en-US" altLang="zh-TW"/>
          </a:p>
        </p:txBody>
      </p:sp>
      <p:sp>
        <p:nvSpPr>
          <p:cNvPr id="1884162" name="Rectangle 2"/>
          <p:cNvSpPr>
            <a:spLocks noGrp="1" noRot="1" noChangeAspect="1" noChangeArrowheads="1" noTextEdit="1"/>
          </p:cNvSpPr>
          <p:nvPr>
            <p:ph type="sldImg"/>
          </p:nvPr>
        </p:nvSpPr>
        <p:spPr>
          <a:xfrm>
            <a:off x="395288" y="693738"/>
            <a:ext cx="6070600" cy="3414712"/>
          </a:xfrm>
          <a:ln/>
        </p:spPr>
      </p:sp>
      <p:sp>
        <p:nvSpPr>
          <p:cNvPr id="1884163" name="Rectangle 3"/>
          <p:cNvSpPr>
            <a:spLocks noGrp="1" noChangeArrowheads="1"/>
          </p:cNvSpPr>
          <p:nvPr>
            <p:ph type="body" idx="1"/>
          </p:nvPr>
        </p:nvSpPr>
        <p:spPr>
          <a:xfrm>
            <a:off x="913232" y="4343520"/>
            <a:ext cx="5029943" cy="4112651"/>
          </a:xfrm>
        </p:spPr>
        <p:txBody>
          <a:bodyPr/>
          <a:lstStyle/>
          <a:p>
            <a:endParaRPr lang="zh-CN" altLang="en-US"/>
          </a:p>
        </p:txBody>
      </p:sp>
    </p:spTree>
    <p:extLst>
      <p:ext uri="{BB962C8B-B14F-4D97-AF65-F5344CB8AC3E}">
        <p14:creationId xmlns:p14="http://schemas.microsoft.com/office/powerpoint/2010/main" val="1422391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31DD29-5D93-4F67-928A-32F216F45D3A}" type="slidenum">
              <a:rPr lang="zh-TW" altLang="en-US"/>
              <a:pPr/>
              <a:t>29</a:t>
            </a:fld>
            <a:endParaRPr lang="en-US" altLang="zh-TW"/>
          </a:p>
        </p:txBody>
      </p:sp>
      <p:sp>
        <p:nvSpPr>
          <p:cNvPr id="1886210" name="Rectangle 2"/>
          <p:cNvSpPr>
            <a:spLocks noGrp="1" noRot="1" noChangeAspect="1" noChangeArrowheads="1" noTextEdit="1"/>
          </p:cNvSpPr>
          <p:nvPr>
            <p:ph type="sldImg"/>
          </p:nvPr>
        </p:nvSpPr>
        <p:spPr>
          <a:xfrm>
            <a:off x="395288" y="693738"/>
            <a:ext cx="6070600" cy="3414712"/>
          </a:xfrm>
          <a:ln/>
        </p:spPr>
      </p:sp>
      <p:sp>
        <p:nvSpPr>
          <p:cNvPr id="1886211" name="Rectangle 3"/>
          <p:cNvSpPr>
            <a:spLocks noGrp="1" noChangeArrowheads="1"/>
          </p:cNvSpPr>
          <p:nvPr>
            <p:ph type="body" idx="1"/>
          </p:nvPr>
        </p:nvSpPr>
        <p:spPr>
          <a:xfrm>
            <a:off x="913232" y="4343520"/>
            <a:ext cx="5029943" cy="4112651"/>
          </a:xfrm>
        </p:spPr>
        <p:txBody>
          <a:bodyPr/>
          <a:lstStyle/>
          <a:p>
            <a:endParaRPr lang="zh-CN" altLang="en-US"/>
          </a:p>
        </p:txBody>
      </p:sp>
    </p:spTree>
    <p:extLst>
      <p:ext uri="{BB962C8B-B14F-4D97-AF65-F5344CB8AC3E}">
        <p14:creationId xmlns:p14="http://schemas.microsoft.com/office/powerpoint/2010/main" val="3567543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nl-BE" smtClean="0">
              <a:latin typeface="Arial" pitchFamily="34" charset="0"/>
            </a:endParaRP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itchFamily="34" charset="0"/>
              </a:defRPr>
            </a:lvl1pPr>
            <a:lvl2pPr marL="742950" indent="-285750" eaLnBrk="0" hangingPunct="0">
              <a:defRPr i="1">
                <a:solidFill>
                  <a:schemeClr val="tx1"/>
                </a:solidFill>
                <a:latin typeface="Arial" pitchFamily="34" charset="0"/>
              </a:defRPr>
            </a:lvl2pPr>
            <a:lvl3pPr marL="1143000" indent="-228600" eaLnBrk="0" hangingPunct="0">
              <a:defRPr i="1">
                <a:solidFill>
                  <a:schemeClr val="tx1"/>
                </a:solidFill>
                <a:latin typeface="Arial" pitchFamily="34" charset="0"/>
              </a:defRPr>
            </a:lvl3pPr>
            <a:lvl4pPr marL="1600200" indent="-228600" eaLnBrk="0" hangingPunct="0">
              <a:defRPr i="1">
                <a:solidFill>
                  <a:schemeClr val="tx1"/>
                </a:solidFill>
                <a:latin typeface="Arial" pitchFamily="34" charset="0"/>
              </a:defRPr>
            </a:lvl4pPr>
            <a:lvl5pPr marL="2057400" indent="-228600" eaLnBrk="0" hangingPunct="0">
              <a:defRPr i="1">
                <a:solidFill>
                  <a:schemeClr val="tx1"/>
                </a:solidFill>
                <a:latin typeface="Arial" pitchFamily="34" charset="0"/>
              </a:defRPr>
            </a:lvl5pPr>
            <a:lvl6pPr marL="2514600" indent="-228600" eaLnBrk="0" fontAlgn="base" hangingPunct="0">
              <a:spcBef>
                <a:spcPct val="0"/>
              </a:spcBef>
              <a:spcAft>
                <a:spcPct val="0"/>
              </a:spcAft>
              <a:defRPr i="1">
                <a:solidFill>
                  <a:schemeClr val="tx1"/>
                </a:solidFill>
                <a:latin typeface="Arial" pitchFamily="34" charset="0"/>
              </a:defRPr>
            </a:lvl6pPr>
            <a:lvl7pPr marL="2971800" indent="-228600" eaLnBrk="0" fontAlgn="base" hangingPunct="0">
              <a:spcBef>
                <a:spcPct val="0"/>
              </a:spcBef>
              <a:spcAft>
                <a:spcPct val="0"/>
              </a:spcAft>
              <a:defRPr i="1">
                <a:solidFill>
                  <a:schemeClr val="tx1"/>
                </a:solidFill>
                <a:latin typeface="Arial" pitchFamily="34" charset="0"/>
              </a:defRPr>
            </a:lvl7pPr>
            <a:lvl8pPr marL="3429000" indent="-228600" eaLnBrk="0" fontAlgn="base" hangingPunct="0">
              <a:spcBef>
                <a:spcPct val="0"/>
              </a:spcBef>
              <a:spcAft>
                <a:spcPct val="0"/>
              </a:spcAft>
              <a:defRPr i="1">
                <a:solidFill>
                  <a:schemeClr val="tx1"/>
                </a:solidFill>
                <a:latin typeface="Arial" pitchFamily="34" charset="0"/>
              </a:defRPr>
            </a:lvl8pPr>
            <a:lvl9pPr marL="3886200" indent="-228600" eaLnBrk="0" fontAlgn="base" hangingPunct="0">
              <a:spcBef>
                <a:spcPct val="0"/>
              </a:spcBef>
              <a:spcAft>
                <a:spcPct val="0"/>
              </a:spcAft>
              <a:defRPr i="1">
                <a:solidFill>
                  <a:schemeClr val="tx1"/>
                </a:solidFill>
                <a:latin typeface="Arial" pitchFamily="34" charset="0"/>
              </a:defRPr>
            </a:lvl9pPr>
          </a:lstStyle>
          <a:p>
            <a:pPr eaLnBrk="1" hangingPunct="1"/>
            <a:fld id="{EE89B9E3-F6F9-4A19-93C3-6CD522C40172}" type="slidenum">
              <a:rPr lang="en-GB" altLang="nl-BE" i="0" smtClean="0"/>
              <a:pPr eaLnBrk="1" hangingPunct="1"/>
              <a:t>31</a:t>
            </a:fld>
            <a:endParaRPr lang="en-GB" altLang="nl-BE" i="0" smtClean="0"/>
          </a:p>
        </p:txBody>
      </p:sp>
    </p:spTree>
    <p:extLst>
      <p:ext uri="{BB962C8B-B14F-4D97-AF65-F5344CB8AC3E}">
        <p14:creationId xmlns:p14="http://schemas.microsoft.com/office/powerpoint/2010/main" val="1928092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nl-BE" smtClean="0">
              <a:latin typeface="Arial" pitchFamily="34" charset="0"/>
            </a:endParaRPr>
          </a:p>
        </p:txBody>
      </p:sp>
      <p:sp>
        <p:nvSpPr>
          <p:cNvPr id="60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itchFamily="34" charset="0"/>
              </a:defRPr>
            </a:lvl1pPr>
            <a:lvl2pPr marL="742950" indent="-285750" eaLnBrk="0" hangingPunct="0">
              <a:defRPr i="1">
                <a:solidFill>
                  <a:schemeClr val="tx1"/>
                </a:solidFill>
                <a:latin typeface="Arial" pitchFamily="34" charset="0"/>
              </a:defRPr>
            </a:lvl2pPr>
            <a:lvl3pPr marL="1143000" indent="-228600" eaLnBrk="0" hangingPunct="0">
              <a:defRPr i="1">
                <a:solidFill>
                  <a:schemeClr val="tx1"/>
                </a:solidFill>
                <a:latin typeface="Arial" pitchFamily="34" charset="0"/>
              </a:defRPr>
            </a:lvl3pPr>
            <a:lvl4pPr marL="1600200" indent="-228600" eaLnBrk="0" hangingPunct="0">
              <a:defRPr i="1">
                <a:solidFill>
                  <a:schemeClr val="tx1"/>
                </a:solidFill>
                <a:latin typeface="Arial" pitchFamily="34" charset="0"/>
              </a:defRPr>
            </a:lvl4pPr>
            <a:lvl5pPr marL="2057400" indent="-228600" eaLnBrk="0" hangingPunct="0">
              <a:defRPr i="1">
                <a:solidFill>
                  <a:schemeClr val="tx1"/>
                </a:solidFill>
                <a:latin typeface="Arial" pitchFamily="34" charset="0"/>
              </a:defRPr>
            </a:lvl5pPr>
            <a:lvl6pPr marL="2514600" indent="-228600" eaLnBrk="0" fontAlgn="base" hangingPunct="0">
              <a:spcBef>
                <a:spcPct val="0"/>
              </a:spcBef>
              <a:spcAft>
                <a:spcPct val="0"/>
              </a:spcAft>
              <a:defRPr i="1">
                <a:solidFill>
                  <a:schemeClr val="tx1"/>
                </a:solidFill>
                <a:latin typeface="Arial" pitchFamily="34" charset="0"/>
              </a:defRPr>
            </a:lvl6pPr>
            <a:lvl7pPr marL="2971800" indent="-228600" eaLnBrk="0" fontAlgn="base" hangingPunct="0">
              <a:spcBef>
                <a:spcPct val="0"/>
              </a:spcBef>
              <a:spcAft>
                <a:spcPct val="0"/>
              </a:spcAft>
              <a:defRPr i="1">
                <a:solidFill>
                  <a:schemeClr val="tx1"/>
                </a:solidFill>
                <a:latin typeface="Arial" pitchFamily="34" charset="0"/>
              </a:defRPr>
            </a:lvl7pPr>
            <a:lvl8pPr marL="3429000" indent="-228600" eaLnBrk="0" fontAlgn="base" hangingPunct="0">
              <a:spcBef>
                <a:spcPct val="0"/>
              </a:spcBef>
              <a:spcAft>
                <a:spcPct val="0"/>
              </a:spcAft>
              <a:defRPr i="1">
                <a:solidFill>
                  <a:schemeClr val="tx1"/>
                </a:solidFill>
                <a:latin typeface="Arial" pitchFamily="34" charset="0"/>
              </a:defRPr>
            </a:lvl8pPr>
            <a:lvl9pPr marL="3886200" indent="-228600" eaLnBrk="0" fontAlgn="base" hangingPunct="0">
              <a:spcBef>
                <a:spcPct val="0"/>
              </a:spcBef>
              <a:spcAft>
                <a:spcPct val="0"/>
              </a:spcAft>
              <a:defRPr i="1">
                <a:solidFill>
                  <a:schemeClr val="tx1"/>
                </a:solidFill>
                <a:latin typeface="Arial" pitchFamily="34" charset="0"/>
              </a:defRPr>
            </a:lvl9pPr>
          </a:lstStyle>
          <a:p>
            <a:pPr eaLnBrk="1" hangingPunct="1"/>
            <a:fld id="{2C693A4B-6889-4FD9-9AF9-BDC2F6AE687B}" type="slidenum">
              <a:rPr lang="en-GB" altLang="nl-BE" i="0" smtClean="0"/>
              <a:pPr eaLnBrk="1" hangingPunct="1"/>
              <a:t>32</a:t>
            </a:fld>
            <a:endParaRPr lang="en-GB" altLang="nl-BE" i="0" smtClean="0"/>
          </a:p>
        </p:txBody>
      </p:sp>
    </p:spTree>
    <p:extLst>
      <p:ext uri="{BB962C8B-B14F-4D97-AF65-F5344CB8AC3E}">
        <p14:creationId xmlns:p14="http://schemas.microsoft.com/office/powerpoint/2010/main" val="290918583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smtClean="0"/>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r>
              <a:rPr lang="en-US" smtClean="0"/>
              <a:t>Departemen Statistika FMIPA IPB</a:t>
            </a:r>
            <a:endParaRPr lang="en-US"/>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DE6E0766-789B-42CC-9ACC-6785A4C4F227}" type="slidenum">
              <a:rPr lang="en-US" smtClean="0"/>
              <a:t>‹#›</a:t>
            </a:fld>
            <a:endParaRPr lang="en-US"/>
          </a:p>
        </p:txBody>
      </p:sp>
    </p:spTree>
    <p:extLst>
      <p:ext uri="{BB962C8B-B14F-4D97-AF65-F5344CB8AC3E}">
        <p14:creationId xmlns:p14="http://schemas.microsoft.com/office/powerpoint/2010/main" val="417043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smtClean="0"/>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r>
              <a:rPr lang="en-US" smtClean="0"/>
              <a:t>Departemen Statistika FMIPA IPB</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177872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Process 2">
    <p:spTree>
      <p:nvGrpSpPr>
        <p:cNvPr id="1" name=""/>
        <p:cNvGrpSpPr/>
        <p:nvPr/>
      </p:nvGrpSpPr>
      <p:grpSpPr>
        <a:xfrm>
          <a:off x="0" y="0"/>
          <a:ext cx="0" cy="0"/>
          <a:chOff x="0" y="0"/>
          <a:chExt cx="0" cy="0"/>
        </a:xfrm>
      </p:grpSpPr>
      <p:grpSp>
        <p:nvGrpSpPr>
          <p:cNvPr id="29" name="グループ化 28"/>
          <p:cNvGrpSpPr/>
          <p:nvPr/>
        </p:nvGrpSpPr>
        <p:grpSpPr>
          <a:xfrm>
            <a:off x="1371381" y="2612423"/>
            <a:ext cx="4002631" cy="605404"/>
            <a:chOff x="1073297" y="6784950"/>
            <a:chExt cx="6003425" cy="908106"/>
          </a:xfrm>
          <a:solidFill>
            <a:schemeClr val="accent3">
              <a:lumMod val="20000"/>
              <a:lumOff val="80000"/>
            </a:schemeClr>
          </a:solidFill>
        </p:grpSpPr>
        <p:sp>
          <p:nvSpPr>
            <p:cNvPr id="30" name="正方形/長方形 29"/>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円/楕円 31"/>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37" name="グループ化 36"/>
          <p:cNvGrpSpPr/>
          <p:nvPr/>
        </p:nvGrpSpPr>
        <p:grpSpPr>
          <a:xfrm>
            <a:off x="1371381" y="3505608"/>
            <a:ext cx="4002631" cy="605404"/>
            <a:chOff x="1073297" y="6784950"/>
            <a:chExt cx="6003425" cy="908106"/>
          </a:xfrm>
          <a:solidFill>
            <a:schemeClr val="accent2">
              <a:lumMod val="20000"/>
              <a:lumOff val="80000"/>
            </a:schemeClr>
          </a:solidFill>
        </p:grpSpPr>
        <p:sp>
          <p:nvSpPr>
            <p:cNvPr id="38" name="正方形/長方形 37"/>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38"/>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44" name="グループ化 43"/>
          <p:cNvGrpSpPr/>
          <p:nvPr/>
        </p:nvGrpSpPr>
        <p:grpSpPr>
          <a:xfrm>
            <a:off x="1371381" y="4398793"/>
            <a:ext cx="4002631" cy="605404"/>
            <a:chOff x="1073297" y="6784950"/>
            <a:chExt cx="6003425" cy="908106"/>
          </a:xfrm>
          <a:solidFill>
            <a:schemeClr val="accent4">
              <a:lumMod val="20000"/>
              <a:lumOff val="80000"/>
            </a:schemeClr>
          </a:solidFill>
        </p:grpSpPr>
        <p:sp>
          <p:nvSpPr>
            <p:cNvPr id="45" name="正方形/長方形 44"/>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円/楕円 45"/>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7" name="円/楕円 46"/>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58" name="グループ化 57"/>
          <p:cNvGrpSpPr/>
          <p:nvPr/>
        </p:nvGrpSpPr>
        <p:grpSpPr>
          <a:xfrm>
            <a:off x="1371381" y="5291979"/>
            <a:ext cx="4002631" cy="605404"/>
            <a:chOff x="1073297" y="6784950"/>
            <a:chExt cx="6003425" cy="908106"/>
          </a:xfrm>
          <a:solidFill>
            <a:schemeClr val="accent5">
              <a:lumMod val="20000"/>
              <a:lumOff val="80000"/>
            </a:schemeClr>
          </a:solidFill>
        </p:grpSpPr>
        <p:sp>
          <p:nvSpPr>
            <p:cNvPr id="59" name="正方形/長方形 58"/>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円/楕円 60"/>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grpSp>
        <p:nvGrpSpPr>
          <p:cNvPr id="15" name="グループ化 14"/>
          <p:cNvGrpSpPr/>
          <p:nvPr/>
        </p:nvGrpSpPr>
        <p:grpSpPr>
          <a:xfrm>
            <a:off x="1371381" y="1719237"/>
            <a:ext cx="4002631" cy="605404"/>
            <a:chOff x="1073297" y="6784950"/>
            <a:chExt cx="6003425" cy="908106"/>
          </a:xfrm>
        </p:grpSpPr>
        <p:sp>
          <p:nvSpPr>
            <p:cNvPr id="16" name="正方形/長方形 15"/>
            <p:cNvSpPr/>
            <p:nvPr/>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1" name="テキスト プレースホルダー 6"/>
          <p:cNvSpPr>
            <a:spLocks noGrp="1"/>
          </p:cNvSpPr>
          <p:nvPr>
            <p:ph type="body" sz="quarter" idx="21" hasCustomPrompt="1"/>
          </p:nvPr>
        </p:nvSpPr>
        <p:spPr>
          <a:xfrm>
            <a:off x="1753162" y="1777246"/>
            <a:ext cx="2926334" cy="480053"/>
          </a:xfrm>
        </p:spPr>
        <p:txBody>
          <a:bodyPr anchor="ctr">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p:nvCxnSpPr>
        <p:spPr>
          <a:xfrm flipH="1">
            <a:off x="5070932" y="0"/>
            <a:ext cx="351" cy="685800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p:nvSpPr>
        <p:spPr>
          <a:xfrm>
            <a:off x="4851353" y="1802203"/>
            <a:ext cx="439509" cy="4394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33" name="テキスト プレースホルダー 6"/>
          <p:cNvSpPr>
            <a:spLocks noGrp="1"/>
          </p:cNvSpPr>
          <p:nvPr>
            <p:ph type="body" sz="quarter" idx="22" hasCustomPrompt="1"/>
          </p:nvPr>
        </p:nvSpPr>
        <p:spPr>
          <a:xfrm>
            <a:off x="1761220" y="2651357"/>
            <a:ext cx="2918277" cy="518201"/>
          </a:xfrm>
        </p:spPr>
        <p:txBody>
          <a:bodyPr anchor="ctr">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p:nvSpPr>
        <p:spPr>
          <a:xfrm>
            <a:off x="4851353" y="2695389"/>
            <a:ext cx="439509" cy="4394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p>
        </p:txBody>
      </p:sp>
      <p:sp>
        <p:nvSpPr>
          <p:cNvPr id="35" name="テキスト プレースホルダー 6"/>
          <p:cNvSpPr>
            <a:spLocks noGrp="1"/>
          </p:cNvSpPr>
          <p:nvPr>
            <p:ph type="body" sz="quarter" idx="28" hasCustomPrompt="1"/>
          </p:nvPr>
        </p:nvSpPr>
        <p:spPr>
          <a:xfrm>
            <a:off x="5455094" y="1729877"/>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5455094" y="2623063"/>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1753162" y="3563616"/>
            <a:ext cx="2926334" cy="480053"/>
          </a:xfrm>
        </p:spPr>
        <p:txBody>
          <a:bodyPr anchor="ctr">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p:nvSpPr>
        <p:spPr>
          <a:xfrm>
            <a:off x="4851353" y="3588574"/>
            <a:ext cx="439509" cy="4394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43" name="テキスト プレースホルダー 6"/>
          <p:cNvSpPr>
            <a:spLocks noGrp="1"/>
          </p:cNvSpPr>
          <p:nvPr>
            <p:ph type="body" sz="quarter" idx="31" hasCustomPrompt="1"/>
          </p:nvPr>
        </p:nvSpPr>
        <p:spPr>
          <a:xfrm>
            <a:off x="5455094" y="3516248"/>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1761220" y="4437728"/>
            <a:ext cx="2918277" cy="518201"/>
          </a:xfrm>
        </p:spPr>
        <p:txBody>
          <a:bodyPr anchor="ctr">
            <a:noAutofit/>
          </a:bodyPr>
          <a:lstStyle>
            <a:lvl1pPr algn="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p:nvSpPr>
        <p:spPr>
          <a:xfrm>
            <a:off x="4851353" y="4481759"/>
            <a:ext cx="439509" cy="4394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p>
        </p:txBody>
      </p:sp>
      <p:sp>
        <p:nvSpPr>
          <p:cNvPr id="50" name="テキスト プレースホルダー 6"/>
          <p:cNvSpPr>
            <a:spLocks noGrp="1"/>
          </p:cNvSpPr>
          <p:nvPr>
            <p:ph type="body" sz="quarter" idx="33" hasCustomPrompt="1"/>
          </p:nvPr>
        </p:nvSpPr>
        <p:spPr>
          <a:xfrm>
            <a:off x="5455094" y="4409433"/>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1753162" y="5349987"/>
            <a:ext cx="2926334" cy="480053"/>
          </a:xfrm>
        </p:spPr>
        <p:txBody>
          <a:bodyPr anchor="ctr">
            <a:noAutofit/>
          </a:bodyPr>
          <a:lstStyle>
            <a:lvl1pPr algn="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p:nvSpPr>
        <p:spPr>
          <a:xfrm>
            <a:off x="4851353" y="5374945"/>
            <a:ext cx="439509" cy="4394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64" name="テキスト プレースホルダー 6"/>
          <p:cNvSpPr>
            <a:spLocks noGrp="1"/>
          </p:cNvSpPr>
          <p:nvPr>
            <p:ph type="body" sz="quarter" idx="35" hasCustomPrompt="1"/>
          </p:nvPr>
        </p:nvSpPr>
        <p:spPr>
          <a:xfrm>
            <a:off x="5455094" y="5302619"/>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51" name="正方形/長方形 50"/>
          <p:cNvSpPr/>
          <p:nvPr/>
        </p:nvSpPr>
        <p:spPr>
          <a:xfrm>
            <a:off x="0" y="0"/>
            <a:ext cx="12192000" cy="13449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タイトル 1"/>
          <p:cNvSpPr>
            <a:spLocks noGrp="1"/>
          </p:cNvSpPr>
          <p:nvPr>
            <p:ph type="title" hasCustomPrompt="1"/>
          </p:nvPr>
        </p:nvSpPr>
        <p:spPr>
          <a:xfrm>
            <a:off x="589917" y="304800"/>
            <a:ext cx="11012164" cy="774095"/>
          </a:xfrm>
        </p:spPr>
        <p:txBody>
          <a:bodyPr>
            <a:noAutofit/>
          </a:bodyPr>
          <a:lstStyle>
            <a:lvl1pPr algn="ctr">
              <a:defRPr sz="44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194720729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Airplane">
    <p:spTree>
      <p:nvGrpSpPr>
        <p:cNvPr id="1" name=""/>
        <p:cNvGrpSpPr/>
        <p:nvPr/>
      </p:nvGrpSpPr>
      <p:grpSpPr>
        <a:xfrm>
          <a:off x="0" y="0"/>
          <a:ext cx="0" cy="0"/>
          <a:chOff x="0" y="0"/>
          <a:chExt cx="0" cy="0"/>
        </a:xfrm>
      </p:grpSpPr>
      <p:sp>
        <p:nvSpPr>
          <p:cNvPr id="5" name="正方形/長方形 4"/>
          <p:cNvSpPr/>
          <p:nvPr/>
        </p:nvSpPr>
        <p:spPr>
          <a:xfrm>
            <a:off x="0" y="-1"/>
            <a:ext cx="12192000" cy="15886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087" y="254920"/>
            <a:ext cx="7528289" cy="6280786"/>
          </a:xfrm>
          <a:prstGeom prst="rect">
            <a:avLst/>
          </a:prstGeom>
        </p:spPr>
      </p:pic>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sp>
        <p:nvSpPr>
          <p:cNvPr id="11" name="タイトル プレースホルダー 1"/>
          <p:cNvSpPr>
            <a:spLocks noGrp="1"/>
          </p:cNvSpPr>
          <p:nvPr>
            <p:ph type="title" hasCustomPrompt="1"/>
          </p:nvPr>
        </p:nvSpPr>
        <p:spPr>
          <a:xfrm>
            <a:off x="5671632" y="165600"/>
            <a:ext cx="6400455" cy="801600"/>
          </a:xfrm>
          <a:prstGeom prst="rect">
            <a:avLst/>
          </a:prstGeom>
        </p:spPr>
        <p:txBody>
          <a:bodyPr vert="horz" lIns="163275" tIns="81638" rIns="163275" bIns="81638" rtlCol="0" anchor="ctr">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テキスト プレースホルダー 6"/>
          <p:cNvSpPr>
            <a:spLocks noGrp="1"/>
          </p:cNvSpPr>
          <p:nvPr>
            <p:ph type="body" sz="quarter" idx="21" hasCustomPrompt="1"/>
          </p:nvPr>
        </p:nvSpPr>
        <p:spPr>
          <a:xfrm>
            <a:off x="415673" y="1777246"/>
            <a:ext cx="3801965" cy="480053"/>
          </a:xfrm>
        </p:spPr>
        <p:txBody>
          <a:bodyPr anchor="ctr">
            <a:noAutofit/>
          </a:bodyPr>
          <a:lstStyle>
            <a:lvl1pPr algn="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28" hasCustomPrompt="1"/>
          </p:nvPr>
        </p:nvSpPr>
        <p:spPr>
          <a:xfrm>
            <a:off x="415673" y="2274824"/>
            <a:ext cx="3805712" cy="930195"/>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9" hasCustomPrompt="1"/>
          </p:nvPr>
        </p:nvSpPr>
        <p:spPr>
          <a:xfrm>
            <a:off x="351013" y="3910846"/>
            <a:ext cx="2392426" cy="480053"/>
          </a:xfrm>
        </p:spPr>
        <p:txBody>
          <a:bodyPr anchor="ctr">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30" hasCustomPrompt="1"/>
          </p:nvPr>
        </p:nvSpPr>
        <p:spPr>
          <a:xfrm>
            <a:off x="351014" y="4408424"/>
            <a:ext cx="2394783" cy="1576742"/>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31" hasCustomPrompt="1"/>
          </p:nvPr>
        </p:nvSpPr>
        <p:spPr>
          <a:xfrm>
            <a:off x="8746941" y="3395313"/>
            <a:ext cx="3137544" cy="480053"/>
          </a:xfrm>
        </p:spPr>
        <p:txBody>
          <a:bodyPr anchor="ctr">
            <a:noAutofit/>
          </a:bodyPr>
          <a:lstStyle>
            <a:lvl1pPr algn="l">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32" hasCustomPrompt="1"/>
          </p:nvPr>
        </p:nvSpPr>
        <p:spPr>
          <a:xfrm>
            <a:off x="8747595" y="3892891"/>
            <a:ext cx="3140636" cy="2064569"/>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33" hasCustomPrompt="1"/>
          </p:nvPr>
        </p:nvSpPr>
        <p:spPr>
          <a:xfrm>
            <a:off x="4239859" y="5259362"/>
            <a:ext cx="2263105" cy="480053"/>
          </a:xfrm>
        </p:spPr>
        <p:txBody>
          <a:bodyPr anchor="ctr">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4" hasCustomPrompt="1"/>
          </p:nvPr>
        </p:nvSpPr>
        <p:spPr>
          <a:xfrm>
            <a:off x="3482412" y="5756941"/>
            <a:ext cx="3024576" cy="930195"/>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cxnSp>
        <p:nvCxnSpPr>
          <p:cNvPr id="20" name="直線コネクタ 19"/>
          <p:cNvCxnSpPr/>
          <p:nvPr/>
        </p:nvCxnSpPr>
        <p:spPr>
          <a:xfrm flipV="1">
            <a:off x="4239859" y="1944914"/>
            <a:ext cx="1016088" cy="87086"/>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flipV="1">
            <a:off x="2761912" y="4184073"/>
            <a:ext cx="855284" cy="193964"/>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endCxn id="18" idx="3"/>
          </p:cNvCxnSpPr>
          <p:nvPr/>
        </p:nvCxnSpPr>
        <p:spPr>
          <a:xfrm flipH="1">
            <a:off x="6502964" y="5338626"/>
            <a:ext cx="517285" cy="160763"/>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16" idx="1"/>
          </p:cNvCxnSpPr>
          <p:nvPr/>
        </p:nvCxnSpPr>
        <p:spPr>
          <a:xfrm flipH="1" flipV="1">
            <a:off x="6713029" y="3519055"/>
            <a:ext cx="2033911" cy="116285"/>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5805363" y="93360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テキスト プレースホルダー 6"/>
          <p:cNvSpPr>
            <a:spLocks noGrp="1"/>
          </p:cNvSpPr>
          <p:nvPr>
            <p:ph type="body" sz="quarter" idx="13" hasCustomPrompt="1"/>
          </p:nvPr>
        </p:nvSpPr>
        <p:spPr>
          <a:xfrm>
            <a:off x="5689576" y="1028734"/>
            <a:ext cx="6401885" cy="336037"/>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36" name="正方形/長方形 35"/>
          <p:cNvSpPr/>
          <p:nvPr/>
        </p:nvSpPr>
        <p:spPr>
          <a:xfrm>
            <a:off x="1958726" y="2191454"/>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7" name="正方形/長方形 36"/>
          <p:cNvSpPr/>
          <p:nvPr/>
        </p:nvSpPr>
        <p:spPr>
          <a:xfrm>
            <a:off x="490012" y="4320795"/>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正方形/長方形 37"/>
          <p:cNvSpPr/>
          <p:nvPr/>
        </p:nvSpPr>
        <p:spPr>
          <a:xfrm>
            <a:off x="4254931" y="5692035"/>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正方形/長方形 38"/>
          <p:cNvSpPr/>
          <p:nvPr/>
        </p:nvSpPr>
        <p:spPr>
          <a:xfrm>
            <a:off x="8834850" y="3817053"/>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42040145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Mobile 1">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p:nvSpPr>
        <p:spPr>
          <a:xfrm>
            <a:off x="0" y="0"/>
            <a:ext cx="12192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p:nvSpPr>
        <p:spPr>
          <a:xfrm rot="2700000">
            <a:off x="916918" y="3006603"/>
            <a:ext cx="8564501" cy="5621275"/>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504" y="607423"/>
            <a:ext cx="2762129" cy="5643155"/>
          </a:xfrm>
          <a:prstGeom prst="rect">
            <a:avLst/>
          </a:prstGeom>
          <a:effectLst/>
        </p:spPr>
      </p:pic>
      <p:sp>
        <p:nvSpPr>
          <p:cNvPr id="6" name="図プレースホルダー 2"/>
          <p:cNvSpPr>
            <a:spLocks noGrp="1"/>
          </p:cNvSpPr>
          <p:nvPr>
            <p:ph type="pic" sz="quarter" idx="12" hasCustomPrompt="1"/>
          </p:nvPr>
        </p:nvSpPr>
        <p:spPr>
          <a:xfrm>
            <a:off x="1637404" y="1338942"/>
            <a:ext cx="2350742" cy="4211501"/>
          </a:xfrm>
        </p:spPr>
        <p:txBody>
          <a:bodyPr>
            <a:normAutofit/>
          </a:bodyPr>
          <a:lstStyle>
            <a:lvl1pPr>
              <a:defRPr sz="1333"/>
            </a:lvl1pPr>
          </a:lstStyle>
          <a:p>
            <a:r>
              <a:rPr kumimoji="1" lang="en-US" altLang="ja-JP" dirty="0"/>
              <a:t>Add an image</a:t>
            </a:r>
            <a:endParaRPr kumimoji="1" lang="ja-JP" altLang="en-US" dirty="0"/>
          </a:p>
        </p:txBody>
      </p:sp>
      <p:sp>
        <p:nvSpPr>
          <p:cNvPr id="11" name="タイトル プレースホルダー 1"/>
          <p:cNvSpPr>
            <a:spLocks noGrp="1"/>
          </p:cNvSpPr>
          <p:nvPr>
            <p:ph type="title" hasCustomPrompt="1"/>
          </p:nvPr>
        </p:nvSpPr>
        <p:spPr>
          <a:xfrm>
            <a:off x="4424339" y="1297577"/>
            <a:ext cx="7287487" cy="2065773"/>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正方形/長方形 11"/>
          <p:cNvSpPr/>
          <p:nvPr/>
        </p:nvSpPr>
        <p:spPr>
          <a:xfrm>
            <a:off x="4511768" y="358434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テキスト プレースホルダー 6"/>
          <p:cNvSpPr>
            <a:spLocks noGrp="1"/>
          </p:cNvSpPr>
          <p:nvPr>
            <p:ph type="body" sz="quarter" idx="24" hasCustomPrompt="1"/>
          </p:nvPr>
        </p:nvSpPr>
        <p:spPr>
          <a:xfrm>
            <a:off x="4424338" y="3664893"/>
            <a:ext cx="7303471" cy="2012647"/>
          </a:xfrm>
        </p:spPr>
        <p:txBody>
          <a:bodyPr anchor="t">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35142166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Mobile 2">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p:nvSpPr>
        <p:spPr>
          <a:xfrm>
            <a:off x="0" y="0"/>
            <a:ext cx="12192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p:nvSpPr>
        <p:spPr>
          <a:xfrm rot="2700000">
            <a:off x="451884" y="4446244"/>
            <a:ext cx="5397865" cy="3542866"/>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35" y="884900"/>
            <a:ext cx="3923154" cy="5577586"/>
          </a:xfrm>
          <a:prstGeom prst="rect">
            <a:avLst/>
          </a:prstGeom>
        </p:spPr>
      </p:pic>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9359" y="2934136"/>
            <a:ext cx="1740860" cy="3556657"/>
          </a:xfrm>
          <a:prstGeom prst="rect">
            <a:avLst/>
          </a:prstGeom>
          <a:effectLst/>
        </p:spPr>
      </p:pic>
      <p:sp>
        <p:nvSpPr>
          <p:cNvPr id="6" name="図プレースホルダー 2"/>
          <p:cNvSpPr>
            <a:spLocks noGrp="1"/>
          </p:cNvSpPr>
          <p:nvPr>
            <p:ph type="pic" sz="quarter" idx="12" hasCustomPrompt="1"/>
          </p:nvPr>
        </p:nvSpPr>
        <p:spPr>
          <a:xfrm>
            <a:off x="2627241" y="1410336"/>
            <a:ext cx="3393082" cy="4507865"/>
          </a:xfrm>
        </p:spPr>
        <p:txBody>
          <a:bodyPr>
            <a:normAutofit/>
          </a:bodyPr>
          <a:lstStyle>
            <a:lvl1pPr>
              <a:defRPr sz="1333"/>
            </a:lvl1pPr>
          </a:lstStyle>
          <a:p>
            <a:r>
              <a:rPr kumimoji="1" lang="en-US" altLang="ja-JP" dirty="0"/>
              <a:t>Add an image</a:t>
            </a:r>
            <a:endParaRPr kumimoji="1" lang="ja-JP" altLang="en-US" dirty="0"/>
          </a:p>
        </p:txBody>
      </p:sp>
      <p:sp>
        <p:nvSpPr>
          <p:cNvPr id="18" name="図プレースホルダー 2"/>
          <p:cNvSpPr>
            <a:spLocks noGrp="1"/>
          </p:cNvSpPr>
          <p:nvPr>
            <p:ph type="pic" sz="quarter" idx="13" hasCustomPrompt="1"/>
          </p:nvPr>
        </p:nvSpPr>
        <p:spPr>
          <a:xfrm>
            <a:off x="920049" y="3409648"/>
            <a:ext cx="1453023" cy="2620312"/>
          </a:xfrm>
        </p:spPr>
        <p:txBody>
          <a:bodyPr>
            <a:normAutofit/>
          </a:bodyPr>
          <a:lstStyle>
            <a:lvl1pPr>
              <a:defRPr sz="1333"/>
            </a:lvl1pPr>
          </a:lstStyle>
          <a:p>
            <a:r>
              <a:rPr kumimoji="1" lang="en-US" altLang="ja-JP" dirty="0"/>
              <a:t>Add an image</a:t>
            </a:r>
            <a:endParaRPr kumimoji="1" lang="ja-JP" altLang="en-US" dirty="0"/>
          </a:p>
        </p:txBody>
      </p:sp>
      <p:sp>
        <p:nvSpPr>
          <p:cNvPr id="9" name="正方形/長方形 8"/>
          <p:cNvSpPr/>
          <p:nvPr/>
        </p:nvSpPr>
        <p:spPr>
          <a:xfrm rot="2700000">
            <a:off x="2920582" y="3058410"/>
            <a:ext cx="8253541" cy="6018152"/>
          </a:xfrm>
          <a:custGeom>
            <a:avLst/>
            <a:gdLst/>
            <a:ahLst/>
            <a:cxnLst/>
            <a:rect l="l" t="t" r="r" b="b"/>
            <a:pathLst>
              <a:path w="12380312" h="9026445">
                <a:moveTo>
                  <a:pt x="0" y="2"/>
                </a:moveTo>
                <a:lnTo>
                  <a:pt x="12380312" y="0"/>
                </a:lnTo>
                <a:lnTo>
                  <a:pt x="6191503" y="6188809"/>
                </a:lnTo>
                <a:lnTo>
                  <a:pt x="2514854" y="9026445"/>
                </a:lnTo>
                <a:lnTo>
                  <a:pt x="5536992" y="6004307"/>
                </a:lnTo>
                <a:cubicBezTo>
                  <a:pt x="5681923" y="5859376"/>
                  <a:pt x="5681923" y="5624397"/>
                  <a:pt x="5536992" y="5479467"/>
                </a:cubicBezTo>
                <a:lnTo>
                  <a:pt x="145909" y="88383"/>
                </a:lnTo>
                <a:cubicBezTo>
                  <a:pt x="103613" y="46088"/>
                  <a:pt x="53648" y="16135"/>
                  <a:pt x="0" y="2"/>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タイトル プレースホルダー 1"/>
          <p:cNvSpPr>
            <a:spLocks noGrp="1"/>
          </p:cNvSpPr>
          <p:nvPr>
            <p:ph type="title" hasCustomPrompt="1"/>
          </p:nvPr>
        </p:nvSpPr>
        <p:spPr>
          <a:xfrm>
            <a:off x="6517560" y="1297577"/>
            <a:ext cx="5185191" cy="2065773"/>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20" name="正方形/長方形 19"/>
          <p:cNvSpPr/>
          <p:nvPr/>
        </p:nvSpPr>
        <p:spPr>
          <a:xfrm>
            <a:off x="6582653" y="358434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テキスト プレースホルダー 6"/>
          <p:cNvSpPr>
            <a:spLocks noGrp="1"/>
          </p:cNvSpPr>
          <p:nvPr>
            <p:ph type="body" sz="quarter" idx="24" hasCustomPrompt="1"/>
          </p:nvPr>
        </p:nvSpPr>
        <p:spPr>
          <a:xfrm>
            <a:off x="6522320" y="3664893"/>
            <a:ext cx="5196564" cy="2012647"/>
          </a:xfrm>
        </p:spPr>
        <p:txBody>
          <a:bodyPr anchor="t">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16709189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Mobile and 4 Points">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p:nvSpPr>
        <p:spPr>
          <a:xfrm>
            <a:off x="0" y="0"/>
            <a:ext cx="12192000" cy="4136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正方形/長方形 1"/>
          <p:cNvSpPr/>
          <p:nvPr/>
        </p:nvSpPr>
        <p:spPr>
          <a:xfrm rot="2700000">
            <a:off x="4479169" y="1543335"/>
            <a:ext cx="5569813" cy="4260120"/>
          </a:xfrm>
          <a:custGeom>
            <a:avLst/>
            <a:gdLst/>
            <a:ahLst/>
            <a:cxnLst/>
            <a:rect l="l" t="t" r="r" b="b"/>
            <a:pathLst>
              <a:path w="8354720" h="6389625">
                <a:moveTo>
                  <a:pt x="0" y="4424528"/>
                </a:moveTo>
                <a:lnTo>
                  <a:pt x="1965096" y="6389624"/>
                </a:lnTo>
                <a:lnTo>
                  <a:pt x="1965095" y="6389625"/>
                </a:lnTo>
                <a:lnTo>
                  <a:pt x="0" y="4424529"/>
                </a:lnTo>
                <a:close/>
                <a:moveTo>
                  <a:pt x="1381229" y="1"/>
                </a:moveTo>
                <a:lnTo>
                  <a:pt x="8354720" y="0"/>
                </a:lnTo>
                <a:lnTo>
                  <a:pt x="4894522" y="3460197"/>
                </a:lnTo>
                <a:lnTo>
                  <a:pt x="1547176" y="112852"/>
                </a:lnTo>
                <a:cubicBezTo>
                  <a:pt x="1497951" y="63626"/>
                  <a:pt x="1441839" y="25483"/>
                  <a:pt x="1381229" y="1"/>
                </a:cubicBezTo>
                <a:close/>
              </a:path>
            </a:pathLst>
          </a:cu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sp>
        <p:nvSpPr>
          <p:cNvPr id="6" name="正方形/長方形 5"/>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タイトル 1"/>
          <p:cNvSpPr>
            <a:spLocks noGrp="1"/>
          </p:cNvSpPr>
          <p:nvPr>
            <p:ph type="title" hasCustomPrompt="1"/>
          </p:nvPr>
        </p:nvSpPr>
        <p:spPr>
          <a:xfrm>
            <a:off x="483852" y="4214454"/>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0" name="正方形/長方形 9"/>
          <p:cNvSpPr/>
          <p:nvPr/>
        </p:nvSpPr>
        <p:spPr>
          <a:xfrm>
            <a:off x="5015257" y="512520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プレースホルダー 6"/>
          <p:cNvSpPr>
            <a:spLocks noGrp="1"/>
          </p:cNvSpPr>
          <p:nvPr>
            <p:ph type="body" sz="quarter" idx="42" hasCustomPrompt="1"/>
          </p:nvPr>
        </p:nvSpPr>
        <p:spPr>
          <a:xfrm>
            <a:off x="286850" y="5321905"/>
            <a:ext cx="11618299" cy="974393"/>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b="37462"/>
          <a:stretch/>
        </p:blipFill>
        <p:spPr>
          <a:xfrm>
            <a:off x="4714934" y="607422"/>
            <a:ext cx="2762129" cy="3529149"/>
          </a:xfrm>
          <a:prstGeom prst="rect">
            <a:avLst/>
          </a:prstGeom>
          <a:effectLst/>
        </p:spPr>
      </p:pic>
      <p:sp>
        <p:nvSpPr>
          <p:cNvPr id="8" name="図プレースホルダー 2"/>
          <p:cNvSpPr>
            <a:spLocks noGrp="1"/>
          </p:cNvSpPr>
          <p:nvPr>
            <p:ph type="pic" sz="quarter" idx="12" hasCustomPrompt="1"/>
          </p:nvPr>
        </p:nvSpPr>
        <p:spPr>
          <a:xfrm>
            <a:off x="4915835" y="1338942"/>
            <a:ext cx="2350742" cy="2797629"/>
          </a:xfrm>
        </p:spPr>
        <p:txBody>
          <a:bodyPr>
            <a:normAutofit/>
          </a:bodyPr>
          <a:lstStyle>
            <a:lvl1pPr>
              <a:defRPr sz="1333"/>
            </a:lvl1pPr>
          </a:lstStyle>
          <a:p>
            <a:r>
              <a:rPr kumimoji="1" lang="en-US" altLang="ja-JP" dirty="0"/>
              <a:t>Add an image</a:t>
            </a:r>
            <a:endParaRPr kumimoji="1" lang="ja-JP" altLang="en-US" dirty="0"/>
          </a:p>
        </p:txBody>
      </p:sp>
      <p:sp>
        <p:nvSpPr>
          <p:cNvPr id="22" name="円/楕円 21"/>
          <p:cNvSpPr/>
          <p:nvPr/>
        </p:nvSpPr>
        <p:spPr>
          <a:xfrm>
            <a:off x="3435346" y="1132172"/>
            <a:ext cx="933774" cy="9336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図プレースホルダー 7"/>
          <p:cNvSpPr>
            <a:spLocks noGrp="1"/>
          </p:cNvSpPr>
          <p:nvPr>
            <p:ph type="pic" sz="quarter" idx="18" hasCustomPrompt="1"/>
          </p:nvPr>
        </p:nvSpPr>
        <p:spPr>
          <a:xfrm>
            <a:off x="3680729" y="1377534"/>
            <a:ext cx="443008" cy="442969"/>
          </a:xfrm>
        </p:spPr>
        <p:txBody>
          <a:bodyPr>
            <a:normAutofit/>
          </a:bodyPr>
          <a:lstStyle>
            <a:lvl1pPr>
              <a:defRPr sz="800"/>
            </a:lvl1pPr>
          </a:lstStyle>
          <a:p>
            <a:r>
              <a:rPr kumimoji="1" lang="en-US" altLang="ja-JP" dirty="0"/>
              <a:t>ICON</a:t>
            </a:r>
            <a:endParaRPr kumimoji="1" lang="ja-JP" altLang="en-US" dirty="0"/>
          </a:p>
        </p:txBody>
      </p:sp>
      <p:sp>
        <p:nvSpPr>
          <p:cNvPr id="26" name="テキスト プレースホルダー 6"/>
          <p:cNvSpPr>
            <a:spLocks noGrp="1"/>
          </p:cNvSpPr>
          <p:nvPr>
            <p:ph type="body" sz="quarter" idx="20" hasCustomPrompt="1"/>
          </p:nvPr>
        </p:nvSpPr>
        <p:spPr>
          <a:xfrm>
            <a:off x="552158" y="1126561"/>
            <a:ext cx="2807486" cy="480053"/>
          </a:xfrm>
        </p:spPr>
        <p:txBody>
          <a:bodyPr anchor="t">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522559" y="1490244"/>
            <a:ext cx="2840190" cy="597393"/>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円/楕円 28"/>
          <p:cNvSpPr/>
          <p:nvPr/>
        </p:nvSpPr>
        <p:spPr>
          <a:xfrm>
            <a:off x="3435346" y="2636820"/>
            <a:ext cx="933774" cy="9336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図プレースホルダー 7"/>
          <p:cNvSpPr>
            <a:spLocks noGrp="1"/>
          </p:cNvSpPr>
          <p:nvPr>
            <p:ph type="pic" sz="quarter" idx="43" hasCustomPrompt="1"/>
          </p:nvPr>
        </p:nvSpPr>
        <p:spPr>
          <a:xfrm>
            <a:off x="3680728" y="2882181"/>
            <a:ext cx="443008" cy="442969"/>
          </a:xfrm>
        </p:spPr>
        <p:txBody>
          <a:bodyPr>
            <a:normAutofit/>
          </a:bodyPr>
          <a:lstStyle>
            <a:lvl1pPr>
              <a:defRPr sz="800"/>
            </a:lvl1pPr>
          </a:lstStyle>
          <a:p>
            <a:r>
              <a:rPr kumimoji="1" lang="en-US" altLang="ja-JP" dirty="0"/>
              <a:t>ICON</a:t>
            </a:r>
            <a:endParaRPr kumimoji="1" lang="ja-JP" altLang="en-US" dirty="0"/>
          </a:p>
        </p:txBody>
      </p:sp>
      <p:sp>
        <p:nvSpPr>
          <p:cNvPr id="31" name="テキスト プレースホルダー 6"/>
          <p:cNvSpPr>
            <a:spLocks noGrp="1"/>
          </p:cNvSpPr>
          <p:nvPr>
            <p:ph type="body" sz="quarter" idx="44" hasCustomPrompt="1"/>
          </p:nvPr>
        </p:nvSpPr>
        <p:spPr>
          <a:xfrm>
            <a:off x="552157" y="2631208"/>
            <a:ext cx="2807486" cy="480053"/>
          </a:xfrm>
        </p:spPr>
        <p:txBody>
          <a:bodyPr anchor="t">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45" hasCustomPrompt="1"/>
          </p:nvPr>
        </p:nvSpPr>
        <p:spPr>
          <a:xfrm>
            <a:off x="522558" y="2994892"/>
            <a:ext cx="2840190" cy="597393"/>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円/楕円 32"/>
          <p:cNvSpPr/>
          <p:nvPr/>
        </p:nvSpPr>
        <p:spPr>
          <a:xfrm>
            <a:off x="7833557" y="1129752"/>
            <a:ext cx="933774" cy="9336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3"/>
              </a:solidFill>
            </a:endParaRPr>
          </a:p>
        </p:txBody>
      </p:sp>
      <p:sp>
        <p:nvSpPr>
          <p:cNvPr id="34" name="図プレースホルダー 7"/>
          <p:cNvSpPr>
            <a:spLocks noGrp="1"/>
          </p:cNvSpPr>
          <p:nvPr>
            <p:ph type="pic" sz="quarter" idx="46" hasCustomPrompt="1"/>
          </p:nvPr>
        </p:nvSpPr>
        <p:spPr>
          <a:xfrm>
            <a:off x="8078939" y="1375114"/>
            <a:ext cx="443008" cy="442969"/>
          </a:xfrm>
        </p:spPr>
        <p:txBody>
          <a:bodyPr>
            <a:normAutofit/>
          </a:bodyPr>
          <a:lstStyle>
            <a:lvl1pPr>
              <a:defRPr sz="800"/>
            </a:lvl1pPr>
          </a:lstStyle>
          <a:p>
            <a:r>
              <a:rPr kumimoji="1" lang="en-US" altLang="ja-JP" dirty="0"/>
              <a:t>ICON</a:t>
            </a:r>
            <a:endParaRPr kumimoji="1" lang="ja-JP" altLang="en-US" dirty="0"/>
          </a:p>
        </p:txBody>
      </p:sp>
      <p:sp>
        <p:nvSpPr>
          <p:cNvPr id="35" name="テキスト プレースホルダー 6"/>
          <p:cNvSpPr>
            <a:spLocks noGrp="1"/>
          </p:cNvSpPr>
          <p:nvPr>
            <p:ph type="body" sz="quarter" idx="47" hasCustomPrompt="1"/>
          </p:nvPr>
        </p:nvSpPr>
        <p:spPr>
          <a:xfrm>
            <a:off x="8859890" y="1124141"/>
            <a:ext cx="2807486" cy="480053"/>
          </a:xfrm>
        </p:spPr>
        <p:txBody>
          <a:bodyPr anchor="t">
            <a:noAutofit/>
          </a:bodyPr>
          <a:lstStyle>
            <a:lvl1pPr algn="l">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48" hasCustomPrompt="1"/>
          </p:nvPr>
        </p:nvSpPr>
        <p:spPr>
          <a:xfrm>
            <a:off x="8859322" y="1487824"/>
            <a:ext cx="2840190" cy="597393"/>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円/楕円 36"/>
          <p:cNvSpPr/>
          <p:nvPr/>
        </p:nvSpPr>
        <p:spPr>
          <a:xfrm>
            <a:off x="7833557" y="2636819"/>
            <a:ext cx="933774" cy="93369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図プレースホルダー 7"/>
          <p:cNvSpPr>
            <a:spLocks noGrp="1"/>
          </p:cNvSpPr>
          <p:nvPr>
            <p:ph type="pic" sz="quarter" idx="49" hasCustomPrompt="1"/>
          </p:nvPr>
        </p:nvSpPr>
        <p:spPr>
          <a:xfrm>
            <a:off x="8078939" y="2882180"/>
            <a:ext cx="443008" cy="442969"/>
          </a:xfrm>
        </p:spPr>
        <p:txBody>
          <a:bodyPr>
            <a:normAutofit/>
          </a:bodyPr>
          <a:lstStyle>
            <a:lvl1pPr>
              <a:defRPr sz="800"/>
            </a:lvl1pPr>
          </a:lstStyle>
          <a:p>
            <a:r>
              <a:rPr kumimoji="1" lang="en-US" altLang="ja-JP" dirty="0"/>
              <a:t>ICON</a:t>
            </a:r>
            <a:endParaRPr kumimoji="1" lang="ja-JP" altLang="en-US" dirty="0"/>
          </a:p>
        </p:txBody>
      </p:sp>
      <p:sp>
        <p:nvSpPr>
          <p:cNvPr id="39" name="テキスト プレースホルダー 6"/>
          <p:cNvSpPr>
            <a:spLocks noGrp="1"/>
          </p:cNvSpPr>
          <p:nvPr>
            <p:ph type="body" sz="quarter" idx="50" hasCustomPrompt="1"/>
          </p:nvPr>
        </p:nvSpPr>
        <p:spPr>
          <a:xfrm>
            <a:off x="8859890" y="2631208"/>
            <a:ext cx="2807486" cy="480053"/>
          </a:xfrm>
        </p:spPr>
        <p:txBody>
          <a:bodyPr anchor="t">
            <a:noAutofit/>
          </a:bodyPr>
          <a:lstStyle>
            <a:lvl1pPr algn="l">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51" hasCustomPrompt="1"/>
          </p:nvPr>
        </p:nvSpPr>
        <p:spPr>
          <a:xfrm>
            <a:off x="8859322" y="2994891"/>
            <a:ext cx="2840190" cy="597393"/>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3555280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Web">
    <p:bg>
      <p:bgPr>
        <a:solidFill>
          <a:schemeClr val="tx2"/>
        </a:solidFill>
        <a:effectLst/>
      </p:bgPr>
    </p:bg>
    <p:spTree>
      <p:nvGrpSpPr>
        <p:cNvPr id="1" name=""/>
        <p:cNvGrpSpPr/>
        <p:nvPr/>
      </p:nvGrpSpPr>
      <p:grpSpPr>
        <a:xfrm>
          <a:off x="0" y="0"/>
          <a:ext cx="0" cy="0"/>
          <a:chOff x="0" y="0"/>
          <a:chExt cx="0" cy="0"/>
        </a:xfrm>
      </p:grpSpPr>
      <p:sp>
        <p:nvSpPr>
          <p:cNvPr id="43" name="正方形/長方形 42"/>
          <p:cNvSpPr/>
          <p:nvPr/>
        </p:nvSpPr>
        <p:spPr>
          <a:xfrm>
            <a:off x="0" y="1"/>
            <a:ext cx="12192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正方形/長方形 43"/>
          <p:cNvSpPr/>
          <p:nvPr/>
        </p:nvSpPr>
        <p:spPr>
          <a:xfrm rot="18900000">
            <a:off x="2589422" y="1388046"/>
            <a:ext cx="7803078" cy="9237913"/>
          </a:xfrm>
          <a:custGeom>
            <a:avLst/>
            <a:gdLst/>
            <a:ahLst/>
            <a:cxnLst/>
            <a:rect l="l" t="t" r="r" b="b"/>
            <a:pathLst>
              <a:path w="11703601" h="13856870">
                <a:moveTo>
                  <a:pt x="11703601" y="2930668"/>
                </a:moveTo>
                <a:lnTo>
                  <a:pt x="11703601" y="13128263"/>
                </a:lnTo>
                <a:lnTo>
                  <a:pt x="10974994" y="13856870"/>
                </a:lnTo>
                <a:lnTo>
                  <a:pt x="0" y="2881876"/>
                </a:lnTo>
                <a:lnTo>
                  <a:pt x="1" y="0"/>
                </a:lnTo>
                <a:lnTo>
                  <a:pt x="7317135" y="7317134"/>
                </a:lnTo>
                <a:close/>
              </a:path>
            </a:pathLst>
          </a:cu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sp>
        <p:nvSpPr>
          <p:cNvPr id="26" name="図プレースホルダー 19"/>
          <p:cNvSpPr>
            <a:spLocks noGrp="1"/>
          </p:cNvSpPr>
          <p:nvPr>
            <p:ph type="pic" sz="quarter" idx="12" hasCustomPrompt="1"/>
          </p:nvPr>
        </p:nvSpPr>
        <p:spPr>
          <a:xfrm>
            <a:off x="451887" y="1595852"/>
            <a:ext cx="6932503" cy="3897377"/>
          </a:xfrm>
          <a:solidFill>
            <a:schemeClr val="accent3">
              <a:lumMod val="20000"/>
              <a:lumOff val="80000"/>
            </a:schemeClr>
          </a:solidFill>
        </p:spPr>
        <p:txBody>
          <a:bodyPr>
            <a:normAutofit/>
          </a:bodyPr>
          <a:lstStyle>
            <a:lvl1pPr>
              <a:defRPr sz="1067"/>
            </a:lvl1pPr>
          </a:lstStyle>
          <a:p>
            <a:r>
              <a:rPr kumimoji="1" lang="en-US" altLang="ja-JP" dirty="0"/>
              <a:t>Add an image</a:t>
            </a:r>
            <a:endParaRPr kumimoji="1" lang="ja-JP" altLang="en-US" dirty="0"/>
          </a:p>
        </p:txBody>
      </p:sp>
      <p:grpSp>
        <p:nvGrpSpPr>
          <p:cNvPr id="38" name="グループ化 37"/>
          <p:cNvGrpSpPr/>
          <p:nvPr/>
        </p:nvGrpSpPr>
        <p:grpSpPr>
          <a:xfrm>
            <a:off x="451888" y="1200182"/>
            <a:ext cx="6932502" cy="395670"/>
            <a:chOff x="4888773" y="2065794"/>
            <a:chExt cx="8534400" cy="487140"/>
          </a:xfrm>
        </p:grpSpPr>
        <p:sp>
          <p:nvSpPr>
            <p:cNvPr id="27" name="角丸四角形 7"/>
            <p:cNvSpPr/>
            <p:nvPr/>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正方形/長方形 27"/>
            <p:cNvSpPr/>
            <p:nvPr/>
          </p:nvSpPr>
          <p:spPr>
            <a:xfrm>
              <a:off x="4888773" y="2489434"/>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29" name="グループ化 28"/>
            <p:cNvGrpSpPr/>
            <p:nvPr/>
          </p:nvGrpSpPr>
          <p:grpSpPr>
            <a:xfrm>
              <a:off x="5071109" y="2204589"/>
              <a:ext cx="542925" cy="142875"/>
              <a:chOff x="2524125" y="1614487"/>
              <a:chExt cx="542925" cy="142875"/>
            </a:xfrm>
          </p:grpSpPr>
          <p:sp>
            <p:nvSpPr>
              <p:cNvPr id="30" name="円/楕円 29"/>
              <p:cNvSpPr/>
              <p:nvPr/>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円/楕円 31"/>
              <p:cNvSpPr/>
              <p:nvPr/>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33" name="グループ化 32"/>
            <p:cNvGrpSpPr/>
            <p:nvPr/>
          </p:nvGrpSpPr>
          <p:grpSpPr>
            <a:xfrm>
              <a:off x="13043533" y="2180776"/>
              <a:ext cx="200026" cy="190500"/>
              <a:chOff x="7781924" y="1704975"/>
              <a:chExt cx="200026" cy="190500"/>
            </a:xfrm>
            <a:solidFill>
              <a:schemeClr val="tx1">
                <a:lumMod val="50000"/>
                <a:lumOff val="50000"/>
              </a:schemeClr>
            </a:solidFill>
          </p:grpSpPr>
          <p:sp>
            <p:nvSpPr>
              <p:cNvPr id="34" name="正方形/長方形 33"/>
              <p:cNvSpPr/>
              <p:nvPr/>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正方形/長方形 34"/>
              <p:cNvSpPr/>
              <p:nvPr/>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6" name="正方形/長方形 35"/>
              <p:cNvSpPr/>
              <p:nvPr/>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sp>
        <p:nvSpPr>
          <p:cNvPr id="40" name="タイトル プレースホルダー 1"/>
          <p:cNvSpPr>
            <a:spLocks noGrp="1"/>
          </p:cNvSpPr>
          <p:nvPr>
            <p:ph type="title" hasCustomPrompt="1"/>
          </p:nvPr>
        </p:nvSpPr>
        <p:spPr>
          <a:xfrm>
            <a:off x="7584294" y="553329"/>
            <a:ext cx="4128817" cy="2810021"/>
          </a:xfrm>
          <a:prstGeom prst="rect">
            <a:avLst/>
          </a:prstGeom>
        </p:spPr>
        <p:txBody>
          <a:bodyPr vert="horz" lIns="163275" tIns="81638" rIns="163275" bIns="81638" rtlCol="0" anchor="b">
            <a:normAutofit/>
          </a:bodyPr>
          <a:lstStyle>
            <a:lvl1pPr>
              <a:defRPr baseline="0">
                <a:solidFill>
                  <a:schemeClr val="tx2"/>
                </a:solidFill>
              </a:defRPr>
            </a:lvl1pPr>
          </a:lstStyle>
          <a:p>
            <a:r>
              <a:rPr kumimoji="1" lang="en-US" altLang="ja-JP" dirty="0"/>
              <a:t>Title goes here</a:t>
            </a:r>
            <a:endParaRPr kumimoji="1" lang="ja-JP" altLang="en-US" dirty="0"/>
          </a:p>
        </p:txBody>
      </p:sp>
      <p:sp>
        <p:nvSpPr>
          <p:cNvPr id="41" name="正方形/長方形 40"/>
          <p:cNvSpPr/>
          <p:nvPr/>
        </p:nvSpPr>
        <p:spPr>
          <a:xfrm>
            <a:off x="7632304" y="358434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テキスト プレースホルダー 6"/>
          <p:cNvSpPr>
            <a:spLocks noGrp="1"/>
          </p:cNvSpPr>
          <p:nvPr>
            <p:ph type="body" sz="quarter" idx="24" hasCustomPrompt="1"/>
          </p:nvPr>
        </p:nvSpPr>
        <p:spPr>
          <a:xfrm>
            <a:off x="7597612" y="3664893"/>
            <a:ext cx="4131548" cy="2308390"/>
          </a:xfrm>
        </p:spPr>
        <p:txBody>
          <a:bodyPr anchor="t">
            <a:noAutofit/>
          </a:bodyPr>
          <a:lstStyle>
            <a:lvl1pPr algn="l">
              <a:defRPr sz="1333" i="0"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48" name="正方形/長方形 47"/>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87795192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ig Title and Text">
    <p:spTree>
      <p:nvGrpSpPr>
        <p:cNvPr id="1" name=""/>
        <p:cNvGrpSpPr/>
        <p:nvPr/>
      </p:nvGrpSpPr>
      <p:grpSpPr>
        <a:xfrm>
          <a:off x="0" y="0"/>
          <a:ext cx="0" cy="0"/>
          <a:chOff x="0" y="0"/>
          <a:chExt cx="0" cy="0"/>
        </a:xfrm>
      </p:grpSpPr>
      <p:sp>
        <p:nvSpPr>
          <p:cNvPr id="14" name="正方形/長方形 13"/>
          <p:cNvSpPr/>
          <p:nvPr/>
        </p:nvSpPr>
        <p:spPr>
          <a:xfrm>
            <a:off x="0" y="0"/>
            <a:ext cx="12192000" cy="29899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sp>
        <p:nvSpPr>
          <p:cNvPr id="5" name="タイトル プレースホルダー 1"/>
          <p:cNvSpPr>
            <a:spLocks noGrp="1"/>
          </p:cNvSpPr>
          <p:nvPr>
            <p:ph type="title" hasCustomPrompt="1"/>
          </p:nvPr>
        </p:nvSpPr>
        <p:spPr>
          <a:xfrm>
            <a:off x="454820" y="657984"/>
            <a:ext cx="11467281" cy="2254549"/>
          </a:xfrm>
          <a:prstGeom prst="rect">
            <a:avLst/>
          </a:prstGeom>
        </p:spPr>
        <p:txBody>
          <a:bodyPr vert="horz" lIns="163275" tIns="81638" rIns="163275" bIns="81638" rtlCol="0" anchor="b">
            <a:noAutofit/>
          </a:bodyPr>
          <a:lstStyle>
            <a:lvl1pPr>
              <a:defRPr sz="12001" baseline="0">
                <a:solidFill>
                  <a:schemeClr val="bg1"/>
                </a:solidFill>
              </a:defRPr>
            </a:lvl1pPr>
          </a:lstStyle>
          <a:p>
            <a:r>
              <a:rPr kumimoji="1" lang="en-US" altLang="ja-JP" dirty="0"/>
              <a:t>Title goes here</a:t>
            </a:r>
            <a:endParaRPr kumimoji="1" lang="ja-JP" altLang="en-US" dirty="0"/>
          </a:p>
        </p:txBody>
      </p:sp>
      <p:sp>
        <p:nvSpPr>
          <p:cNvPr id="8" name="テキスト プレースホルダー 8"/>
          <p:cNvSpPr>
            <a:spLocks noGrp="1"/>
          </p:cNvSpPr>
          <p:nvPr>
            <p:ph type="body" sz="quarter" idx="12" hasCustomPrompt="1"/>
          </p:nvPr>
        </p:nvSpPr>
        <p:spPr>
          <a:xfrm>
            <a:off x="454821" y="3047999"/>
            <a:ext cx="5380428" cy="3028647"/>
          </a:xfrm>
        </p:spPr>
        <p:txBody>
          <a:bodyPr anchor="t">
            <a:noAutofit/>
          </a:bodyPr>
          <a:lstStyle>
            <a:lvl1pPr algn="l">
              <a:lnSpc>
                <a:spcPct val="100000"/>
              </a:lnSpc>
              <a:spcBef>
                <a:spcPts val="0"/>
              </a:spcBef>
              <a:defRPr sz="4800" baseline="0">
                <a:solidFill>
                  <a:schemeClr val="accent2"/>
                </a:solidFill>
                <a:latin typeface="Route 159 UltraLight" pitchFamily="50" charset="0"/>
              </a:defRPr>
            </a:lvl1pPr>
          </a:lstStyle>
          <a:p>
            <a:pPr lvl="0"/>
            <a:r>
              <a:rPr kumimoji="1" lang="en-US" altLang="ja-JP" dirty="0"/>
              <a:t>Subtitle goes here</a:t>
            </a:r>
            <a:endParaRPr kumimoji="1" lang="ja-JP" altLang="en-US" dirty="0"/>
          </a:p>
        </p:txBody>
      </p:sp>
      <p:sp>
        <p:nvSpPr>
          <p:cNvPr id="10" name="テキスト プレースホルダー 6"/>
          <p:cNvSpPr>
            <a:spLocks noGrp="1"/>
          </p:cNvSpPr>
          <p:nvPr>
            <p:ph type="body" sz="quarter" idx="24" hasCustomPrompt="1"/>
          </p:nvPr>
        </p:nvSpPr>
        <p:spPr>
          <a:xfrm>
            <a:off x="5846069" y="3173789"/>
            <a:ext cx="6076032" cy="289318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1" name="テキスト プレースホルダー 25"/>
          <p:cNvSpPr>
            <a:spLocks noGrp="1"/>
          </p:cNvSpPr>
          <p:nvPr>
            <p:ph type="body" sz="quarter" idx="17" hasCustomPrompt="1"/>
          </p:nvPr>
        </p:nvSpPr>
        <p:spPr>
          <a:xfrm flipH="1">
            <a:off x="-6331500" y="0"/>
            <a:ext cx="3569010" cy="6858000"/>
          </a:xfrm>
          <a:prstGeom prst="parallelogram">
            <a:avLst>
              <a:gd name="adj" fmla="val 67559"/>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12" name="テキスト プレースホルダー 25"/>
          <p:cNvSpPr>
            <a:spLocks noGrp="1"/>
          </p:cNvSpPr>
          <p:nvPr>
            <p:ph type="body" sz="quarter" idx="18" hasCustomPrompt="1"/>
          </p:nvPr>
        </p:nvSpPr>
        <p:spPr>
          <a:xfrm flipH="1">
            <a:off x="-4413638" y="0"/>
            <a:ext cx="3099074" cy="6858000"/>
          </a:xfrm>
          <a:prstGeom prst="parallelogram">
            <a:avLst>
              <a:gd name="adj" fmla="val 77247"/>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23" name="正方形/長方形 22"/>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43660210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ntact">
    <p:bg>
      <p:bgPr>
        <a:solidFill>
          <a:schemeClr val="tx2"/>
        </a:solidFill>
        <a:effectLst/>
      </p:bgPr>
    </p:bg>
    <p:spTree>
      <p:nvGrpSpPr>
        <p:cNvPr id="1" name=""/>
        <p:cNvGrpSpPr/>
        <p:nvPr/>
      </p:nvGrpSpPr>
      <p:grpSpPr>
        <a:xfrm>
          <a:off x="0" y="0"/>
          <a:ext cx="0" cy="0"/>
          <a:chOff x="0" y="0"/>
          <a:chExt cx="0" cy="0"/>
        </a:xfrm>
      </p:grpSpPr>
      <p:sp>
        <p:nvSpPr>
          <p:cNvPr id="12" name="正方形/長方形 11"/>
          <p:cNvSpPr/>
          <p:nvPr/>
        </p:nvSpPr>
        <p:spPr>
          <a:xfrm>
            <a:off x="0" y="4088193"/>
            <a:ext cx="12192000" cy="3047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3" name="円/楕円 22"/>
          <p:cNvSpPr/>
          <p:nvPr/>
        </p:nvSpPr>
        <p:spPr>
          <a:xfrm>
            <a:off x="1169670" y="4644571"/>
            <a:ext cx="1170920" cy="1170819"/>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7" name="円/楕円 26"/>
          <p:cNvSpPr/>
          <p:nvPr/>
        </p:nvSpPr>
        <p:spPr>
          <a:xfrm>
            <a:off x="931967" y="1067225"/>
            <a:ext cx="4603599" cy="4603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円/楕円 1"/>
          <p:cNvSpPr/>
          <p:nvPr/>
        </p:nvSpPr>
        <p:spPr>
          <a:xfrm>
            <a:off x="1097441" y="1212190"/>
            <a:ext cx="4603599" cy="46032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円/楕円 24"/>
          <p:cNvSpPr/>
          <p:nvPr/>
        </p:nvSpPr>
        <p:spPr>
          <a:xfrm>
            <a:off x="5144857" y="1289337"/>
            <a:ext cx="936251" cy="936169"/>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4" name="円/楕円 23"/>
          <p:cNvSpPr/>
          <p:nvPr/>
        </p:nvSpPr>
        <p:spPr>
          <a:xfrm>
            <a:off x="593885" y="5602870"/>
            <a:ext cx="575785" cy="575735"/>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6" name="図プレースホルダー 5"/>
          <p:cNvSpPr>
            <a:spLocks noGrp="1"/>
          </p:cNvSpPr>
          <p:nvPr>
            <p:ph type="pic" sz="quarter" idx="14" hasCustomPrompt="1"/>
          </p:nvPr>
        </p:nvSpPr>
        <p:spPr>
          <a:xfrm>
            <a:off x="1010044" y="1125614"/>
            <a:ext cx="4602939" cy="4602539"/>
          </a:xfrm>
          <a:prstGeom prst="ellipse">
            <a:avLst/>
          </a:prstGeom>
          <a:solidFill>
            <a:schemeClr val="accent5">
              <a:lumMod val="20000"/>
              <a:lumOff val="80000"/>
            </a:schemeClr>
          </a:solidFill>
          <a:ln w="38100">
            <a:solidFill>
              <a:schemeClr val="accent5"/>
            </a:solidFill>
          </a:ln>
        </p:spPr>
        <p:txBody>
          <a:bodyPr>
            <a:normAutofit/>
          </a:bodyPr>
          <a:lstStyle>
            <a:lvl1pPr>
              <a:defRPr sz="1200"/>
            </a:lvl1pPr>
          </a:lstStyle>
          <a:p>
            <a:r>
              <a:rPr kumimoji="1" lang="en-US" altLang="ja-JP" dirty="0"/>
              <a:t>Add an image</a:t>
            </a:r>
            <a:endParaRPr kumimoji="1" lang="ja-JP" altLang="en-US" dirty="0"/>
          </a:p>
        </p:txBody>
      </p:sp>
      <p:sp>
        <p:nvSpPr>
          <p:cNvPr id="8" name="タイトル プレースホルダー 1"/>
          <p:cNvSpPr>
            <a:spLocks noGrp="1"/>
          </p:cNvSpPr>
          <p:nvPr>
            <p:ph type="title" hasCustomPrompt="1"/>
          </p:nvPr>
        </p:nvSpPr>
        <p:spPr>
          <a:xfrm>
            <a:off x="6095471" y="1654626"/>
            <a:ext cx="5826630" cy="1016005"/>
          </a:xfrm>
          <a:prstGeom prst="rect">
            <a:avLst/>
          </a:prstGeom>
        </p:spPr>
        <p:txBody>
          <a:bodyPr vert="horz" lIns="163275" tIns="81638" rIns="163275" bIns="81638" rtlCol="0" anchor="b">
            <a:noAutofit/>
          </a:bodyPr>
          <a:lstStyle>
            <a:lvl1pPr>
              <a:defRPr sz="5334" baseline="0">
                <a:solidFill>
                  <a:schemeClr val="bg1"/>
                </a:solidFill>
              </a:defRPr>
            </a:lvl1pPr>
          </a:lstStyle>
          <a:p>
            <a:r>
              <a:rPr kumimoji="1" lang="en-US" altLang="ja-JP" dirty="0"/>
              <a:t>Title goes here</a:t>
            </a:r>
            <a:endParaRPr kumimoji="1" lang="ja-JP" altLang="en-US" dirty="0"/>
          </a:p>
        </p:txBody>
      </p:sp>
      <p:sp>
        <p:nvSpPr>
          <p:cNvPr id="9" name="円/楕円 8"/>
          <p:cNvSpPr/>
          <p:nvPr/>
        </p:nvSpPr>
        <p:spPr>
          <a:xfrm>
            <a:off x="6095471" y="2804269"/>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図プレースホルダー 12"/>
          <p:cNvSpPr>
            <a:spLocks noGrp="1"/>
          </p:cNvSpPr>
          <p:nvPr>
            <p:ph type="pic" sz="quarter" idx="20" hasCustomPrompt="1"/>
          </p:nvPr>
        </p:nvSpPr>
        <p:spPr>
          <a:xfrm>
            <a:off x="6305887" y="3014668"/>
            <a:ext cx="368259" cy="368227"/>
          </a:xfrm>
        </p:spPr>
        <p:txBody>
          <a:bodyPr>
            <a:normAutofit/>
          </a:bodyPr>
          <a:lstStyle>
            <a:lvl1pPr>
              <a:defRPr sz="1067"/>
            </a:lvl1pPr>
          </a:lstStyle>
          <a:p>
            <a:r>
              <a:rPr kumimoji="1" lang="en-US" altLang="ja-JP" dirty="0"/>
              <a:t> </a:t>
            </a:r>
            <a:endParaRPr kumimoji="1" lang="ja-JP" altLang="en-US" dirty="0"/>
          </a:p>
        </p:txBody>
      </p:sp>
      <p:sp>
        <p:nvSpPr>
          <p:cNvPr id="11" name="テキスト プレースホルダー 6"/>
          <p:cNvSpPr>
            <a:spLocks noGrp="1"/>
          </p:cNvSpPr>
          <p:nvPr>
            <p:ph type="body" sz="quarter" idx="24" hasCustomPrompt="1"/>
          </p:nvPr>
        </p:nvSpPr>
        <p:spPr>
          <a:xfrm>
            <a:off x="6977139" y="2804270"/>
            <a:ext cx="4944962" cy="789022"/>
          </a:xfrm>
        </p:spPr>
        <p:txBody>
          <a:bodyPr anchor="ctr">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
        <p:nvSpPr>
          <p:cNvPr id="13" name="図プレースホルダー 12"/>
          <p:cNvSpPr>
            <a:spLocks noGrp="1"/>
          </p:cNvSpPr>
          <p:nvPr>
            <p:ph type="pic" sz="quarter" idx="25" hasCustomPrompt="1"/>
          </p:nvPr>
        </p:nvSpPr>
        <p:spPr>
          <a:xfrm>
            <a:off x="6305887" y="4272573"/>
            <a:ext cx="368259" cy="368227"/>
          </a:xfrm>
        </p:spPr>
        <p:txBody>
          <a:bodyPr>
            <a:normAutofit/>
          </a:bodyPr>
          <a:lstStyle>
            <a:lvl1pPr>
              <a:defRPr sz="1067"/>
            </a:lvl1pPr>
          </a:lstStyle>
          <a:p>
            <a:r>
              <a:rPr kumimoji="1" lang="en-US" altLang="ja-JP" dirty="0"/>
              <a:t> </a:t>
            </a:r>
            <a:endParaRPr kumimoji="1" lang="ja-JP" altLang="en-US" dirty="0"/>
          </a:p>
        </p:txBody>
      </p:sp>
      <p:sp>
        <p:nvSpPr>
          <p:cNvPr id="14" name="テキスト プレースホルダー 6"/>
          <p:cNvSpPr>
            <a:spLocks noGrp="1"/>
          </p:cNvSpPr>
          <p:nvPr>
            <p:ph type="body" sz="quarter" idx="26" hasCustomPrompt="1"/>
          </p:nvPr>
        </p:nvSpPr>
        <p:spPr>
          <a:xfrm>
            <a:off x="6681990" y="4265376"/>
            <a:ext cx="2337003" cy="393711"/>
          </a:xfrm>
        </p:spPr>
        <p:txBody>
          <a:bodyPr anchor="ctr">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17" name="図プレースホルダー 12"/>
          <p:cNvSpPr>
            <a:spLocks noGrp="1"/>
          </p:cNvSpPr>
          <p:nvPr>
            <p:ph type="pic" sz="quarter" idx="27" hasCustomPrompt="1"/>
          </p:nvPr>
        </p:nvSpPr>
        <p:spPr>
          <a:xfrm>
            <a:off x="9184804" y="4272573"/>
            <a:ext cx="368259" cy="368227"/>
          </a:xfrm>
        </p:spPr>
        <p:txBody>
          <a:bodyPr>
            <a:normAutofit/>
          </a:bodyPr>
          <a:lstStyle>
            <a:lvl1pPr>
              <a:defRPr sz="1067"/>
            </a:lvl1pPr>
          </a:lstStyle>
          <a:p>
            <a:r>
              <a:rPr kumimoji="1" lang="en-US" altLang="ja-JP" dirty="0"/>
              <a:t> </a:t>
            </a:r>
            <a:endParaRPr kumimoji="1" lang="ja-JP" altLang="en-US" dirty="0"/>
          </a:p>
        </p:txBody>
      </p:sp>
      <p:sp>
        <p:nvSpPr>
          <p:cNvPr id="18" name="テキスト プレースホルダー 6"/>
          <p:cNvSpPr>
            <a:spLocks noGrp="1"/>
          </p:cNvSpPr>
          <p:nvPr>
            <p:ph type="body" sz="quarter" idx="28" hasCustomPrompt="1"/>
          </p:nvPr>
        </p:nvSpPr>
        <p:spPr>
          <a:xfrm>
            <a:off x="9560906" y="4265376"/>
            <a:ext cx="2337003" cy="393711"/>
          </a:xfrm>
        </p:spPr>
        <p:txBody>
          <a:bodyPr anchor="ctr">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19" name="図プレースホルダー 12"/>
          <p:cNvSpPr>
            <a:spLocks noGrp="1"/>
          </p:cNvSpPr>
          <p:nvPr>
            <p:ph type="pic" sz="quarter" idx="29" hasCustomPrompt="1"/>
          </p:nvPr>
        </p:nvSpPr>
        <p:spPr>
          <a:xfrm>
            <a:off x="6305887" y="4848307"/>
            <a:ext cx="368259" cy="368227"/>
          </a:xfrm>
        </p:spPr>
        <p:txBody>
          <a:bodyPr>
            <a:normAutofit/>
          </a:bodyPr>
          <a:lstStyle>
            <a:lvl1pPr>
              <a:defRPr sz="1067"/>
            </a:lvl1pPr>
          </a:lstStyle>
          <a:p>
            <a:r>
              <a:rPr kumimoji="1" lang="en-US" altLang="ja-JP" dirty="0"/>
              <a:t> </a:t>
            </a:r>
            <a:endParaRPr kumimoji="1" lang="ja-JP" altLang="en-US" dirty="0"/>
          </a:p>
        </p:txBody>
      </p:sp>
      <p:sp>
        <p:nvSpPr>
          <p:cNvPr id="20" name="テキスト プレースホルダー 6"/>
          <p:cNvSpPr>
            <a:spLocks noGrp="1"/>
          </p:cNvSpPr>
          <p:nvPr>
            <p:ph type="body" sz="quarter" idx="30" hasCustomPrompt="1"/>
          </p:nvPr>
        </p:nvSpPr>
        <p:spPr>
          <a:xfrm>
            <a:off x="6681990" y="4841109"/>
            <a:ext cx="2337003" cy="393711"/>
          </a:xfrm>
        </p:spPr>
        <p:txBody>
          <a:bodyPr anchor="ctr">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1" name="図プレースホルダー 12"/>
          <p:cNvSpPr>
            <a:spLocks noGrp="1"/>
          </p:cNvSpPr>
          <p:nvPr>
            <p:ph type="pic" sz="quarter" idx="31" hasCustomPrompt="1"/>
          </p:nvPr>
        </p:nvSpPr>
        <p:spPr>
          <a:xfrm>
            <a:off x="9184804" y="4848307"/>
            <a:ext cx="368259" cy="368227"/>
          </a:xfrm>
        </p:spPr>
        <p:txBody>
          <a:bodyPr>
            <a:normAutofit/>
          </a:bodyPr>
          <a:lstStyle>
            <a:lvl1pPr>
              <a:defRPr sz="1067"/>
            </a:lvl1pPr>
          </a:lstStyle>
          <a:p>
            <a:r>
              <a:rPr kumimoji="1" lang="en-US" altLang="ja-JP" dirty="0"/>
              <a:t> </a:t>
            </a:r>
            <a:endParaRPr kumimoji="1" lang="ja-JP" altLang="en-US" dirty="0"/>
          </a:p>
        </p:txBody>
      </p:sp>
      <p:sp>
        <p:nvSpPr>
          <p:cNvPr id="22" name="テキスト プレースホルダー 6"/>
          <p:cNvSpPr>
            <a:spLocks noGrp="1"/>
          </p:cNvSpPr>
          <p:nvPr>
            <p:ph type="body" sz="quarter" idx="32" hasCustomPrompt="1"/>
          </p:nvPr>
        </p:nvSpPr>
        <p:spPr>
          <a:xfrm>
            <a:off x="9560906" y="4841109"/>
            <a:ext cx="2337003" cy="393711"/>
          </a:xfrm>
        </p:spPr>
        <p:txBody>
          <a:bodyPr anchor="ctr">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6" name="円/楕円 25"/>
          <p:cNvSpPr/>
          <p:nvPr/>
        </p:nvSpPr>
        <p:spPr>
          <a:xfrm>
            <a:off x="6035497" y="1158692"/>
            <a:ext cx="336278" cy="336249"/>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Tree>
    <p:extLst>
      <p:ext uri="{BB962C8B-B14F-4D97-AF65-F5344CB8AC3E}">
        <p14:creationId xmlns:p14="http://schemas.microsoft.com/office/powerpoint/2010/main" val="25098280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Pyramid">
    <p:spTree>
      <p:nvGrpSpPr>
        <p:cNvPr id="1" name=""/>
        <p:cNvGrpSpPr/>
        <p:nvPr/>
      </p:nvGrpSpPr>
      <p:grpSpPr>
        <a:xfrm>
          <a:off x="0" y="0"/>
          <a:ext cx="0" cy="0"/>
          <a:chOff x="0" y="0"/>
          <a:chExt cx="0" cy="0"/>
        </a:xfrm>
      </p:grpSpPr>
      <p:grpSp>
        <p:nvGrpSpPr>
          <p:cNvPr id="39" name="グループ化 38"/>
          <p:cNvGrpSpPr/>
          <p:nvPr/>
        </p:nvGrpSpPr>
        <p:grpSpPr>
          <a:xfrm flipH="1">
            <a:off x="4102754" y="1687675"/>
            <a:ext cx="2704733" cy="5028221"/>
            <a:chOff x="1400631" y="2191657"/>
            <a:chExt cx="3439887" cy="6734629"/>
          </a:xfrm>
          <a:solidFill>
            <a:schemeClr val="bg1">
              <a:lumMod val="85000"/>
            </a:schemeClr>
          </a:solidFill>
        </p:grpSpPr>
        <p:sp>
          <p:nvSpPr>
            <p:cNvPr id="53" name="直角三角形 52"/>
            <p:cNvSpPr/>
            <p:nvPr/>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直角三角形 53"/>
            <p:cNvSpPr/>
            <p:nvPr/>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85" name="グループ化 84"/>
          <p:cNvGrpSpPr/>
          <p:nvPr/>
        </p:nvGrpSpPr>
        <p:grpSpPr>
          <a:xfrm>
            <a:off x="1398021" y="1689293"/>
            <a:ext cx="2704733" cy="5028221"/>
            <a:chOff x="1400631" y="2191657"/>
            <a:chExt cx="3439887" cy="6734629"/>
          </a:xfrm>
          <a:solidFill>
            <a:schemeClr val="bg1">
              <a:lumMod val="65000"/>
            </a:schemeClr>
          </a:solidFill>
        </p:grpSpPr>
        <p:sp>
          <p:nvSpPr>
            <p:cNvPr id="86" name="直角三角形 85"/>
            <p:cNvSpPr/>
            <p:nvPr/>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7" name="直角三角形 86"/>
            <p:cNvSpPr/>
            <p:nvPr/>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78" name="直角三角形 25"/>
          <p:cNvSpPr/>
          <p:nvPr/>
        </p:nvSpPr>
        <p:spPr>
          <a:xfrm rot="16200000" flipH="1">
            <a:off x="589910" y="-589912"/>
            <a:ext cx="2923613" cy="4103437"/>
          </a:xfrm>
          <a:custGeom>
            <a:avLst/>
            <a:gdLst/>
            <a:ahLst/>
            <a:cxnLst/>
            <a:rect l="l" t="t" r="r" b="b"/>
            <a:pathLst>
              <a:path w="4385420" h="6154621">
                <a:moveTo>
                  <a:pt x="688593" y="1814402"/>
                </a:moveTo>
                <a:lnTo>
                  <a:pt x="2537007" y="6154621"/>
                </a:lnTo>
                <a:lnTo>
                  <a:pt x="2537007" y="6154618"/>
                </a:lnTo>
                <a:lnTo>
                  <a:pt x="4385420" y="6154618"/>
                </a:lnTo>
                <a:lnTo>
                  <a:pt x="2537006" y="1814399"/>
                </a:lnTo>
                <a:lnTo>
                  <a:pt x="2537006" y="1814402"/>
                </a:lnTo>
                <a:close/>
                <a:moveTo>
                  <a:pt x="0" y="0"/>
                </a:moveTo>
                <a:lnTo>
                  <a:pt x="0" y="197532"/>
                </a:lnTo>
                <a:lnTo>
                  <a:pt x="688592" y="1814398"/>
                </a:lnTo>
                <a:lnTo>
                  <a:pt x="688592" y="1814395"/>
                </a:lnTo>
                <a:lnTo>
                  <a:pt x="2537005" y="1814395"/>
                </a:lnTo>
                <a:lnTo>
                  <a:pt x="176429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8" name="フリーフォーム 67"/>
          <p:cNvSpPr/>
          <p:nvPr/>
        </p:nvSpPr>
        <p:spPr>
          <a:xfrm>
            <a:off x="4103435" y="1689293"/>
            <a:ext cx="667644" cy="1234321"/>
          </a:xfrm>
          <a:custGeom>
            <a:avLst/>
            <a:gdLst>
              <a:gd name="connsiteX0" fmla="*/ 0 w 1001379"/>
              <a:gd name="connsiteY0" fmla="*/ 0 h 1851482"/>
              <a:gd name="connsiteX1" fmla="*/ 1001379 w 1001379"/>
              <a:gd name="connsiteY1" fmla="*/ 1426422 h 1851482"/>
              <a:gd name="connsiteX2" fmla="*/ 0 w 1001379"/>
              <a:gd name="connsiteY2" fmla="*/ 1851482 h 1851482"/>
              <a:gd name="connsiteX3" fmla="*/ 0 w 1001379"/>
              <a:gd name="connsiteY3" fmla="*/ 0 h 1851482"/>
            </a:gdLst>
            <a:ahLst/>
            <a:cxnLst>
              <a:cxn ang="0">
                <a:pos x="connsiteX0" y="connsiteY0"/>
              </a:cxn>
              <a:cxn ang="0">
                <a:pos x="connsiteX1" y="connsiteY1"/>
              </a:cxn>
              <a:cxn ang="0">
                <a:pos x="connsiteX2" y="connsiteY2"/>
              </a:cxn>
              <a:cxn ang="0">
                <a:pos x="connsiteX3" y="connsiteY3"/>
              </a:cxn>
            </a:cxnLst>
            <a:rect l="l" t="t" r="r" b="b"/>
            <a:pathLst>
              <a:path w="1001379" h="1851482">
                <a:moveTo>
                  <a:pt x="0" y="0"/>
                </a:moveTo>
                <a:lnTo>
                  <a:pt x="1001379" y="1426422"/>
                </a:lnTo>
                <a:lnTo>
                  <a:pt x="0" y="1851482"/>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36" name="直角三角形 35"/>
          <p:cNvSpPr/>
          <p:nvPr/>
        </p:nvSpPr>
        <p:spPr>
          <a:xfrm rot="16200000" flipH="1">
            <a:off x="561868" y="3175947"/>
            <a:ext cx="2979697" cy="4103437"/>
          </a:xfrm>
          <a:custGeom>
            <a:avLst/>
            <a:gdLst/>
            <a:ahLst/>
            <a:cxnLst/>
            <a:rect l="l" t="t" r="r" b="b"/>
            <a:pathLst>
              <a:path w="4469545" h="6154621">
                <a:moveTo>
                  <a:pt x="772717" y="1814402"/>
                </a:moveTo>
                <a:lnTo>
                  <a:pt x="2621131" y="6154621"/>
                </a:lnTo>
                <a:lnTo>
                  <a:pt x="2621131" y="6154618"/>
                </a:lnTo>
                <a:lnTo>
                  <a:pt x="4469545" y="6154618"/>
                </a:lnTo>
                <a:lnTo>
                  <a:pt x="2621130" y="1814399"/>
                </a:lnTo>
                <a:lnTo>
                  <a:pt x="2621130" y="1814402"/>
                </a:lnTo>
                <a:close/>
                <a:moveTo>
                  <a:pt x="0" y="0"/>
                </a:moveTo>
                <a:lnTo>
                  <a:pt x="772716" y="1814398"/>
                </a:lnTo>
                <a:lnTo>
                  <a:pt x="772716" y="1814395"/>
                </a:lnTo>
                <a:lnTo>
                  <a:pt x="2621129" y="1814395"/>
                </a:lnTo>
                <a:lnTo>
                  <a:pt x="184841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直角三角形 29"/>
          <p:cNvSpPr/>
          <p:nvPr/>
        </p:nvSpPr>
        <p:spPr>
          <a:xfrm rot="16200000" flipH="1">
            <a:off x="561868" y="645622"/>
            <a:ext cx="2979697" cy="4103437"/>
          </a:xfrm>
          <a:custGeom>
            <a:avLst/>
            <a:gdLst/>
            <a:ahLst/>
            <a:cxnLst/>
            <a:rect l="l" t="t" r="r" b="b"/>
            <a:pathLst>
              <a:path w="4469545" h="6154621">
                <a:moveTo>
                  <a:pt x="772717" y="1814402"/>
                </a:moveTo>
                <a:lnTo>
                  <a:pt x="2621131" y="6154621"/>
                </a:lnTo>
                <a:lnTo>
                  <a:pt x="2621131" y="6154618"/>
                </a:lnTo>
                <a:lnTo>
                  <a:pt x="4469545" y="6154618"/>
                </a:lnTo>
                <a:lnTo>
                  <a:pt x="2621131" y="1814399"/>
                </a:lnTo>
                <a:lnTo>
                  <a:pt x="2621131" y="1814402"/>
                </a:lnTo>
                <a:close/>
                <a:moveTo>
                  <a:pt x="0" y="0"/>
                </a:moveTo>
                <a:lnTo>
                  <a:pt x="772716" y="1814398"/>
                </a:lnTo>
                <a:lnTo>
                  <a:pt x="772716" y="1814395"/>
                </a:lnTo>
                <a:lnTo>
                  <a:pt x="2621130" y="1814395"/>
                </a:lnTo>
                <a:lnTo>
                  <a:pt x="184841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直角三角形 32"/>
          <p:cNvSpPr/>
          <p:nvPr/>
        </p:nvSpPr>
        <p:spPr>
          <a:xfrm rot="16200000" flipH="1">
            <a:off x="561869" y="1910784"/>
            <a:ext cx="2979696" cy="4103436"/>
          </a:xfrm>
          <a:custGeom>
            <a:avLst/>
            <a:gdLst/>
            <a:ahLst/>
            <a:cxnLst/>
            <a:rect l="l" t="t" r="r" b="b"/>
            <a:pathLst>
              <a:path w="4469544" h="6154620">
                <a:moveTo>
                  <a:pt x="772717" y="1814401"/>
                </a:moveTo>
                <a:lnTo>
                  <a:pt x="2621131" y="6154620"/>
                </a:lnTo>
                <a:lnTo>
                  <a:pt x="2621131" y="6154617"/>
                </a:lnTo>
                <a:lnTo>
                  <a:pt x="4469544" y="6154617"/>
                </a:lnTo>
                <a:lnTo>
                  <a:pt x="2621130" y="1814398"/>
                </a:lnTo>
                <a:lnTo>
                  <a:pt x="2621130" y="1814401"/>
                </a:lnTo>
                <a:close/>
                <a:moveTo>
                  <a:pt x="0" y="0"/>
                </a:moveTo>
                <a:lnTo>
                  <a:pt x="772716" y="1814397"/>
                </a:lnTo>
                <a:lnTo>
                  <a:pt x="772716" y="1814394"/>
                </a:lnTo>
                <a:lnTo>
                  <a:pt x="2621129" y="1814394"/>
                </a:lnTo>
                <a:lnTo>
                  <a:pt x="184841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6" name="フリーフォーム 65"/>
          <p:cNvSpPr/>
          <p:nvPr/>
        </p:nvSpPr>
        <p:spPr>
          <a:xfrm>
            <a:off x="4103434" y="2665751"/>
            <a:ext cx="1351017" cy="1521264"/>
          </a:xfrm>
          <a:custGeom>
            <a:avLst/>
            <a:gdLst>
              <a:gd name="connsiteX0" fmla="*/ 1028242 w 2026350"/>
              <a:gd name="connsiteY0" fmla="*/ 0 h 2281896"/>
              <a:gd name="connsiteX1" fmla="*/ 2026350 w 2026350"/>
              <a:gd name="connsiteY1" fmla="*/ 1421762 h 2281896"/>
              <a:gd name="connsiteX2" fmla="*/ 0 w 2026350"/>
              <a:gd name="connsiteY2" fmla="*/ 2281896 h 2281896"/>
              <a:gd name="connsiteX3" fmla="*/ 0 w 2026350"/>
              <a:gd name="connsiteY3" fmla="*/ 436463 h 2281896"/>
              <a:gd name="connsiteX4" fmla="*/ 1028242 w 2026350"/>
              <a:gd name="connsiteY4" fmla="*/ 0 h 2281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350" h="2281896">
                <a:moveTo>
                  <a:pt x="1028242" y="0"/>
                </a:moveTo>
                <a:lnTo>
                  <a:pt x="2026350" y="1421762"/>
                </a:lnTo>
                <a:lnTo>
                  <a:pt x="0" y="2281896"/>
                </a:lnTo>
                <a:lnTo>
                  <a:pt x="0" y="436463"/>
                </a:lnTo>
                <a:lnTo>
                  <a:pt x="1028242" y="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63" name="フリーフォーム 62"/>
          <p:cNvSpPr/>
          <p:nvPr/>
        </p:nvSpPr>
        <p:spPr>
          <a:xfrm>
            <a:off x="4103435" y="3639102"/>
            <a:ext cx="2034968" cy="1812382"/>
          </a:xfrm>
          <a:custGeom>
            <a:avLst/>
            <a:gdLst>
              <a:gd name="connsiteX0" fmla="*/ 2053212 w 3052187"/>
              <a:gd name="connsiteY0" fmla="*/ 0 h 2718573"/>
              <a:gd name="connsiteX1" fmla="*/ 3052187 w 3052187"/>
              <a:gd name="connsiteY1" fmla="*/ 1422997 h 2718573"/>
              <a:gd name="connsiteX2" fmla="*/ 0 w 3052187"/>
              <a:gd name="connsiteY2" fmla="*/ 2718573 h 2718573"/>
              <a:gd name="connsiteX3" fmla="*/ 0 w 3052187"/>
              <a:gd name="connsiteY3" fmla="*/ 871537 h 2718573"/>
              <a:gd name="connsiteX4" fmla="*/ 2053212 w 3052187"/>
              <a:gd name="connsiteY4" fmla="*/ 0 h 2718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2187" h="2718573">
                <a:moveTo>
                  <a:pt x="2053212" y="0"/>
                </a:moveTo>
                <a:lnTo>
                  <a:pt x="3052187" y="1422997"/>
                </a:lnTo>
                <a:lnTo>
                  <a:pt x="0" y="2718573"/>
                </a:lnTo>
                <a:lnTo>
                  <a:pt x="0" y="871537"/>
                </a:lnTo>
                <a:lnTo>
                  <a:pt x="2053212"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grpSp>
        <p:nvGrpSpPr>
          <p:cNvPr id="9" name="グループ化 8"/>
          <p:cNvGrpSpPr/>
          <p:nvPr/>
        </p:nvGrpSpPr>
        <p:grpSpPr>
          <a:xfrm>
            <a:off x="4103433" y="4613276"/>
            <a:ext cx="2704733" cy="2104237"/>
            <a:chOff x="7549101" y="6886372"/>
            <a:chExt cx="4056748" cy="3156356"/>
          </a:xfrm>
          <a:solidFill>
            <a:schemeClr val="accent4">
              <a:lumMod val="60000"/>
              <a:lumOff val="40000"/>
            </a:schemeClr>
          </a:solidFill>
        </p:grpSpPr>
        <p:sp>
          <p:nvSpPr>
            <p:cNvPr id="60" name="フリーフォーム 59"/>
            <p:cNvSpPr/>
            <p:nvPr/>
          </p:nvSpPr>
          <p:spPr>
            <a:xfrm>
              <a:off x="7549104" y="6886372"/>
              <a:ext cx="4056745" cy="1392686"/>
            </a:xfrm>
            <a:custGeom>
              <a:avLst/>
              <a:gdLst>
                <a:gd name="connsiteX0" fmla="*/ 3079049 w 4056745"/>
                <a:gd name="connsiteY0" fmla="*/ 0 h 1392686"/>
                <a:gd name="connsiteX1" fmla="*/ 4056745 w 4056745"/>
                <a:gd name="connsiteY1" fmla="*/ 1392686 h 1392686"/>
                <a:gd name="connsiteX2" fmla="*/ 0 w 4056745"/>
                <a:gd name="connsiteY2" fmla="*/ 1392686 h 1392686"/>
                <a:gd name="connsiteX3" fmla="*/ 0 w 4056745"/>
                <a:gd name="connsiteY3" fmla="*/ 1306979 h 1392686"/>
                <a:gd name="connsiteX4" fmla="*/ 3079049 w 4056745"/>
                <a:gd name="connsiteY4" fmla="*/ 0 h 139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745" h="1392686">
                  <a:moveTo>
                    <a:pt x="3079049" y="0"/>
                  </a:moveTo>
                  <a:lnTo>
                    <a:pt x="4056745" y="1392686"/>
                  </a:lnTo>
                  <a:lnTo>
                    <a:pt x="0" y="1392686"/>
                  </a:lnTo>
                  <a:lnTo>
                    <a:pt x="0" y="1306979"/>
                  </a:lnTo>
                  <a:lnTo>
                    <a:pt x="307904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58" name="フリーフォーム 57"/>
            <p:cNvSpPr/>
            <p:nvPr/>
          </p:nvSpPr>
          <p:spPr>
            <a:xfrm>
              <a:off x="7549101" y="8279059"/>
              <a:ext cx="4056747" cy="1763669"/>
            </a:xfrm>
            <a:custGeom>
              <a:avLst/>
              <a:gdLst>
                <a:gd name="connsiteX0" fmla="*/ 0 w 4056747"/>
                <a:gd name="connsiteY0" fmla="*/ 0 h 1763669"/>
                <a:gd name="connsiteX1" fmla="*/ 4056747 w 4056747"/>
                <a:gd name="connsiteY1" fmla="*/ 0 h 1763669"/>
                <a:gd name="connsiteX2" fmla="*/ 0 w 4056747"/>
                <a:gd name="connsiteY2" fmla="*/ 1763669 h 1763669"/>
                <a:gd name="connsiteX3" fmla="*/ 0 w 4056747"/>
                <a:gd name="connsiteY3" fmla="*/ 0 h 1763669"/>
              </a:gdLst>
              <a:ahLst/>
              <a:cxnLst>
                <a:cxn ang="0">
                  <a:pos x="connsiteX0" y="connsiteY0"/>
                </a:cxn>
                <a:cxn ang="0">
                  <a:pos x="connsiteX1" y="connsiteY1"/>
                </a:cxn>
                <a:cxn ang="0">
                  <a:pos x="connsiteX2" y="connsiteY2"/>
                </a:cxn>
                <a:cxn ang="0">
                  <a:pos x="connsiteX3" y="connsiteY3"/>
                </a:cxn>
              </a:cxnLst>
              <a:rect l="l" t="t" r="r" b="b"/>
              <a:pathLst>
                <a:path w="4056747" h="1763669">
                  <a:moveTo>
                    <a:pt x="0" y="0"/>
                  </a:moveTo>
                  <a:lnTo>
                    <a:pt x="4056747" y="0"/>
                  </a:lnTo>
                  <a:lnTo>
                    <a:pt x="0" y="176366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grpSp>
      <p:sp>
        <p:nvSpPr>
          <p:cNvPr id="59" name="テキスト プレースホルダー 6"/>
          <p:cNvSpPr>
            <a:spLocks noGrp="1"/>
          </p:cNvSpPr>
          <p:nvPr>
            <p:ph type="body" sz="quarter" idx="24" hasCustomPrompt="1"/>
          </p:nvPr>
        </p:nvSpPr>
        <p:spPr>
          <a:xfrm rot="1380000">
            <a:off x="853258" y="1149611"/>
            <a:ext cx="2609807" cy="707179"/>
          </a:xfrm>
        </p:spPr>
        <p:txBody>
          <a:bodyPr anchor="ctr">
            <a:noAutofit/>
          </a:bodyPr>
          <a:lstStyle>
            <a:lvl1pPr algn="r">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5" hasCustomPrompt="1"/>
          </p:nvPr>
        </p:nvSpPr>
        <p:spPr>
          <a:xfrm rot="1380000">
            <a:off x="853258" y="2418205"/>
            <a:ext cx="2609807" cy="707179"/>
          </a:xfrm>
        </p:spPr>
        <p:txBody>
          <a:bodyPr anchor="ctr">
            <a:noAutofit/>
          </a:bodyPr>
          <a:lstStyle>
            <a:lvl1pPr algn="r">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26" hasCustomPrompt="1"/>
          </p:nvPr>
        </p:nvSpPr>
        <p:spPr>
          <a:xfrm rot="1380000">
            <a:off x="853258" y="3686799"/>
            <a:ext cx="2609807" cy="707179"/>
          </a:xfrm>
        </p:spPr>
        <p:txBody>
          <a:bodyPr anchor="ctr">
            <a:noAutofit/>
          </a:bodyPr>
          <a:lstStyle>
            <a:lvl1pPr algn="r">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27" hasCustomPrompt="1"/>
          </p:nvPr>
        </p:nvSpPr>
        <p:spPr>
          <a:xfrm rot="1380000">
            <a:off x="853258" y="4955394"/>
            <a:ext cx="2609807" cy="707179"/>
          </a:xfrm>
        </p:spPr>
        <p:txBody>
          <a:bodyPr anchor="ctr">
            <a:noAutofit/>
          </a:bodyPr>
          <a:lstStyle>
            <a:lvl1pPr algn="r">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ボックス 14"/>
          <p:cNvSpPr txBox="1"/>
          <p:nvPr/>
        </p:nvSpPr>
        <p:spPr>
          <a:xfrm>
            <a:off x="4120370" y="2335395"/>
            <a:ext cx="566181" cy="50276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2667" dirty="0">
                <a:solidFill>
                  <a:schemeClr val="bg1"/>
                </a:solidFill>
              </a:rPr>
              <a:t>01</a:t>
            </a:r>
            <a:endParaRPr kumimoji="1" lang="ja-JP" altLang="en-US" sz="2667" dirty="0">
              <a:solidFill>
                <a:schemeClr val="bg1"/>
              </a:solidFill>
            </a:endParaRPr>
          </a:p>
        </p:txBody>
      </p:sp>
      <p:sp>
        <p:nvSpPr>
          <p:cNvPr id="65" name="テキスト ボックス 64"/>
          <p:cNvSpPr txBox="1"/>
          <p:nvPr/>
        </p:nvSpPr>
        <p:spPr>
          <a:xfrm>
            <a:off x="4476330" y="3438303"/>
            <a:ext cx="566181" cy="50276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2667" dirty="0">
                <a:solidFill>
                  <a:schemeClr val="bg1"/>
                </a:solidFill>
              </a:rPr>
              <a:t>02</a:t>
            </a:r>
            <a:endParaRPr kumimoji="1" lang="ja-JP" altLang="en-US" sz="2667" dirty="0">
              <a:solidFill>
                <a:schemeClr val="bg1"/>
              </a:solidFill>
            </a:endParaRPr>
          </a:p>
        </p:txBody>
      </p:sp>
      <p:sp>
        <p:nvSpPr>
          <p:cNvPr id="67" name="テキスト ボックス 66"/>
          <p:cNvSpPr txBox="1"/>
          <p:nvPr/>
        </p:nvSpPr>
        <p:spPr>
          <a:xfrm>
            <a:off x="4847286" y="4548907"/>
            <a:ext cx="566181" cy="50276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2667" dirty="0">
                <a:solidFill>
                  <a:schemeClr val="bg1"/>
                </a:solidFill>
              </a:rPr>
              <a:t>03</a:t>
            </a:r>
            <a:endParaRPr kumimoji="1" lang="ja-JP" altLang="en-US" sz="2667" dirty="0">
              <a:solidFill>
                <a:schemeClr val="bg1"/>
              </a:solidFill>
            </a:endParaRPr>
          </a:p>
        </p:txBody>
      </p:sp>
      <p:sp>
        <p:nvSpPr>
          <p:cNvPr id="69" name="テキスト ボックス 68"/>
          <p:cNvSpPr txBox="1"/>
          <p:nvPr/>
        </p:nvSpPr>
        <p:spPr>
          <a:xfrm>
            <a:off x="5200100" y="5643334"/>
            <a:ext cx="566181" cy="50276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2667" dirty="0">
                <a:solidFill>
                  <a:schemeClr val="bg1"/>
                </a:solidFill>
              </a:rPr>
              <a:t>04</a:t>
            </a:r>
            <a:endParaRPr kumimoji="1" lang="ja-JP" altLang="en-US" sz="2667" dirty="0">
              <a:solidFill>
                <a:schemeClr val="bg1"/>
              </a:solidFill>
            </a:endParaRPr>
          </a:p>
        </p:txBody>
      </p:sp>
      <p:sp>
        <p:nvSpPr>
          <p:cNvPr id="70" name="図プレースホルダー 7"/>
          <p:cNvSpPr>
            <a:spLocks noGrp="1"/>
          </p:cNvSpPr>
          <p:nvPr>
            <p:ph type="pic" sz="quarter" idx="18" hasCustomPrompt="1"/>
          </p:nvPr>
        </p:nvSpPr>
        <p:spPr>
          <a:xfrm rot="1380000">
            <a:off x="3366224" y="1900900"/>
            <a:ext cx="443008" cy="442969"/>
          </a:xfrm>
        </p:spPr>
        <p:txBody>
          <a:bodyPr>
            <a:normAutofit/>
          </a:bodyPr>
          <a:lstStyle>
            <a:lvl1pPr>
              <a:defRPr sz="800"/>
            </a:lvl1pPr>
          </a:lstStyle>
          <a:p>
            <a:r>
              <a:rPr kumimoji="1" lang="en-US" altLang="ja-JP" dirty="0"/>
              <a:t>ICON</a:t>
            </a:r>
            <a:endParaRPr kumimoji="1" lang="ja-JP" altLang="en-US" dirty="0"/>
          </a:p>
        </p:txBody>
      </p:sp>
      <p:sp>
        <p:nvSpPr>
          <p:cNvPr id="71" name="図プレースホルダー 7"/>
          <p:cNvSpPr>
            <a:spLocks noGrp="1"/>
          </p:cNvSpPr>
          <p:nvPr>
            <p:ph type="pic" sz="quarter" idx="28" hasCustomPrompt="1"/>
          </p:nvPr>
        </p:nvSpPr>
        <p:spPr>
          <a:xfrm rot="1380000">
            <a:off x="3366224" y="3168130"/>
            <a:ext cx="443008" cy="442969"/>
          </a:xfrm>
        </p:spPr>
        <p:txBody>
          <a:bodyPr>
            <a:normAutofit/>
          </a:bodyPr>
          <a:lstStyle>
            <a:lvl1pPr>
              <a:defRPr sz="800"/>
            </a:lvl1pPr>
          </a:lstStyle>
          <a:p>
            <a:r>
              <a:rPr kumimoji="1" lang="en-US" altLang="ja-JP" dirty="0"/>
              <a:t>ICON</a:t>
            </a:r>
            <a:endParaRPr kumimoji="1" lang="ja-JP" altLang="en-US" dirty="0"/>
          </a:p>
        </p:txBody>
      </p:sp>
      <p:sp>
        <p:nvSpPr>
          <p:cNvPr id="72" name="図プレースホルダー 7"/>
          <p:cNvSpPr>
            <a:spLocks noGrp="1"/>
          </p:cNvSpPr>
          <p:nvPr>
            <p:ph type="pic" sz="quarter" idx="29" hasCustomPrompt="1"/>
          </p:nvPr>
        </p:nvSpPr>
        <p:spPr>
          <a:xfrm rot="1380000">
            <a:off x="3366224" y="4435361"/>
            <a:ext cx="443008" cy="442969"/>
          </a:xfrm>
        </p:spPr>
        <p:txBody>
          <a:bodyPr>
            <a:normAutofit/>
          </a:bodyPr>
          <a:lstStyle>
            <a:lvl1pPr>
              <a:defRPr sz="800"/>
            </a:lvl1pPr>
          </a:lstStyle>
          <a:p>
            <a:r>
              <a:rPr kumimoji="1" lang="en-US" altLang="ja-JP" dirty="0"/>
              <a:t>ICON</a:t>
            </a:r>
            <a:endParaRPr kumimoji="1" lang="ja-JP" altLang="en-US" dirty="0"/>
          </a:p>
        </p:txBody>
      </p:sp>
      <p:sp>
        <p:nvSpPr>
          <p:cNvPr id="73" name="図プレースホルダー 7"/>
          <p:cNvSpPr>
            <a:spLocks noGrp="1"/>
          </p:cNvSpPr>
          <p:nvPr>
            <p:ph type="pic" sz="quarter" idx="30" hasCustomPrompt="1"/>
          </p:nvPr>
        </p:nvSpPr>
        <p:spPr>
          <a:xfrm rot="1380000">
            <a:off x="3366224" y="5702592"/>
            <a:ext cx="443008" cy="442969"/>
          </a:xfrm>
        </p:spPr>
        <p:txBody>
          <a:bodyPr>
            <a:normAutofit/>
          </a:bodyPr>
          <a:lstStyle>
            <a:lvl1pPr>
              <a:defRPr sz="800"/>
            </a:lvl1pPr>
          </a:lstStyle>
          <a:p>
            <a:r>
              <a:rPr kumimoji="1" lang="en-US" altLang="ja-JP" dirty="0"/>
              <a:t>ICON</a:t>
            </a:r>
            <a:endParaRPr kumimoji="1" lang="ja-JP" altLang="en-US" dirty="0"/>
          </a:p>
        </p:txBody>
      </p:sp>
      <p:sp>
        <p:nvSpPr>
          <p:cNvPr id="74" name="テキスト プレースホルダー 6"/>
          <p:cNvSpPr>
            <a:spLocks noGrp="1"/>
          </p:cNvSpPr>
          <p:nvPr>
            <p:ph type="body" sz="quarter" idx="31" hasCustomPrompt="1"/>
          </p:nvPr>
        </p:nvSpPr>
        <p:spPr>
          <a:xfrm>
            <a:off x="4801788" y="1642182"/>
            <a:ext cx="4944962" cy="900206"/>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75" name="テキスト プレースホルダー 6"/>
          <p:cNvSpPr>
            <a:spLocks noGrp="1"/>
          </p:cNvSpPr>
          <p:nvPr>
            <p:ph type="body" sz="quarter" idx="32" hasCustomPrompt="1"/>
          </p:nvPr>
        </p:nvSpPr>
        <p:spPr>
          <a:xfrm>
            <a:off x="5509613" y="2597005"/>
            <a:ext cx="4944962" cy="900206"/>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33" hasCustomPrompt="1"/>
          </p:nvPr>
        </p:nvSpPr>
        <p:spPr>
          <a:xfrm>
            <a:off x="6195126" y="3551828"/>
            <a:ext cx="4944962" cy="900206"/>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77" name="テキスト プレースホルダー 6"/>
          <p:cNvSpPr>
            <a:spLocks noGrp="1"/>
          </p:cNvSpPr>
          <p:nvPr>
            <p:ph type="body" sz="quarter" idx="34" hasCustomPrompt="1"/>
          </p:nvPr>
        </p:nvSpPr>
        <p:spPr>
          <a:xfrm>
            <a:off x="6830906" y="4506651"/>
            <a:ext cx="4944962" cy="900206"/>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79" name="正方形/長方形 78"/>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2" name="タイトル プレースホルダー 1"/>
          <p:cNvSpPr>
            <a:spLocks noGrp="1"/>
          </p:cNvSpPr>
          <p:nvPr>
            <p:ph type="title" hasCustomPrompt="1"/>
          </p:nvPr>
        </p:nvSpPr>
        <p:spPr>
          <a:xfrm>
            <a:off x="4029376" y="164638"/>
            <a:ext cx="7844068" cy="80210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83" name="テキスト プレースホルダー 6"/>
          <p:cNvSpPr>
            <a:spLocks noGrp="1"/>
          </p:cNvSpPr>
          <p:nvPr>
            <p:ph type="body" sz="quarter" idx="13" hasCustomPrompt="1"/>
          </p:nvPr>
        </p:nvSpPr>
        <p:spPr>
          <a:xfrm>
            <a:off x="4077385" y="1028734"/>
            <a:ext cx="7773384"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4" name="正方形/長方形 83"/>
          <p:cNvSpPr/>
          <p:nvPr/>
        </p:nvSpPr>
        <p:spPr>
          <a:xfrm>
            <a:off x="4125395"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28879516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5 Simple Lis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5" name="正方形/長方形 4"/>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円/楕円 5"/>
          <p:cNvSpPr/>
          <p:nvPr/>
        </p:nvSpPr>
        <p:spPr>
          <a:xfrm>
            <a:off x="1771139" y="1896217"/>
            <a:ext cx="439509" cy="4394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7" name="円/楕円 6"/>
          <p:cNvSpPr/>
          <p:nvPr/>
        </p:nvSpPr>
        <p:spPr>
          <a:xfrm>
            <a:off x="1771139" y="2789402"/>
            <a:ext cx="439509" cy="4394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p>
        </p:txBody>
      </p:sp>
      <p:sp>
        <p:nvSpPr>
          <p:cNvPr id="8" name="テキスト プレースホルダー 6"/>
          <p:cNvSpPr>
            <a:spLocks noGrp="1"/>
          </p:cNvSpPr>
          <p:nvPr>
            <p:ph type="body" sz="quarter" idx="28" hasCustomPrompt="1"/>
          </p:nvPr>
        </p:nvSpPr>
        <p:spPr>
          <a:xfrm>
            <a:off x="2374879" y="1823891"/>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29" hasCustomPrompt="1"/>
          </p:nvPr>
        </p:nvSpPr>
        <p:spPr>
          <a:xfrm>
            <a:off x="2374879" y="2717076"/>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0" name="円/楕円 9"/>
          <p:cNvSpPr/>
          <p:nvPr/>
        </p:nvSpPr>
        <p:spPr>
          <a:xfrm>
            <a:off x="1771139" y="3682587"/>
            <a:ext cx="439509" cy="4394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11" name="テキスト プレースホルダー 6"/>
          <p:cNvSpPr>
            <a:spLocks noGrp="1"/>
          </p:cNvSpPr>
          <p:nvPr>
            <p:ph type="body" sz="quarter" idx="31" hasCustomPrompt="1"/>
          </p:nvPr>
        </p:nvSpPr>
        <p:spPr>
          <a:xfrm>
            <a:off x="2374879" y="3610261"/>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2" name="円/楕円 11"/>
          <p:cNvSpPr/>
          <p:nvPr/>
        </p:nvSpPr>
        <p:spPr>
          <a:xfrm>
            <a:off x="1771139" y="4575773"/>
            <a:ext cx="439509" cy="4394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p>
        </p:txBody>
      </p:sp>
      <p:sp>
        <p:nvSpPr>
          <p:cNvPr id="13" name="テキスト プレースホルダー 6"/>
          <p:cNvSpPr>
            <a:spLocks noGrp="1"/>
          </p:cNvSpPr>
          <p:nvPr>
            <p:ph type="body" sz="quarter" idx="33" hasCustomPrompt="1"/>
          </p:nvPr>
        </p:nvSpPr>
        <p:spPr>
          <a:xfrm>
            <a:off x="2374879" y="4503447"/>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4" name="円/楕円 13"/>
          <p:cNvSpPr/>
          <p:nvPr/>
        </p:nvSpPr>
        <p:spPr>
          <a:xfrm>
            <a:off x="1771139" y="5468958"/>
            <a:ext cx="439509" cy="4394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15" name="テキスト プレースホルダー 6"/>
          <p:cNvSpPr>
            <a:spLocks noGrp="1"/>
          </p:cNvSpPr>
          <p:nvPr>
            <p:ph type="body" sz="quarter" idx="35" hasCustomPrompt="1"/>
          </p:nvPr>
        </p:nvSpPr>
        <p:spPr>
          <a:xfrm>
            <a:off x="2374879" y="5396632"/>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p:nvSpPr>
        <p:spPr>
          <a:xfrm>
            <a:off x="0" y="0"/>
            <a:ext cx="12192000" cy="13449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タイトル 1"/>
          <p:cNvSpPr>
            <a:spLocks noGrp="1"/>
          </p:cNvSpPr>
          <p:nvPr>
            <p:ph type="title" hasCustomPrompt="1"/>
          </p:nvPr>
        </p:nvSpPr>
        <p:spPr>
          <a:xfrm>
            <a:off x="589917" y="304800"/>
            <a:ext cx="11012164" cy="774095"/>
          </a:xfrm>
        </p:spPr>
        <p:txBody>
          <a:bodyPr>
            <a:noAutofit/>
          </a:bodyPr>
          <a:lstStyle>
            <a:lvl1pPr algn="ctr">
              <a:defRPr sz="44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1531255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r>
              <a:rPr lang="en-US" smtClean="0"/>
              <a:t>Departemen Statistika FMIPA IPB</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2693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No Content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5" name="正方形/長方形 4"/>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60191844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914400" y="2648572"/>
            <a:ext cx="10363200" cy="1057333"/>
          </a:xfrm>
        </p:spPr>
        <p:txBody>
          <a:bodyPr anchor="t">
            <a:noAutofit/>
          </a:bodyPr>
          <a:lstStyle>
            <a:lvl1pPr algn="ctr">
              <a:defRPr sz="64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 name="サブタイトル 2"/>
          <p:cNvSpPr>
            <a:spLocks noGrp="1"/>
          </p:cNvSpPr>
          <p:nvPr>
            <p:ph type="subTitle" idx="1" hasCustomPrompt="1"/>
          </p:nvPr>
        </p:nvSpPr>
        <p:spPr>
          <a:xfrm>
            <a:off x="910974" y="5685251"/>
            <a:ext cx="10370052" cy="1008112"/>
          </a:xfrm>
        </p:spPr>
        <p:txBody>
          <a:bodyPr>
            <a:normAutofit/>
          </a:bodyPr>
          <a:lstStyle>
            <a:lvl1pPr marL="0" indent="0" algn="ctr">
              <a:buNone/>
              <a:defRPr sz="1333">
                <a:solidFill>
                  <a:schemeClr val="tx1">
                    <a:tint val="75000"/>
                  </a:schemeClr>
                </a:solidFill>
                <a:latin typeface="+mj-lt"/>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910974" y="3669060"/>
            <a:ext cx="10370052" cy="576031"/>
          </a:xfrm>
        </p:spPr>
        <p:txBody>
          <a:bodyPr anchor="b">
            <a:noAutofit/>
          </a:bodyPr>
          <a:lstStyle>
            <a:lvl1pPr algn="ctr">
              <a:defRPr sz="2667">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p:nvGrpSpPr>
        <p:grpSpPr>
          <a:xfrm>
            <a:off x="5730640" y="5397219"/>
            <a:ext cx="725488" cy="125685"/>
            <a:chOff x="8595214" y="6592642"/>
            <a:chExt cx="1088138" cy="188527"/>
          </a:xfrm>
        </p:grpSpPr>
        <p:sp>
          <p:nvSpPr>
            <p:cNvPr id="24" name="円/楕円 23"/>
            <p:cNvSpPr/>
            <p:nvPr/>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5" name="円/楕円 24"/>
            <p:cNvSpPr/>
            <p:nvPr/>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6" name="円/楕円 25"/>
            <p:cNvSpPr/>
            <p:nvPr/>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4" name="円/楕円 3"/>
          <p:cNvSpPr/>
          <p:nvPr/>
        </p:nvSpPr>
        <p:spPr>
          <a:xfrm>
            <a:off x="4693247" y="1661411"/>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円/楕円 11"/>
          <p:cNvSpPr/>
          <p:nvPr/>
        </p:nvSpPr>
        <p:spPr>
          <a:xfrm>
            <a:off x="5436378" y="1661411"/>
            <a:ext cx="576114" cy="5760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円/楕円 12"/>
          <p:cNvSpPr/>
          <p:nvPr/>
        </p:nvSpPr>
        <p:spPr>
          <a:xfrm>
            <a:off x="6179508" y="1661411"/>
            <a:ext cx="576114" cy="5760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円/楕円 13"/>
          <p:cNvSpPr/>
          <p:nvPr/>
        </p:nvSpPr>
        <p:spPr>
          <a:xfrm>
            <a:off x="6922638" y="1661411"/>
            <a:ext cx="576114" cy="5760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Tree>
    <p:extLst>
      <p:ext uri="{BB962C8B-B14F-4D97-AF65-F5344CB8AC3E}">
        <p14:creationId xmlns:p14="http://schemas.microsoft.com/office/powerpoint/2010/main" val="282707141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Animated Title">
    <p:spTree>
      <p:nvGrpSpPr>
        <p:cNvPr id="1" name=""/>
        <p:cNvGrpSpPr/>
        <p:nvPr/>
      </p:nvGrpSpPr>
      <p:grpSpPr>
        <a:xfrm>
          <a:off x="0" y="0"/>
          <a:ext cx="0" cy="0"/>
          <a:chOff x="0" y="0"/>
          <a:chExt cx="0" cy="0"/>
        </a:xfrm>
      </p:grpSpPr>
      <p:sp>
        <p:nvSpPr>
          <p:cNvPr id="4" name="正方形/長方形 3"/>
          <p:cNvSpPr/>
          <p:nvPr/>
        </p:nvSpPr>
        <p:spPr>
          <a:xfrm rot="21066044">
            <a:off x="-6369536" y="-3292475"/>
            <a:ext cx="2360944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正方形/長方形 6"/>
          <p:cNvSpPr/>
          <p:nvPr/>
        </p:nvSpPr>
        <p:spPr>
          <a:xfrm rot="21066044">
            <a:off x="-5193303" y="3344665"/>
            <a:ext cx="2360329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正方形/長方形 7"/>
          <p:cNvSpPr/>
          <p:nvPr/>
        </p:nvSpPr>
        <p:spPr>
          <a:xfrm rot="21066044">
            <a:off x="-6369536" y="-3292475"/>
            <a:ext cx="23609443"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正方形/長方形 8"/>
          <p:cNvSpPr/>
          <p:nvPr/>
        </p:nvSpPr>
        <p:spPr>
          <a:xfrm rot="21066044">
            <a:off x="-5193303" y="3344665"/>
            <a:ext cx="23603290"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rot="21066044">
            <a:off x="-6369536" y="-3292475"/>
            <a:ext cx="23609443"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p:nvSpPr>
        <p:spPr>
          <a:xfrm rot="21066044">
            <a:off x="-5193303" y="3344665"/>
            <a:ext cx="23603290"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正方形/長方形 11"/>
          <p:cNvSpPr/>
          <p:nvPr/>
        </p:nvSpPr>
        <p:spPr>
          <a:xfrm rot="21066044">
            <a:off x="-6369536" y="-3292475"/>
            <a:ext cx="23609443"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p:nvSpPr>
        <p:spPr>
          <a:xfrm rot="21066044">
            <a:off x="-5193303" y="3344665"/>
            <a:ext cx="23603290"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14" name="グループ化 13"/>
          <p:cNvGrpSpPr/>
          <p:nvPr/>
        </p:nvGrpSpPr>
        <p:grpSpPr>
          <a:xfrm rot="17100000">
            <a:off x="4415471" y="1613249"/>
            <a:ext cx="3360000" cy="3360292"/>
            <a:chOff x="6682240" y="2680152"/>
            <a:chExt cx="5040000" cy="5040000"/>
          </a:xfrm>
        </p:grpSpPr>
        <p:sp>
          <p:nvSpPr>
            <p:cNvPr id="15" name="円/楕円 14"/>
            <p:cNvSpPr/>
            <p:nvPr/>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アーチ 15"/>
            <p:cNvSpPr/>
            <p:nvPr/>
          </p:nvSpPr>
          <p:spPr>
            <a:xfrm>
              <a:off x="6682240" y="2680152"/>
              <a:ext cx="5040000" cy="5040000"/>
            </a:xfrm>
            <a:prstGeom prst="blockArc">
              <a:avLst>
                <a:gd name="adj1" fmla="val 10800000"/>
                <a:gd name="adj2" fmla="val 3801423"/>
                <a:gd name="adj3" fmla="val 14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17" name="グループ化 16"/>
          <p:cNvGrpSpPr>
            <a:grpSpLocks noChangeAspect="1"/>
          </p:cNvGrpSpPr>
          <p:nvPr/>
        </p:nvGrpSpPr>
        <p:grpSpPr>
          <a:xfrm rot="11994079">
            <a:off x="4295315" y="1493395"/>
            <a:ext cx="3600312" cy="3600000"/>
            <a:chOff x="6682240" y="2680152"/>
            <a:chExt cx="5040000" cy="5040000"/>
          </a:xfrm>
        </p:grpSpPr>
        <p:sp>
          <p:nvSpPr>
            <p:cNvPr id="18" name="円/楕円 17"/>
            <p:cNvSpPr/>
            <p:nvPr/>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アーチ 18"/>
            <p:cNvSpPr/>
            <p:nvPr/>
          </p:nvSpPr>
          <p:spPr>
            <a:xfrm>
              <a:off x="6682240" y="2680152"/>
              <a:ext cx="5040000" cy="5040000"/>
            </a:xfrm>
            <a:prstGeom prst="blockArc">
              <a:avLst>
                <a:gd name="adj1" fmla="val 10800000"/>
                <a:gd name="adj2" fmla="val 3829372"/>
                <a:gd name="adj3" fmla="val 148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20" name="グループ化 19"/>
          <p:cNvGrpSpPr>
            <a:grpSpLocks noChangeAspect="1"/>
          </p:cNvGrpSpPr>
          <p:nvPr/>
        </p:nvGrpSpPr>
        <p:grpSpPr>
          <a:xfrm rot="3600000">
            <a:off x="4175471" y="1373228"/>
            <a:ext cx="3840000" cy="3840333"/>
            <a:chOff x="6682240" y="2680152"/>
            <a:chExt cx="5040000" cy="5040000"/>
          </a:xfrm>
        </p:grpSpPr>
        <p:sp>
          <p:nvSpPr>
            <p:cNvPr id="21" name="円/楕円 20"/>
            <p:cNvSpPr/>
            <p:nvPr/>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アーチ 21"/>
            <p:cNvSpPr/>
            <p:nvPr/>
          </p:nvSpPr>
          <p:spPr>
            <a:xfrm>
              <a:off x="6682240" y="2680152"/>
              <a:ext cx="5040000" cy="5040000"/>
            </a:xfrm>
            <a:prstGeom prst="blockArc">
              <a:avLst>
                <a:gd name="adj1" fmla="val 10800000"/>
                <a:gd name="adj2" fmla="val 3790965"/>
                <a:gd name="adj3" fmla="val 141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23" name="グループ化 22"/>
          <p:cNvGrpSpPr>
            <a:grpSpLocks noChangeAspect="1"/>
          </p:cNvGrpSpPr>
          <p:nvPr/>
        </p:nvGrpSpPr>
        <p:grpSpPr>
          <a:xfrm rot="18000000">
            <a:off x="4055471" y="1253218"/>
            <a:ext cx="4080000" cy="4080354"/>
            <a:chOff x="6682240" y="2680152"/>
            <a:chExt cx="5040000" cy="5040000"/>
          </a:xfrm>
        </p:grpSpPr>
        <p:sp>
          <p:nvSpPr>
            <p:cNvPr id="24" name="円/楕円 23"/>
            <p:cNvSpPr/>
            <p:nvPr/>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アーチ 24"/>
            <p:cNvSpPr/>
            <p:nvPr/>
          </p:nvSpPr>
          <p:spPr>
            <a:xfrm>
              <a:off x="6682240" y="2680152"/>
              <a:ext cx="5040000" cy="5040000"/>
            </a:xfrm>
            <a:prstGeom prst="blockArc">
              <a:avLst>
                <a:gd name="adj1" fmla="val 10800000"/>
                <a:gd name="adj2" fmla="val 3781764"/>
                <a:gd name="adj3" fmla="val 134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26" name="グループ化 25"/>
          <p:cNvGrpSpPr>
            <a:grpSpLocks noChangeAspect="1"/>
          </p:cNvGrpSpPr>
          <p:nvPr/>
        </p:nvGrpSpPr>
        <p:grpSpPr>
          <a:xfrm rot="7511662">
            <a:off x="3935471" y="1133207"/>
            <a:ext cx="4320000" cy="4320375"/>
            <a:chOff x="6682240" y="2680152"/>
            <a:chExt cx="5040000" cy="5040000"/>
          </a:xfrm>
        </p:grpSpPr>
        <p:sp>
          <p:nvSpPr>
            <p:cNvPr id="27" name="円/楕円 26"/>
            <p:cNvSpPr/>
            <p:nvPr/>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アーチ 27"/>
            <p:cNvSpPr/>
            <p:nvPr/>
          </p:nvSpPr>
          <p:spPr>
            <a:xfrm>
              <a:off x="6682240" y="2680152"/>
              <a:ext cx="5040000" cy="5040000"/>
            </a:xfrm>
            <a:prstGeom prst="blockArc">
              <a:avLst>
                <a:gd name="adj1" fmla="val 10800000"/>
                <a:gd name="adj2" fmla="val 3755127"/>
                <a:gd name="adj3" fmla="val 124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29" name="グループ化 28"/>
          <p:cNvGrpSpPr>
            <a:grpSpLocks noChangeAspect="1"/>
          </p:cNvGrpSpPr>
          <p:nvPr/>
        </p:nvGrpSpPr>
        <p:grpSpPr>
          <a:xfrm rot="10993309">
            <a:off x="3815273" y="1013395"/>
            <a:ext cx="4560396" cy="4560000"/>
            <a:chOff x="6682240" y="2680152"/>
            <a:chExt cx="5040000" cy="5040000"/>
          </a:xfrm>
        </p:grpSpPr>
        <p:sp>
          <p:nvSpPr>
            <p:cNvPr id="30" name="円/楕円 29"/>
            <p:cNvSpPr/>
            <p:nvPr/>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アーチ 30"/>
            <p:cNvSpPr/>
            <p:nvPr/>
          </p:nvSpPr>
          <p:spPr>
            <a:xfrm>
              <a:off x="6682240" y="2680152"/>
              <a:ext cx="5040000" cy="5040000"/>
            </a:xfrm>
            <a:prstGeom prst="blockArc">
              <a:avLst>
                <a:gd name="adj1" fmla="val 10800000"/>
                <a:gd name="adj2" fmla="val 3748913"/>
                <a:gd name="adj3" fmla="val 110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sp>
        <p:nvSpPr>
          <p:cNvPr id="32" name="タイトル 1"/>
          <p:cNvSpPr>
            <a:spLocks noGrp="1"/>
          </p:cNvSpPr>
          <p:nvPr>
            <p:ph type="ctrTitle" hasCustomPrompt="1"/>
          </p:nvPr>
        </p:nvSpPr>
        <p:spPr>
          <a:xfrm>
            <a:off x="914400" y="2648572"/>
            <a:ext cx="10363200" cy="1057333"/>
          </a:xfrm>
        </p:spPr>
        <p:txBody>
          <a:bodyPr anchor="t">
            <a:noAutofit/>
          </a:bodyPr>
          <a:lstStyle>
            <a:lvl1pPr algn="ctr">
              <a:defRPr sz="64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3" name="テキスト プレースホルダー 8"/>
          <p:cNvSpPr>
            <a:spLocks noGrp="1"/>
          </p:cNvSpPr>
          <p:nvPr>
            <p:ph type="body" sz="quarter" idx="10" hasCustomPrompt="1"/>
          </p:nvPr>
        </p:nvSpPr>
        <p:spPr>
          <a:xfrm>
            <a:off x="910974" y="3669060"/>
            <a:ext cx="10370052" cy="576031"/>
          </a:xfrm>
        </p:spPr>
        <p:txBody>
          <a:bodyPr anchor="b">
            <a:noAutofit/>
          </a:bodyPr>
          <a:lstStyle>
            <a:lvl1pPr algn="ctr">
              <a:defRPr sz="2667">
                <a:solidFill>
                  <a:schemeClr val="tx2"/>
                </a:solidFill>
                <a:latin typeface="Route 159 UltraLight" pitchFamily="50" charset="0"/>
              </a:defRPr>
            </a:lvl1pPr>
          </a:lstStyle>
          <a:p>
            <a:pPr lvl="0"/>
            <a:r>
              <a:rPr kumimoji="1" lang="en-US" altLang="ja-JP" dirty="0"/>
              <a:t>Subtitle goes here</a:t>
            </a:r>
            <a:endParaRPr kumimoji="1" lang="ja-JP" altLang="en-US" dirty="0"/>
          </a:p>
        </p:txBody>
      </p:sp>
      <p:sp>
        <p:nvSpPr>
          <p:cNvPr id="34" name="サブタイトル 2"/>
          <p:cNvSpPr>
            <a:spLocks noGrp="1"/>
          </p:cNvSpPr>
          <p:nvPr>
            <p:ph type="subTitle" idx="1" hasCustomPrompt="1"/>
          </p:nvPr>
        </p:nvSpPr>
        <p:spPr>
          <a:xfrm>
            <a:off x="910974" y="5685251"/>
            <a:ext cx="10370052" cy="1008112"/>
          </a:xfrm>
        </p:spPr>
        <p:txBody>
          <a:bodyPr>
            <a:normAutofit/>
          </a:bodyPr>
          <a:lstStyle>
            <a:lvl1pPr marL="0" indent="0" algn="ctr">
              <a:buNone/>
              <a:defRPr sz="1333">
                <a:solidFill>
                  <a:schemeClr val="tx1">
                    <a:tint val="75000"/>
                  </a:schemeClr>
                </a:solidFill>
                <a:latin typeface="+mj-lt"/>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kumimoji="1" lang="en-US" altLang="ja-JP" dirty="0"/>
              <a:t>Information</a:t>
            </a:r>
            <a:endParaRPr kumimoji="1" lang="ja-JP" altLang="en-US" dirty="0"/>
          </a:p>
        </p:txBody>
      </p:sp>
      <p:grpSp>
        <p:nvGrpSpPr>
          <p:cNvPr id="35" name="グループ化 34"/>
          <p:cNvGrpSpPr/>
          <p:nvPr/>
        </p:nvGrpSpPr>
        <p:grpSpPr>
          <a:xfrm>
            <a:off x="5730640" y="5397219"/>
            <a:ext cx="725488" cy="125685"/>
            <a:chOff x="8595214" y="6592642"/>
            <a:chExt cx="1088138" cy="188527"/>
          </a:xfrm>
        </p:grpSpPr>
        <p:sp>
          <p:nvSpPr>
            <p:cNvPr id="36" name="円/楕円 35"/>
            <p:cNvSpPr/>
            <p:nvPr/>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37" name="円/楕円 36"/>
            <p:cNvSpPr/>
            <p:nvPr/>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38" name="円/楕円 37"/>
            <p:cNvSpPr/>
            <p:nvPr/>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39" name="円/楕円 38"/>
          <p:cNvSpPr/>
          <p:nvPr/>
        </p:nvSpPr>
        <p:spPr>
          <a:xfrm>
            <a:off x="4693247" y="1661411"/>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0" name="円/楕円 39"/>
          <p:cNvSpPr/>
          <p:nvPr/>
        </p:nvSpPr>
        <p:spPr>
          <a:xfrm>
            <a:off x="5436378" y="1661411"/>
            <a:ext cx="576114" cy="5760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1" name="円/楕円 40"/>
          <p:cNvSpPr/>
          <p:nvPr/>
        </p:nvSpPr>
        <p:spPr>
          <a:xfrm>
            <a:off x="6179508" y="1661411"/>
            <a:ext cx="576114" cy="5760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2" name="円/楕円 41"/>
          <p:cNvSpPr/>
          <p:nvPr/>
        </p:nvSpPr>
        <p:spPr>
          <a:xfrm>
            <a:off x="6922638" y="1661411"/>
            <a:ext cx="576114" cy="5760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Tree>
    <p:extLst>
      <p:ext uri="{BB962C8B-B14F-4D97-AF65-F5344CB8AC3E}">
        <p14:creationId xmlns:p14="http://schemas.microsoft.com/office/powerpoint/2010/main" val="133201586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914400" y="2648572"/>
            <a:ext cx="10363200" cy="1057333"/>
          </a:xfrm>
        </p:spPr>
        <p:txBody>
          <a:bodyPr anchor="t">
            <a:noAutofit/>
          </a:bodyPr>
          <a:lstStyle>
            <a:lvl1pPr algn="ctr">
              <a:defRPr sz="6400" baseline="0">
                <a:solidFill>
                  <a:schemeClr val="accent3"/>
                </a:solidFill>
                <a:latin typeface="Route 159 UltraLight" pitchFamily="50" charset="0"/>
              </a:defRPr>
            </a:lvl1pPr>
          </a:lstStyle>
          <a:p>
            <a:r>
              <a:rPr kumimoji="1" lang="en-US" altLang="ja-JP" dirty="0"/>
              <a:t>TEXT GOES HERE</a:t>
            </a:r>
            <a:endParaRPr kumimoji="1" lang="ja-JP" altLang="en-US" dirty="0"/>
          </a:p>
        </p:txBody>
      </p:sp>
      <p:sp>
        <p:nvSpPr>
          <p:cNvPr id="3" name="サブタイトル 2"/>
          <p:cNvSpPr>
            <a:spLocks noGrp="1"/>
          </p:cNvSpPr>
          <p:nvPr>
            <p:ph type="subTitle" idx="1" hasCustomPrompt="1"/>
          </p:nvPr>
        </p:nvSpPr>
        <p:spPr>
          <a:xfrm>
            <a:off x="910974" y="4741334"/>
            <a:ext cx="10370052" cy="1952029"/>
          </a:xfrm>
        </p:spPr>
        <p:txBody>
          <a:bodyPr anchor="b">
            <a:normAutofit/>
          </a:bodyPr>
          <a:lstStyle>
            <a:lvl1pPr marL="0" indent="0" algn="ctr">
              <a:buNone/>
              <a:defRPr sz="1333">
                <a:solidFill>
                  <a:schemeClr val="tx1">
                    <a:tint val="75000"/>
                  </a:schemeClr>
                </a:solidFill>
                <a:latin typeface="Open Sans Light" panose="020B0306030504020204" pitchFamily="34" charset="0"/>
                <a:cs typeface="Open Sans Light" panose="020B0306030504020204" pitchFamily="34" charset="0"/>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910974" y="3669060"/>
            <a:ext cx="10370052" cy="576031"/>
          </a:xfrm>
        </p:spPr>
        <p:txBody>
          <a:bodyPr anchor="b">
            <a:noAutofit/>
          </a:bodyPr>
          <a:lstStyle>
            <a:lvl1pPr algn="ctr">
              <a:defRPr sz="2667">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p:nvGrpSpPr>
        <p:grpSpPr>
          <a:xfrm>
            <a:off x="5730640" y="4429600"/>
            <a:ext cx="725488" cy="125685"/>
            <a:chOff x="8595214" y="6592642"/>
            <a:chExt cx="1088138" cy="188527"/>
          </a:xfrm>
        </p:grpSpPr>
        <p:sp>
          <p:nvSpPr>
            <p:cNvPr id="24" name="円/楕円 23"/>
            <p:cNvSpPr/>
            <p:nvPr/>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5" name="円/楕円 24"/>
            <p:cNvSpPr/>
            <p:nvPr/>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6" name="円/楕円 25"/>
            <p:cNvSpPr/>
            <p:nvPr/>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Tree>
    <p:extLst>
      <p:ext uri="{BB962C8B-B14F-4D97-AF65-F5344CB8AC3E}">
        <p14:creationId xmlns:p14="http://schemas.microsoft.com/office/powerpoint/2010/main" val="28374874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2192000" cy="6858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433195" y="1940835"/>
            <a:ext cx="4512761" cy="4512369"/>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334860" y="1508786"/>
            <a:ext cx="960190" cy="960107"/>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5063143" y="4511094"/>
            <a:ext cx="624123" cy="624069"/>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5052119" y="5301209"/>
            <a:ext cx="935533" cy="935451"/>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406874" y="1508786"/>
            <a:ext cx="816161" cy="960107"/>
          </a:xfrm>
        </p:spPr>
        <p:txBody>
          <a:bodyPr anchor="ctr">
            <a:noAutofit/>
          </a:bodyPr>
          <a:lstStyle>
            <a:lvl1pPr algn="ctr">
              <a:defRPr sz="36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2305422" y="3429248"/>
            <a:ext cx="768309" cy="768242"/>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577157" y="4293096"/>
            <a:ext cx="4224836" cy="672075"/>
          </a:xfrm>
        </p:spPr>
        <p:txBody>
          <a:bodyPr anchor="ctr">
            <a:normAutofit/>
          </a:bodyPr>
          <a:lstStyle>
            <a:lvl1pPr algn="ctr">
              <a:defRPr sz="2933"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6288038" y="5532123"/>
            <a:ext cx="790183" cy="790115"/>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1391069" y="1248653"/>
            <a:ext cx="528104" cy="528058"/>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352700625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2192000" cy="6858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7200218" y="1940835"/>
            <a:ext cx="4512761" cy="4512369"/>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92969" y="1508786"/>
            <a:ext cx="960190" cy="960107"/>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4511686" y="5186020"/>
            <a:ext cx="624123" cy="624069"/>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5471876" y="5530537"/>
            <a:ext cx="935533" cy="935451"/>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11064983" y="1508786"/>
            <a:ext cx="816161" cy="960107"/>
          </a:xfrm>
        </p:spPr>
        <p:txBody>
          <a:bodyPr anchor="ctr">
            <a:noAutofit/>
          </a:bodyPr>
          <a:lstStyle>
            <a:lvl1pPr algn="ctr">
              <a:defRPr sz="36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9072445" y="3429248"/>
            <a:ext cx="768309" cy="768242"/>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7344181" y="4293096"/>
            <a:ext cx="4224836" cy="672075"/>
          </a:xfrm>
        </p:spPr>
        <p:txBody>
          <a:bodyPr anchor="ctr">
            <a:normAutofit/>
          </a:bodyPr>
          <a:lstStyle>
            <a:lvl1pPr algn="ctr">
              <a:defRPr sz="2933"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6407409" y="4790962"/>
            <a:ext cx="790183" cy="790115"/>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10464865" y="957488"/>
            <a:ext cx="528104" cy="528058"/>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72986053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rofile 3">
    <p:spTree>
      <p:nvGrpSpPr>
        <p:cNvPr id="1" name=""/>
        <p:cNvGrpSpPr/>
        <p:nvPr/>
      </p:nvGrpSpPr>
      <p:grpSpPr>
        <a:xfrm>
          <a:off x="0" y="0"/>
          <a:ext cx="0" cy="0"/>
          <a:chOff x="0" y="0"/>
          <a:chExt cx="0" cy="0"/>
        </a:xfrm>
      </p:grpSpPr>
      <p:sp>
        <p:nvSpPr>
          <p:cNvPr id="33" name="円/楕円 32"/>
          <p:cNvSpPr/>
          <p:nvPr/>
        </p:nvSpPr>
        <p:spPr>
          <a:xfrm>
            <a:off x="4067009" y="3115088"/>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6" name="円/楕円 5"/>
          <p:cNvSpPr/>
          <p:nvPr/>
        </p:nvSpPr>
        <p:spPr>
          <a:xfrm>
            <a:off x="1247041" y="775461"/>
            <a:ext cx="3373912" cy="337361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円/楕円 27"/>
          <p:cNvSpPr/>
          <p:nvPr/>
        </p:nvSpPr>
        <p:spPr>
          <a:xfrm>
            <a:off x="845583" y="1170730"/>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0" name="円/楕円 29"/>
          <p:cNvSpPr/>
          <p:nvPr/>
        </p:nvSpPr>
        <p:spPr>
          <a:xfrm>
            <a:off x="1137774" y="692697"/>
            <a:ext cx="3373912" cy="337361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タイトル 1"/>
          <p:cNvSpPr>
            <a:spLocks noGrp="1"/>
          </p:cNvSpPr>
          <p:nvPr>
            <p:ph type="title" hasCustomPrompt="1"/>
          </p:nvPr>
        </p:nvSpPr>
        <p:spPr>
          <a:xfrm>
            <a:off x="5031040" y="740702"/>
            <a:ext cx="6385263" cy="900605"/>
          </a:xfrm>
        </p:spPr>
        <p:txBody>
          <a:bodyPr anchor="b">
            <a:normAutofit/>
          </a:bodyPr>
          <a:lstStyle>
            <a:lvl1pPr>
              <a:defRPr sz="4400" baseline="0">
                <a:solidFill>
                  <a:schemeClr val="tx2"/>
                </a:solidFill>
                <a:latin typeface="Route 159 UltraLight" pitchFamily="50" charset="0"/>
              </a:defRPr>
            </a:lvl1pPr>
          </a:lstStyle>
          <a:p>
            <a:r>
              <a:rPr kumimoji="1" lang="en-US" altLang="ja-JP" dirty="0"/>
              <a:t>Text goes here</a:t>
            </a:r>
            <a:endParaRPr kumimoji="1" lang="ja-JP" altLang="en-US" dirty="0"/>
          </a:p>
        </p:txBody>
      </p:sp>
      <p:sp>
        <p:nvSpPr>
          <p:cNvPr id="4" name="正方形/長方形 3"/>
          <p:cNvSpPr/>
          <p:nvPr/>
        </p:nvSpPr>
        <p:spPr>
          <a:xfrm>
            <a:off x="5127059" y="1651456"/>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テキスト プレースホルダー 6"/>
          <p:cNvSpPr>
            <a:spLocks noGrp="1"/>
          </p:cNvSpPr>
          <p:nvPr>
            <p:ph type="body" sz="quarter" idx="16" hasCustomPrompt="1"/>
          </p:nvPr>
        </p:nvSpPr>
        <p:spPr>
          <a:xfrm>
            <a:off x="5031040" y="1699902"/>
            <a:ext cx="6385263" cy="623628"/>
          </a:xfrm>
        </p:spPr>
        <p:txBody>
          <a:bodyPr anchor="t">
            <a:noAutofit/>
          </a:bodyPr>
          <a:lstStyle>
            <a:lvl1pPr algn="l">
              <a:defRPr sz="2133"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7" name="図プレースホルダー 5"/>
          <p:cNvSpPr>
            <a:spLocks noGrp="1"/>
          </p:cNvSpPr>
          <p:nvPr>
            <p:ph type="pic" sz="quarter" idx="13" hasCustomPrompt="1"/>
          </p:nvPr>
        </p:nvSpPr>
        <p:spPr>
          <a:xfrm>
            <a:off x="1247041" y="775461"/>
            <a:ext cx="3277893" cy="327760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8" name="円/楕円 7"/>
          <p:cNvSpPr/>
          <p:nvPr/>
        </p:nvSpPr>
        <p:spPr>
          <a:xfrm>
            <a:off x="5403649" y="2559169"/>
            <a:ext cx="864172" cy="8640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図プレースホルダー 12"/>
          <p:cNvSpPr>
            <a:spLocks noGrp="1"/>
          </p:cNvSpPr>
          <p:nvPr>
            <p:ph type="pic" sz="quarter" idx="17" hasCustomPrompt="1"/>
          </p:nvPr>
        </p:nvSpPr>
        <p:spPr>
          <a:xfrm>
            <a:off x="5627320" y="2782820"/>
            <a:ext cx="416830" cy="416794"/>
          </a:xfrm>
        </p:spPr>
        <p:txBody>
          <a:bodyPr>
            <a:normAutofit/>
          </a:bodyPr>
          <a:lstStyle>
            <a:lvl1pPr>
              <a:defRPr sz="1067"/>
            </a:lvl1pPr>
          </a:lstStyle>
          <a:p>
            <a:r>
              <a:rPr kumimoji="1" lang="en-US" altLang="ja-JP" dirty="0"/>
              <a:t>Icon</a:t>
            </a:r>
            <a:endParaRPr kumimoji="1" lang="ja-JP" altLang="en-US" dirty="0"/>
          </a:p>
        </p:txBody>
      </p:sp>
      <p:sp>
        <p:nvSpPr>
          <p:cNvPr id="10" name="円/楕円 9"/>
          <p:cNvSpPr/>
          <p:nvPr/>
        </p:nvSpPr>
        <p:spPr>
          <a:xfrm>
            <a:off x="7147592" y="2559168"/>
            <a:ext cx="864172" cy="8640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8880551" y="2559168"/>
            <a:ext cx="864172" cy="86409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図プレースホルダー 12"/>
          <p:cNvSpPr>
            <a:spLocks noGrp="1"/>
          </p:cNvSpPr>
          <p:nvPr>
            <p:ph type="pic" sz="quarter" idx="18" hasCustomPrompt="1"/>
          </p:nvPr>
        </p:nvSpPr>
        <p:spPr>
          <a:xfrm>
            <a:off x="7371263" y="2782820"/>
            <a:ext cx="416830" cy="416794"/>
          </a:xfrm>
        </p:spPr>
        <p:txBody>
          <a:bodyPr>
            <a:normAutofit/>
          </a:bodyPr>
          <a:lstStyle>
            <a:lvl1pPr>
              <a:defRPr sz="1067"/>
            </a:lvl1pPr>
          </a:lstStyle>
          <a:p>
            <a:r>
              <a:rPr kumimoji="1" lang="en-US" altLang="ja-JP" dirty="0"/>
              <a:t>Icon</a:t>
            </a:r>
            <a:endParaRPr kumimoji="1" lang="ja-JP" altLang="en-US" dirty="0"/>
          </a:p>
        </p:txBody>
      </p:sp>
      <p:sp>
        <p:nvSpPr>
          <p:cNvPr id="13" name="図プレースホルダー 12"/>
          <p:cNvSpPr>
            <a:spLocks noGrp="1"/>
          </p:cNvSpPr>
          <p:nvPr>
            <p:ph type="pic" sz="quarter" idx="19" hasCustomPrompt="1"/>
          </p:nvPr>
        </p:nvSpPr>
        <p:spPr>
          <a:xfrm>
            <a:off x="9104222" y="2782819"/>
            <a:ext cx="416830" cy="416794"/>
          </a:xfrm>
        </p:spPr>
        <p:txBody>
          <a:bodyPr>
            <a:normAutofit/>
          </a:bodyPr>
          <a:lstStyle>
            <a:lvl1pPr>
              <a:defRPr sz="1067"/>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20" hasCustomPrompt="1"/>
          </p:nvPr>
        </p:nvSpPr>
        <p:spPr>
          <a:xfrm>
            <a:off x="5028323" y="3519717"/>
            <a:ext cx="1632323" cy="623628"/>
          </a:xfrm>
        </p:spPr>
        <p:txBody>
          <a:bodyPr anchor="t">
            <a:noAutofit/>
          </a:bodyPr>
          <a:lstStyle>
            <a:lvl1pPr algn="ctr">
              <a:defRPr sz="1600" i="0" baseline="0">
                <a:solidFill>
                  <a:schemeClr val="accent3"/>
                </a:solidFill>
                <a:latin typeface="+mn-lt"/>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1" hasCustomPrompt="1"/>
          </p:nvPr>
        </p:nvSpPr>
        <p:spPr>
          <a:xfrm>
            <a:off x="6768133" y="3519717"/>
            <a:ext cx="1632323" cy="623628"/>
          </a:xfrm>
        </p:spPr>
        <p:txBody>
          <a:bodyPr anchor="t">
            <a:noAutofit/>
          </a:bodyPr>
          <a:lstStyle>
            <a:lvl1pPr algn="ctr">
              <a:defRPr sz="1600" i="0" baseline="0">
                <a:solidFill>
                  <a:schemeClr val="accent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22" hasCustomPrompt="1"/>
          </p:nvPr>
        </p:nvSpPr>
        <p:spPr>
          <a:xfrm>
            <a:off x="8496475" y="3518153"/>
            <a:ext cx="1632323" cy="623628"/>
          </a:xfrm>
        </p:spPr>
        <p:txBody>
          <a:bodyPr anchor="t">
            <a:noAutofit/>
          </a:bodyPr>
          <a:lstStyle>
            <a:lvl1pPr algn="ctr">
              <a:defRPr sz="1600" i="0" baseline="0">
                <a:solidFill>
                  <a:schemeClr val="accent5"/>
                </a:solidFill>
                <a:latin typeface="+mn-lt"/>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795326" y="4197086"/>
            <a:ext cx="10601349" cy="1344149"/>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8" name="正方形/長方形 17"/>
          <p:cNvSpPr/>
          <p:nvPr/>
        </p:nvSpPr>
        <p:spPr>
          <a:xfrm>
            <a:off x="0" y="5685251"/>
            <a:ext cx="12192000" cy="117274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図プレースホルダー 12"/>
          <p:cNvSpPr>
            <a:spLocks noGrp="1"/>
          </p:cNvSpPr>
          <p:nvPr>
            <p:ph type="pic" sz="quarter" idx="23" hasCustomPrompt="1"/>
          </p:nvPr>
        </p:nvSpPr>
        <p:spPr>
          <a:xfrm>
            <a:off x="2677571" y="5848760"/>
            <a:ext cx="416830" cy="416794"/>
          </a:xfrm>
        </p:spPr>
        <p:txBody>
          <a:bodyPr>
            <a:normAutofit/>
          </a:bodyPr>
          <a:lstStyle>
            <a:lvl1pPr>
              <a:defRPr sz="1067"/>
            </a:lvl1pPr>
          </a:lstStyle>
          <a:p>
            <a:r>
              <a:rPr kumimoji="1" lang="en-US" altLang="ja-JP" dirty="0"/>
              <a:t>Icon</a:t>
            </a:r>
            <a:endParaRPr kumimoji="1" lang="ja-JP" altLang="en-US" dirty="0"/>
          </a:p>
        </p:txBody>
      </p:sp>
      <p:sp>
        <p:nvSpPr>
          <p:cNvPr id="20" name="図プレースホルダー 12"/>
          <p:cNvSpPr>
            <a:spLocks noGrp="1"/>
          </p:cNvSpPr>
          <p:nvPr>
            <p:ph type="pic" sz="quarter" idx="24" hasCustomPrompt="1"/>
          </p:nvPr>
        </p:nvSpPr>
        <p:spPr>
          <a:xfrm>
            <a:off x="5885323" y="5848760"/>
            <a:ext cx="416830" cy="416794"/>
          </a:xfrm>
        </p:spPr>
        <p:txBody>
          <a:bodyPr>
            <a:normAutofit/>
          </a:bodyPr>
          <a:lstStyle>
            <a:lvl1pPr>
              <a:defRPr sz="1067"/>
            </a:lvl1pPr>
          </a:lstStyle>
          <a:p>
            <a:r>
              <a:rPr kumimoji="1" lang="en-US" altLang="ja-JP" dirty="0"/>
              <a:t>Icon</a:t>
            </a:r>
            <a:endParaRPr kumimoji="1" lang="ja-JP" altLang="en-US" dirty="0"/>
          </a:p>
        </p:txBody>
      </p:sp>
      <p:sp>
        <p:nvSpPr>
          <p:cNvPr id="21" name="図プレースホルダー 12"/>
          <p:cNvSpPr>
            <a:spLocks noGrp="1"/>
          </p:cNvSpPr>
          <p:nvPr>
            <p:ph type="pic" sz="quarter" idx="25" hasCustomPrompt="1"/>
          </p:nvPr>
        </p:nvSpPr>
        <p:spPr>
          <a:xfrm>
            <a:off x="9072640" y="5848759"/>
            <a:ext cx="416830" cy="416794"/>
          </a:xfrm>
        </p:spPr>
        <p:txBody>
          <a:bodyPr>
            <a:normAutofit/>
          </a:bodyPr>
          <a:lstStyle>
            <a:lvl1pPr>
              <a:defRPr sz="1067"/>
            </a:lvl1pPr>
          </a:lstStyle>
          <a:p>
            <a:r>
              <a:rPr kumimoji="1" lang="en-US" altLang="ja-JP" dirty="0"/>
              <a:t>Icon</a:t>
            </a:r>
            <a:endParaRPr kumimoji="1" lang="ja-JP" altLang="en-US" dirty="0"/>
          </a:p>
        </p:txBody>
      </p:sp>
      <p:sp>
        <p:nvSpPr>
          <p:cNvPr id="22" name="テキスト プレースホルダー 6"/>
          <p:cNvSpPr>
            <a:spLocks noGrp="1"/>
          </p:cNvSpPr>
          <p:nvPr>
            <p:ph type="body" sz="quarter" idx="26" hasCustomPrompt="1"/>
          </p:nvPr>
        </p:nvSpPr>
        <p:spPr>
          <a:xfrm>
            <a:off x="1589730" y="6309762"/>
            <a:ext cx="2633899" cy="383601"/>
          </a:xfrm>
        </p:spPr>
        <p:txBody>
          <a:bodyPr anchor="t">
            <a:noAutofit/>
          </a:bodyPr>
          <a:lstStyle>
            <a:lvl1pPr algn="ctr">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7" hasCustomPrompt="1"/>
          </p:nvPr>
        </p:nvSpPr>
        <p:spPr>
          <a:xfrm>
            <a:off x="4776788" y="6309762"/>
            <a:ext cx="2633899" cy="383601"/>
          </a:xfrm>
        </p:spPr>
        <p:txBody>
          <a:bodyPr anchor="t">
            <a:noAutofit/>
          </a:bodyPr>
          <a:lstStyle>
            <a:lvl1pPr algn="ctr">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8" hasCustomPrompt="1"/>
          </p:nvPr>
        </p:nvSpPr>
        <p:spPr>
          <a:xfrm>
            <a:off x="7974994" y="6309762"/>
            <a:ext cx="2633899" cy="383601"/>
          </a:xfrm>
        </p:spPr>
        <p:txBody>
          <a:bodyPr anchor="t">
            <a:noAutofit/>
          </a:bodyPr>
          <a:lstStyle>
            <a:lvl1pPr algn="ctr">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5" name="円/楕円 24"/>
          <p:cNvSpPr/>
          <p:nvPr/>
        </p:nvSpPr>
        <p:spPr>
          <a:xfrm>
            <a:off x="382869" y="679450"/>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6" name="円/楕円 25"/>
          <p:cNvSpPr/>
          <p:nvPr/>
        </p:nvSpPr>
        <p:spPr>
          <a:xfrm>
            <a:off x="1301673" y="711321"/>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2" name="正方形/長方形 31"/>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円/楕円 33"/>
          <p:cNvSpPr/>
          <p:nvPr/>
        </p:nvSpPr>
        <p:spPr>
          <a:xfrm>
            <a:off x="4735518" y="2858988"/>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Tree>
    <p:extLst>
      <p:ext uri="{BB962C8B-B14F-4D97-AF65-F5344CB8AC3E}">
        <p14:creationId xmlns:p14="http://schemas.microsoft.com/office/powerpoint/2010/main" val="256234238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quare Images 1">
    <p:bg>
      <p:bgPr>
        <a:solidFill>
          <a:schemeClr val="tx2"/>
        </a:solidFill>
        <a:effectLst/>
      </p:bgPr>
    </p:bg>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1715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1742999" y="0"/>
            <a:ext cx="1744951" cy="1713600"/>
          </a:xfrm>
          <a:solidFill>
            <a:schemeClr val="accent6"/>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1742999" y="1715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3482973" y="0"/>
            <a:ext cx="1744951" cy="1713600"/>
          </a:xfrm>
          <a:solidFill>
            <a:schemeClr val="accent3"/>
          </a:solidFill>
        </p:spPr>
        <p:txBody>
          <a:bodyPr>
            <a:normAutofit/>
          </a:bodyPr>
          <a:lstStyle>
            <a:lvl1pPr>
              <a:defRPr sz="1067"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3482973" y="1715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3482973" y="3429000"/>
            <a:ext cx="1744951" cy="1713600"/>
          </a:xfrm>
          <a:solidFill>
            <a:schemeClr val="accent4"/>
          </a:solidFill>
        </p:spPr>
        <p:txBody>
          <a:bodyPr>
            <a:normAutofit/>
          </a:bodyPr>
          <a:lstStyle>
            <a:lvl1pPr>
              <a:defRPr sz="1067"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3482973" y="5144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5222947" y="5144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1" name="図プレースホルダー 3"/>
          <p:cNvSpPr>
            <a:spLocks noGrp="1"/>
          </p:cNvSpPr>
          <p:nvPr>
            <p:ph type="pic" sz="quarter" idx="33" hasCustomPrompt="1"/>
          </p:nvPr>
        </p:nvSpPr>
        <p:spPr>
          <a:xfrm>
            <a:off x="6962922" y="5144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8702896" y="0"/>
            <a:ext cx="1744951" cy="1713600"/>
          </a:xfrm>
          <a:solidFill>
            <a:schemeClr val="accent3">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8702896" y="1715400"/>
            <a:ext cx="1744951" cy="1713600"/>
          </a:xfrm>
          <a:solidFill>
            <a:schemeClr val="accent3"/>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8702896" y="5144400"/>
            <a:ext cx="1744951" cy="1713600"/>
          </a:xfrm>
          <a:solidFill>
            <a:schemeClr val="accent6">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0442872" y="0"/>
            <a:ext cx="1744951" cy="1713600"/>
          </a:xfrm>
          <a:solidFill>
            <a:schemeClr val="accent5"/>
          </a:solidFill>
        </p:spPr>
        <p:txBody>
          <a:bodyPr>
            <a:normAutofit/>
          </a:bodyPr>
          <a:lstStyle>
            <a:lvl1pPr>
              <a:defRPr sz="1067"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0442872" y="1715400"/>
            <a:ext cx="1744951" cy="1713600"/>
          </a:xfrm>
          <a:solidFill>
            <a:schemeClr val="accent6">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40" name="図プレースホルダー 3"/>
          <p:cNvSpPr>
            <a:spLocks noGrp="1"/>
          </p:cNvSpPr>
          <p:nvPr>
            <p:ph type="pic" sz="quarter" idx="38" hasCustomPrompt="1"/>
          </p:nvPr>
        </p:nvSpPr>
        <p:spPr>
          <a:xfrm>
            <a:off x="10442872" y="5144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70" name="図プレースホルダー 69"/>
          <p:cNvSpPr>
            <a:spLocks noGrp="1"/>
          </p:cNvSpPr>
          <p:nvPr>
            <p:ph type="pic" sz="quarter" idx="39" hasCustomPrompt="1"/>
          </p:nvPr>
        </p:nvSpPr>
        <p:spPr>
          <a:xfrm>
            <a:off x="1" y="3429000"/>
            <a:ext cx="3482702" cy="3429000"/>
          </a:xfrm>
          <a:solidFill>
            <a:schemeClr val="accent1">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1" name="図プレースホルダー 69"/>
          <p:cNvSpPr>
            <a:spLocks noGrp="1"/>
          </p:cNvSpPr>
          <p:nvPr>
            <p:ph type="pic" sz="quarter" idx="40" hasCustomPrompt="1"/>
          </p:nvPr>
        </p:nvSpPr>
        <p:spPr>
          <a:xfrm>
            <a:off x="5222947" y="0"/>
            <a:ext cx="3482702" cy="3429000"/>
          </a:xfrm>
          <a:solidFill>
            <a:schemeClr val="accent2">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7" name="タイトル 1"/>
          <p:cNvSpPr>
            <a:spLocks noGrp="1"/>
          </p:cNvSpPr>
          <p:nvPr>
            <p:ph type="title" hasCustomPrompt="1"/>
          </p:nvPr>
        </p:nvSpPr>
        <p:spPr>
          <a:xfrm>
            <a:off x="5485861" y="3498416"/>
            <a:ext cx="6385263" cy="900605"/>
          </a:xfrm>
        </p:spPr>
        <p:txBody>
          <a:bodyPr anchor="b">
            <a:normAutofit/>
          </a:bodyPr>
          <a:lstStyle>
            <a:lvl1pP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78" name="正方形/長方形 77"/>
          <p:cNvSpPr/>
          <p:nvPr/>
        </p:nvSpPr>
        <p:spPr>
          <a:xfrm>
            <a:off x="5581880" y="440917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9" name="テキスト プレースホルダー 6"/>
          <p:cNvSpPr>
            <a:spLocks noGrp="1"/>
          </p:cNvSpPr>
          <p:nvPr>
            <p:ph type="body" sz="quarter" idx="16" hasCustomPrompt="1"/>
          </p:nvPr>
        </p:nvSpPr>
        <p:spPr>
          <a:xfrm>
            <a:off x="5485861" y="4457617"/>
            <a:ext cx="6385263" cy="623628"/>
          </a:xfrm>
        </p:spPr>
        <p:txBody>
          <a:bodyPr anchor="t">
            <a:noAutofit/>
          </a:bodyPr>
          <a:lstStyle>
            <a:lvl1pPr algn="l">
              <a:defRPr sz="2133" i="1" baseline="0">
                <a:solidFill>
                  <a:schemeClr val="accent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19504798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quare Images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1715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1" name="図プレースホルダー 3"/>
          <p:cNvSpPr>
            <a:spLocks noGrp="1"/>
          </p:cNvSpPr>
          <p:nvPr>
            <p:ph type="pic" sz="quarter" idx="23" hasCustomPrompt="1"/>
          </p:nvPr>
        </p:nvSpPr>
        <p:spPr>
          <a:xfrm>
            <a:off x="0" y="342900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23" name="図プレースホルダー 3"/>
          <p:cNvSpPr>
            <a:spLocks noGrp="1"/>
          </p:cNvSpPr>
          <p:nvPr>
            <p:ph type="pic" sz="quarter" idx="25" hasCustomPrompt="1"/>
          </p:nvPr>
        </p:nvSpPr>
        <p:spPr>
          <a:xfrm>
            <a:off x="0" y="5144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1742999" y="0"/>
            <a:ext cx="1744951" cy="1713600"/>
          </a:xfrm>
          <a:solidFill>
            <a:schemeClr val="accent6"/>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1742999" y="1715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2" name="図プレースホルダー 3"/>
          <p:cNvSpPr>
            <a:spLocks noGrp="1"/>
          </p:cNvSpPr>
          <p:nvPr>
            <p:ph type="pic" sz="quarter" idx="24" hasCustomPrompt="1"/>
          </p:nvPr>
        </p:nvSpPr>
        <p:spPr>
          <a:xfrm>
            <a:off x="1742999" y="3429000"/>
            <a:ext cx="1744951" cy="1713600"/>
          </a:xfrm>
          <a:solidFill>
            <a:schemeClr val="accent3"/>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4" name="図プレースホルダー 3"/>
          <p:cNvSpPr>
            <a:spLocks noGrp="1"/>
          </p:cNvSpPr>
          <p:nvPr>
            <p:ph type="pic" sz="quarter" idx="26" hasCustomPrompt="1"/>
          </p:nvPr>
        </p:nvSpPr>
        <p:spPr>
          <a:xfrm>
            <a:off x="1742999" y="5144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3482973" y="0"/>
            <a:ext cx="1744951" cy="1713600"/>
          </a:xfrm>
          <a:solidFill>
            <a:schemeClr val="accent3"/>
          </a:solidFill>
        </p:spPr>
        <p:txBody>
          <a:bodyPr>
            <a:normAutofit/>
          </a:bodyPr>
          <a:lstStyle>
            <a:lvl1pPr>
              <a:defRPr sz="1067"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3482973" y="1715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3482973" y="3429000"/>
            <a:ext cx="1744951" cy="1713600"/>
          </a:xfrm>
          <a:solidFill>
            <a:schemeClr val="accent4"/>
          </a:solidFill>
        </p:spPr>
        <p:txBody>
          <a:bodyPr>
            <a:normAutofit/>
          </a:bodyPr>
          <a:lstStyle>
            <a:lvl1pPr>
              <a:defRPr sz="1067"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3482973" y="5144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4" name="図プレースホルダー 3"/>
          <p:cNvSpPr>
            <a:spLocks noGrp="1"/>
          </p:cNvSpPr>
          <p:nvPr>
            <p:ph type="pic" sz="quarter" idx="16" hasCustomPrompt="1"/>
          </p:nvPr>
        </p:nvSpPr>
        <p:spPr>
          <a:xfrm>
            <a:off x="5222947" y="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6" name="図プレースホルダー 3"/>
          <p:cNvSpPr>
            <a:spLocks noGrp="1"/>
          </p:cNvSpPr>
          <p:nvPr>
            <p:ph type="pic" sz="quarter" idx="18" hasCustomPrompt="1"/>
          </p:nvPr>
        </p:nvSpPr>
        <p:spPr>
          <a:xfrm>
            <a:off x="5222947" y="1715400"/>
            <a:ext cx="1744951" cy="1713600"/>
          </a:xfrm>
          <a:solidFill>
            <a:schemeClr val="accent2">
              <a:lumMod val="60000"/>
              <a:lumOff val="40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6" name="図プレースホルダー 3"/>
          <p:cNvSpPr>
            <a:spLocks noGrp="1"/>
          </p:cNvSpPr>
          <p:nvPr>
            <p:ph type="pic" sz="quarter" idx="28" hasCustomPrompt="1"/>
          </p:nvPr>
        </p:nvSpPr>
        <p:spPr>
          <a:xfrm>
            <a:off x="5222947" y="3429000"/>
            <a:ext cx="1744951" cy="1713600"/>
          </a:xfrm>
          <a:solidFill>
            <a:schemeClr val="accent3"/>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5222947" y="5144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7" name="図プレースホルダー 3"/>
          <p:cNvSpPr>
            <a:spLocks noGrp="1"/>
          </p:cNvSpPr>
          <p:nvPr>
            <p:ph type="pic" sz="quarter" idx="19" hasCustomPrompt="1"/>
          </p:nvPr>
        </p:nvSpPr>
        <p:spPr>
          <a:xfrm>
            <a:off x="6962922" y="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19" name="図プレースホルダー 3"/>
          <p:cNvSpPr>
            <a:spLocks noGrp="1"/>
          </p:cNvSpPr>
          <p:nvPr>
            <p:ph type="pic" sz="quarter" idx="21" hasCustomPrompt="1"/>
          </p:nvPr>
        </p:nvSpPr>
        <p:spPr>
          <a:xfrm>
            <a:off x="6962922" y="1715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9" name="図プレースホルダー 3"/>
          <p:cNvSpPr>
            <a:spLocks noGrp="1"/>
          </p:cNvSpPr>
          <p:nvPr>
            <p:ph type="pic" sz="quarter" idx="31" hasCustomPrompt="1"/>
          </p:nvPr>
        </p:nvSpPr>
        <p:spPr>
          <a:xfrm>
            <a:off x="6962922" y="3429000"/>
            <a:ext cx="1744951" cy="1713600"/>
          </a:xfrm>
          <a:solidFill>
            <a:schemeClr val="accent6"/>
          </a:solidFill>
        </p:spPr>
        <p:txBody>
          <a:bodyPr>
            <a:normAutofit/>
          </a:bodyPr>
          <a:lstStyle>
            <a:lvl1pPr>
              <a:defRPr sz="1067" baseline="0"/>
            </a:lvl1pPr>
          </a:lstStyle>
          <a:p>
            <a:r>
              <a:rPr kumimoji="1" lang="en-US" altLang="ja-JP" dirty="0"/>
              <a:t>Add an image</a:t>
            </a:r>
            <a:endParaRPr kumimoji="1" lang="ja-JP" altLang="en-US" dirty="0"/>
          </a:p>
        </p:txBody>
      </p:sp>
      <p:sp>
        <p:nvSpPr>
          <p:cNvPr id="31" name="図プレースホルダー 3"/>
          <p:cNvSpPr>
            <a:spLocks noGrp="1"/>
          </p:cNvSpPr>
          <p:nvPr>
            <p:ph type="pic" sz="quarter" idx="33" hasCustomPrompt="1"/>
          </p:nvPr>
        </p:nvSpPr>
        <p:spPr>
          <a:xfrm>
            <a:off x="6962922" y="5144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8702896" y="0"/>
            <a:ext cx="1744951" cy="1713600"/>
          </a:xfrm>
          <a:solidFill>
            <a:schemeClr val="accent3">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8702896" y="1715400"/>
            <a:ext cx="1744951" cy="1713600"/>
          </a:xfrm>
          <a:solidFill>
            <a:schemeClr val="accent3"/>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0" name="図プレースホルダー 3"/>
          <p:cNvSpPr>
            <a:spLocks noGrp="1"/>
          </p:cNvSpPr>
          <p:nvPr>
            <p:ph type="pic" sz="quarter" idx="32" hasCustomPrompt="1"/>
          </p:nvPr>
        </p:nvSpPr>
        <p:spPr>
          <a:xfrm>
            <a:off x="8702896" y="34290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8702896" y="5144400"/>
            <a:ext cx="1744951" cy="1713600"/>
          </a:xfrm>
          <a:solidFill>
            <a:schemeClr val="accent6">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0442872" y="0"/>
            <a:ext cx="1744951" cy="1713600"/>
          </a:xfrm>
          <a:solidFill>
            <a:schemeClr val="accent5"/>
          </a:solidFill>
        </p:spPr>
        <p:txBody>
          <a:bodyPr>
            <a:normAutofit/>
          </a:bodyPr>
          <a:lstStyle>
            <a:lvl1pPr>
              <a:defRPr sz="1067"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0442872" y="1715400"/>
            <a:ext cx="1744951" cy="1713600"/>
          </a:xfrm>
          <a:solidFill>
            <a:schemeClr val="accent6">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9" name="図プレースホルダー 3"/>
          <p:cNvSpPr>
            <a:spLocks noGrp="1"/>
          </p:cNvSpPr>
          <p:nvPr>
            <p:ph type="pic" sz="quarter" idx="37" hasCustomPrompt="1"/>
          </p:nvPr>
        </p:nvSpPr>
        <p:spPr>
          <a:xfrm>
            <a:off x="10442872" y="342900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40" name="図プレースホルダー 3"/>
          <p:cNvSpPr>
            <a:spLocks noGrp="1"/>
          </p:cNvSpPr>
          <p:nvPr>
            <p:ph type="pic" sz="quarter" idx="38" hasCustomPrompt="1"/>
          </p:nvPr>
        </p:nvSpPr>
        <p:spPr>
          <a:xfrm>
            <a:off x="10442872" y="5144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Tree>
    <p:extLst>
      <p:ext uri="{BB962C8B-B14F-4D97-AF65-F5344CB8AC3E}">
        <p14:creationId xmlns:p14="http://schemas.microsoft.com/office/powerpoint/2010/main" val="2503772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10 Images">
    <p:bg>
      <p:bgPr>
        <a:solidFill>
          <a:schemeClr val="tx2"/>
        </a:solidFill>
        <a:effectLst/>
      </p:bgPr>
    </p:bg>
    <p:spTree>
      <p:nvGrpSpPr>
        <p:cNvPr id="1" name=""/>
        <p:cNvGrpSpPr/>
        <p:nvPr/>
      </p:nvGrpSpPr>
      <p:grpSpPr>
        <a:xfrm>
          <a:off x="0" y="0"/>
          <a:ext cx="0" cy="0"/>
          <a:chOff x="0" y="0"/>
          <a:chExt cx="0" cy="0"/>
        </a:xfrm>
      </p:grpSpPr>
      <p:sp>
        <p:nvSpPr>
          <p:cNvPr id="19" name="円/楕円 18"/>
          <p:cNvSpPr/>
          <p:nvPr/>
        </p:nvSpPr>
        <p:spPr>
          <a:xfrm>
            <a:off x="10202367" y="4014138"/>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20" name="円/楕円 19"/>
          <p:cNvSpPr/>
          <p:nvPr/>
        </p:nvSpPr>
        <p:spPr>
          <a:xfrm>
            <a:off x="1184136" y="2516899"/>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1" name="円/楕円 20"/>
          <p:cNvSpPr/>
          <p:nvPr/>
        </p:nvSpPr>
        <p:spPr>
          <a:xfrm>
            <a:off x="413027" y="2228867"/>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2" name="円/楕円 21"/>
          <p:cNvSpPr/>
          <p:nvPr/>
        </p:nvSpPr>
        <p:spPr>
          <a:xfrm>
            <a:off x="2386628" y="2690349"/>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3" name="円/楕円 22"/>
          <p:cNvSpPr/>
          <p:nvPr/>
        </p:nvSpPr>
        <p:spPr>
          <a:xfrm>
            <a:off x="10985753" y="3880494"/>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4" name="図プレースホルダー 5"/>
          <p:cNvSpPr>
            <a:spLocks noGrp="1"/>
          </p:cNvSpPr>
          <p:nvPr>
            <p:ph type="pic" sz="quarter" idx="12" hasCustomPrompt="1"/>
          </p:nvPr>
        </p:nvSpPr>
        <p:spPr>
          <a:xfrm>
            <a:off x="25457" y="29028"/>
            <a:ext cx="2400208" cy="2400000"/>
          </a:xfrm>
          <a:solidFill>
            <a:schemeClr val="accent1"/>
          </a:solidFill>
        </p:spPr>
        <p:txBody>
          <a:bodyPr/>
          <a:lstStyle>
            <a:lvl1pPr>
              <a:defRPr sz="1200"/>
            </a:lvl1pPr>
          </a:lstStyle>
          <a:p>
            <a:r>
              <a:rPr kumimoji="1" lang="en-US" altLang="ja-JP" dirty="0"/>
              <a:t>Add an image</a:t>
            </a:r>
            <a:endParaRPr kumimoji="1" lang="ja-JP" altLang="en-US" dirty="0"/>
          </a:p>
        </p:txBody>
      </p:sp>
      <p:sp>
        <p:nvSpPr>
          <p:cNvPr id="5" name="図プレースホルダー 5"/>
          <p:cNvSpPr>
            <a:spLocks noGrp="1"/>
          </p:cNvSpPr>
          <p:nvPr>
            <p:ph type="pic" sz="quarter" idx="13" hasCustomPrompt="1"/>
          </p:nvPr>
        </p:nvSpPr>
        <p:spPr>
          <a:xfrm>
            <a:off x="2458716" y="29028"/>
            <a:ext cx="2400208" cy="2400000"/>
          </a:xfrm>
          <a:solidFill>
            <a:schemeClr val="accent3"/>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6" name="図プレースホルダー 5"/>
          <p:cNvSpPr>
            <a:spLocks noGrp="1"/>
          </p:cNvSpPr>
          <p:nvPr>
            <p:ph type="pic" sz="quarter" idx="14" hasCustomPrompt="1"/>
          </p:nvPr>
        </p:nvSpPr>
        <p:spPr>
          <a:xfrm>
            <a:off x="4891974" y="29028"/>
            <a:ext cx="2400208" cy="2400000"/>
          </a:xfrm>
          <a:solidFill>
            <a:schemeClr val="accent2"/>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5" hasCustomPrompt="1"/>
          </p:nvPr>
        </p:nvSpPr>
        <p:spPr>
          <a:xfrm>
            <a:off x="7326093" y="29028"/>
            <a:ext cx="2400208" cy="2400000"/>
          </a:xfrm>
          <a:solidFill>
            <a:schemeClr val="accent4"/>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6" hasCustomPrompt="1"/>
          </p:nvPr>
        </p:nvSpPr>
        <p:spPr>
          <a:xfrm>
            <a:off x="9758492" y="29028"/>
            <a:ext cx="2400208" cy="2400000"/>
          </a:xfrm>
          <a:solidFill>
            <a:schemeClr val="accent5"/>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7" hasCustomPrompt="1"/>
          </p:nvPr>
        </p:nvSpPr>
        <p:spPr>
          <a:xfrm>
            <a:off x="23956" y="4419110"/>
            <a:ext cx="2400208" cy="2400000"/>
          </a:xfrm>
          <a:solidFill>
            <a:schemeClr val="accent5"/>
          </a:solidFill>
        </p:spPr>
        <p:txBody>
          <a:bodyPr/>
          <a:lstStyle>
            <a:lvl1pPr>
              <a:defRPr sz="1200"/>
            </a:lvl1pPr>
          </a:lstStyle>
          <a:p>
            <a:r>
              <a:rPr kumimoji="1" lang="en-US" altLang="ja-JP" dirty="0"/>
              <a:t>Add an image</a:t>
            </a:r>
            <a:endParaRPr kumimoji="1" lang="ja-JP" altLang="en-US" dirty="0"/>
          </a:p>
        </p:txBody>
      </p:sp>
      <p:sp>
        <p:nvSpPr>
          <p:cNvPr id="10" name="図プレースホルダー 5"/>
          <p:cNvSpPr>
            <a:spLocks noGrp="1"/>
          </p:cNvSpPr>
          <p:nvPr>
            <p:ph type="pic" sz="quarter" idx="18" hasCustomPrompt="1"/>
          </p:nvPr>
        </p:nvSpPr>
        <p:spPr>
          <a:xfrm>
            <a:off x="2457215" y="4419110"/>
            <a:ext cx="2400208" cy="2400000"/>
          </a:xfrm>
          <a:solidFill>
            <a:schemeClr val="accent4"/>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1" name="図プレースホルダー 5"/>
          <p:cNvSpPr>
            <a:spLocks noGrp="1"/>
          </p:cNvSpPr>
          <p:nvPr>
            <p:ph type="pic" sz="quarter" idx="19" hasCustomPrompt="1"/>
          </p:nvPr>
        </p:nvSpPr>
        <p:spPr>
          <a:xfrm>
            <a:off x="4890473" y="4419110"/>
            <a:ext cx="2400208" cy="2400000"/>
          </a:xfrm>
          <a:solidFill>
            <a:schemeClr val="accent2"/>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2" name="図プレースホルダー 5"/>
          <p:cNvSpPr>
            <a:spLocks noGrp="1"/>
          </p:cNvSpPr>
          <p:nvPr>
            <p:ph type="pic" sz="quarter" idx="20" hasCustomPrompt="1"/>
          </p:nvPr>
        </p:nvSpPr>
        <p:spPr>
          <a:xfrm>
            <a:off x="7324592" y="4419110"/>
            <a:ext cx="2400208" cy="2400000"/>
          </a:xfrm>
          <a:solidFill>
            <a:schemeClr val="accent3"/>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3" name="図プレースホルダー 5"/>
          <p:cNvSpPr>
            <a:spLocks noGrp="1"/>
          </p:cNvSpPr>
          <p:nvPr>
            <p:ph type="pic" sz="quarter" idx="21" hasCustomPrompt="1"/>
          </p:nvPr>
        </p:nvSpPr>
        <p:spPr>
          <a:xfrm>
            <a:off x="9756991" y="4419110"/>
            <a:ext cx="2400208" cy="2400000"/>
          </a:xfrm>
          <a:solidFill>
            <a:schemeClr val="accent1"/>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6" name="タイトル 1"/>
          <p:cNvSpPr>
            <a:spLocks noGrp="1"/>
          </p:cNvSpPr>
          <p:nvPr>
            <p:ph type="title" hasCustomPrompt="1"/>
          </p:nvPr>
        </p:nvSpPr>
        <p:spPr>
          <a:xfrm>
            <a:off x="483852" y="2637235"/>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p:nvSpPr>
        <p:spPr>
          <a:xfrm>
            <a:off x="5015257" y="3547989"/>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22" hasCustomPrompt="1"/>
          </p:nvPr>
        </p:nvSpPr>
        <p:spPr>
          <a:xfrm>
            <a:off x="483852" y="3596435"/>
            <a:ext cx="11215678" cy="623628"/>
          </a:xfrm>
        </p:spPr>
        <p:txBody>
          <a:bodyPr anchor="t">
            <a:noAutofit/>
          </a:bodyPr>
          <a:lstStyle>
            <a:lvl1pPr algn="ctr">
              <a:defRPr sz="2133" i="1" baseline="0">
                <a:solidFill>
                  <a:schemeClr val="accent1"/>
                </a:solidFill>
                <a:latin typeface="+mn-lt"/>
              </a:defRPr>
            </a:lvl1pPr>
          </a:lstStyle>
          <a:p>
            <a:pPr lvl="0"/>
            <a:r>
              <a:rPr kumimoji="1" lang="en-US" altLang="ja-JP" dirty="0"/>
              <a:t>Text goes here</a:t>
            </a:r>
            <a:endParaRPr kumimoji="1" lang="ja-JP" altLang="en-US" dirty="0"/>
          </a:p>
        </p:txBody>
      </p:sp>
      <p:sp>
        <p:nvSpPr>
          <p:cNvPr id="24" name="円/楕円 23"/>
          <p:cNvSpPr/>
          <p:nvPr/>
        </p:nvSpPr>
        <p:spPr>
          <a:xfrm>
            <a:off x="11543659" y="3495431"/>
            <a:ext cx="505184" cy="5051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Tree>
    <p:extLst>
      <p:ext uri="{BB962C8B-B14F-4D97-AF65-F5344CB8AC3E}">
        <p14:creationId xmlns:p14="http://schemas.microsoft.com/office/powerpoint/2010/main" val="1468463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r>
              <a:rPr lang="en-US" smtClean="0"/>
              <a:t>Departemen Statistika FMIPA IPB</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E0766-789B-42CC-9ACC-6785A4C4F227}" type="slidenum">
              <a:rPr lang="en-US" smtClean="0"/>
              <a:t>‹#›</a:t>
            </a:fld>
            <a:endParaRPr lang="en-US"/>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215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Images &amp; Text">
    <p:spTree>
      <p:nvGrpSpPr>
        <p:cNvPr id="1" name=""/>
        <p:cNvGrpSpPr/>
        <p:nvPr/>
      </p:nvGrpSpPr>
      <p:grpSpPr>
        <a:xfrm>
          <a:off x="0" y="0"/>
          <a:ext cx="0" cy="0"/>
          <a:chOff x="0" y="0"/>
          <a:chExt cx="0" cy="0"/>
        </a:xfrm>
      </p:grpSpPr>
      <p:sp>
        <p:nvSpPr>
          <p:cNvPr id="5" name="正方形/長方形 4"/>
          <p:cNvSpPr/>
          <p:nvPr/>
        </p:nvSpPr>
        <p:spPr>
          <a:xfrm>
            <a:off x="0" y="0"/>
            <a:ext cx="3429298"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図プレースホルダー 3"/>
          <p:cNvSpPr>
            <a:spLocks noGrp="1"/>
          </p:cNvSpPr>
          <p:nvPr>
            <p:ph type="pic" sz="quarter" idx="12" hasCustomPrompt="1"/>
          </p:nvPr>
        </p:nvSpPr>
        <p:spPr>
          <a:xfrm>
            <a:off x="0" y="3429000"/>
            <a:ext cx="6095471" cy="3429000"/>
          </a:xfrm>
          <a:solidFill>
            <a:schemeClr val="bg1">
              <a:lumMod val="9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3" hasCustomPrompt="1"/>
          </p:nvPr>
        </p:nvSpPr>
        <p:spPr>
          <a:xfrm>
            <a:off x="3413727" y="0"/>
            <a:ext cx="4746682" cy="3429000"/>
          </a:xfrm>
          <a:solidFill>
            <a:schemeClr val="bg1">
              <a:lumMod val="9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9" name="図プレースホルダー 3"/>
          <p:cNvSpPr>
            <a:spLocks noGrp="1"/>
          </p:cNvSpPr>
          <p:nvPr>
            <p:ph type="pic" sz="quarter" idx="14" hasCustomPrompt="1"/>
          </p:nvPr>
        </p:nvSpPr>
        <p:spPr>
          <a:xfrm>
            <a:off x="8160408" y="0"/>
            <a:ext cx="4031592" cy="3429000"/>
          </a:xfrm>
          <a:solidFill>
            <a:schemeClr val="bg1">
              <a:lumMod val="9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0" name="正方形/長方形 9"/>
          <p:cNvSpPr/>
          <p:nvPr/>
        </p:nvSpPr>
        <p:spPr>
          <a:xfrm>
            <a:off x="6095471" y="3429000"/>
            <a:ext cx="273707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3"/>
          <p:cNvSpPr>
            <a:spLocks noGrp="1"/>
          </p:cNvSpPr>
          <p:nvPr>
            <p:ph type="pic" sz="quarter" idx="15" hasCustomPrompt="1"/>
          </p:nvPr>
        </p:nvSpPr>
        <p:spPr>
          <a:xfrm>
            <a:off x="8832541" y="3429000"/>
            <a:ext cx="3353115" cy="3429000"/>
          </a:xfrm>
          <a:solidFill>
            <a:schemeClr val="bg1">
              <a:lumMod val="9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2" name="タイトル 1"/>
          <p:cNvSpPr>
            <a:spLocks noGrp="1"/>
          </p:cNvSpPr>
          <p:nvPr>
            <p:ph type="title" hasCustomPrompt="1"/>
          </p:nvPr>
        </p:nvSpPr>
        <p:spPr>
          <a:xfrm>
            <a:off x="142822" y="500675"/>
            <a:ext cx="3120617" cy="1044621"/>
          </a:xfrm>
        </p:spPr>
        <p:txBody>
          <a:bodyPr anchor="b">
            <a:normAutofit/>
          </a:bodyPr>
          <a:lstStyle>
            <a:lvl1pPr algn="ctr">
              <a:defRPr sz="2400" baseline="0">
                <a:solidFill>
                  <a:schemeClr val="bg1"/>
                </a:solidFill>
                <a:latin typeface="Route 159 SemiBold" pitchFamily="50" charset="0"/>
              </a:defRPr>
            </a:lvl1pPr>
          </a:lstStyle>
          <a:p>
            <a:r>
              <a:rPr kumimoji="1" lang="en-US" altLang="ja-JP" dirty="0"/>
              <a:t>Text goes here</a:t>
            </a:r>
            <a:endParaRPr kumimoji="1" lang="ja-JP" altLang="en-US" dirty="0"/>
          </a:p>
        </p:txBody>
      </p:sp>
      <p:sp>
        <p:nvSpPr>
          <p:cNvPr id="13" name="テキスト プレースホルダー 6"/>
          <p:cNvSpPr>
            <a:spLocks noGrp="1"/>
          </p:cNvSpPr>
          <p:nvPr>
            <p:ph type="body" sz="quarter" idx="22" hasCustomPrompt="1"/>
          </p:nvPr>
        </p:nvSpPr>
        <p:spPr>
          <a:xfrm>
            <a:off x="142822" y="1701716"/>
            <a:ext cx="3120618" cy="1487257"/>
          </a:xfrm>
        </p:spPr>
        <p:txBody>
          <a:bodyPr anchor="t">
            <a:noAutofit/>
          </a:bodyPr>
          <a:lstStyle>
            <a:lvl1pPr algn="ctr">
              <a:defRPr sz="1333" i="0" baseline="0">
                <a:solidFill>
                  <a:schemeClr val="bg1"/>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3" hasCustomPrompt="1"/>
          </p:nvPr>
        </p:nvSpPr>
        <p:spPr>
          <a:xfrm>
            <a:off x="6192019" y="3573016"/>
            <a:ext cx="2544503" cy="3120347"/>
          </a:xfrm>
        </p:spPr>
        <p:txBody>
          <a:bodyPr anchor="ctr">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05972244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trategy">
    <p:spTree>
      <p:nvGrpSpPr>
        <p:cNvPr id="1" name=""/>
        <p:cNvGrpSpPr/>
        <p:nvPr/>
      </p:nvGrpSpPr>
      <p:grpSpPr>
        <a:xfrm>
          <a:off x="0" y="0"/>
          <a:ext cx="0" cy="0"/>
          <a:chOff x="0" y="0"/>
          <a:chExt cx="0" cy="0"/>
        </a:xfrm>
      </p:grpSpPr>
      <p:sp>
        <p:nvSpPr>
          <p:cNvPr id="10" name="正方形/長方形 9"/>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p:nvSpPr>
        <p:spPr>
          <a:xfrm>
            <a:off x="0" y="3976914"/>
            <a:ext cx="12192000" cy="28810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2465" y="2967732"/>
            <a:ext cx="672846" cy="1009181"/>
          </a:xfrm>
          <a:prstGeom prst="rect">
            <a:avLst/>
          </a:prstGeom>
        </p:spPr>
      </p:pic>
      <p:pic>
        <p:nvPicPr>
          <p:cNvPr id="13" name="図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4309" y="2971388"/>
            <a:ext cx="654562" cy="1005525"/>
          </a:xfrm>
          <a:prstGeom prst="rect">
            <a:avLst/>
          </a:prstGeom>
        </p:spPr>
      </p:pic>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7184" y="2773940"/>
            <a:ext cx="804488" cy="1202973"/>
          </a:xfrm>
          <a:prstGeom prst="rect">
            <a:avLst/>
          </a:prstGeom>
        </p:spPr>
      </p:pic>
      <p:pic>
        <p:nvPicPr>
          <p:cNvPr id="15" name="図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7501" y="2470455"/>
            <a:ext cx="707584" cy="1506459"/>
          </a:xfrm>
          <a:prstGeom prst="rect">
            <a:avLst/>
          </a:prstGeom>
        </p:spPr>
      </p:pic>
      <p:pic>
        <p:nvPicPr>
          <p:cNvPr id="16" name="図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30572" y="2419264"/>
            <a:ext cx="782549" cy="1557650"/>
          </a:xfrm>
          <a:prstGeom prst="rect">
            <a:avLst/>
          </a:prstGeom>
        </p:spPr>
      </p:pic>
      <p:pic>
        <p:nvPicPr>
          <p:cNvPr id="17" name="図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38371" y="2188907"/>
            <a:ext cx="780720" cy="1788006"/>
          </a:xfrm>
          <a:prstGeom prst="rect">
            <a:avLst/>
          </a:prstGeom>
        </p:spPr>
      </p:pic>
      <p:sp>
        <p:nvSpPr>
          <p:cNvPr id="29" name="テキスト プレースホルダー 6"/>
          <p:cNvSpPr>
            <a:spLocks noGrp="1"/>
          </p:cNvSpPr>
          <p:nvPr>
            <p:ph type="body" sz="quarter" idx="21" hasCustomPrompt="1"/>
          </p:nvPr>
        </p:nvSpPr>
        <p:spPr>
          <a:xfrm>
            <a:off x="695256" y="1945551"/>
            <a:ext cx="2926334" cy="480053"/>
          </a:xfrm>
        </p:spPr>
        <p:txBody>
          <a:bodyPr anchor="ctr">
            <a:noAutofit/>
          </a:bodyPr>
          <a:lstStyle>
            <a:lvl1pPr algn="ct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2" hasCustomPrompt="1"/>
          </p:nvPr>
        </p:nvSpPr>
        <p:spPr>
          <a:xfrm>
            <a:off x="2148888" y="1374814"/>
            <a:ext cx="2926334" cy="480053"/>
          </a:xfrm>
        </p:spPr>
        <p:txBody>
          <a:bodyPr anchor="ctr">
            <a:noAutofit/>
          </a:bodyPr>
          <a:lstStyle>
            <a:lvl1pPr algn="ct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6858678" y="1011208"/>
            <a:ext cx="2926334" cy="480053"/>
          </a:xfrm>
        </p:spPr>
        <p:txBody>
          <a:bodyPr anchor="ctr">
            <a:noAutofit/>
          </a:bodyPr>
          <a:lstStyle>
            <a:lvl1pPr algn="ct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5256843" y="1590874"/>
            <a:ext cx="2926334" cy="480053"/>
          </a:xfrm>
        </p:spPr>
        <p:txBody>
          <a:bodyPr anchor="ctr">
            <a:noAutofit/>
          </a:bodyPr>
          <a:lstStyle>
            <a:lvl1pPr algn="ct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3817870" y="804077"/>
            <a:ext cx="2926334" cy="480053"/>
          </a:xfrm>
        </p:spPr>
        <p:txBody>
          <a:bodyPr anchor="ctr">
            <a:noAutofit/>
          </a:bodyPr>
          <a:lstStyle>
            <a:lvl1pPr algn="ct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8465563" y="431542"/>
            <a:ext cx="2926334" cy="480053"/>
          </a:xfrm>
        </p:spPr>
        <p:txBody>
          <a:bodyPr anchor="ctr">
            <a:noAutofit/>
          </a:bodyPr>
          <a:lstStyle>
            <a:lvl1pPr algn="ctr">
              <a:defRPr sz="1867"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cxnSp>
        <p:nvCxnSpPr>
          <p:cNvPr id="36" name="直線コネクタ 35"/>
          <p:cNvCxnSpPr>
            <a:stCxn id="29" idx="2"/>
          </p:cNvCxnSpPr>
          <p:nvPr/>
        </p:nvCxnSpPr>
        <p:spPr>
          <a:xfrm>
            <a:off x="2158423" y="2425604"/>
            <a:ext cx="0" cy="448225"/>
          </a:xfrm>
          <a:prstGeom prst="line">
            <a:avLst/>
          </a:prstGeom>
          <a:ln w="28575">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3617196" y="1944914"/>
            <a:ext cx="0" cy="922517"/>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5269588" y="1364343"/>
            <a:ext cx="0" cy="1265941"/>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6713029" y="2098914"/>
            <a:ext cx="0" cy="223373"/>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8321845" y="1507999"/>
            <a:ext cx="0" cy="814287"/>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9938852" y="922965"/>
            <a:ext cx="0" cy="1175948"/>
          </a:xfrm>
          <a:prstGeom prst="line">
            <a:avLst/>
          </a:prstGeom>
          <a:ln w="28575">
            <a:solidFill>
              <a:schemeClr val="accent6"/>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3" name="タイトル 1"/>
          <p:cNvSpPr>
            <a:spLocks noGrp="1"/>
          </p:cNvSpPr>
          <p:nvPr>
            <p:ph type="title" hasCustomPrompt="1"/>
          </p:nvPr>
        </p:nvSpPr>
        <p:spPr>
          <a:xfrm>
            <a:off x="483852" y="4214454"/>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54" name="正方形/長方形 53"/>
          <p:cNvSpPr/>
          <p:nvPr/>
        </p:nvSpPr>
        <p:spPr>
          <a:xfrm>
            <a:off x="5015257" y="512520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テキスト プレースホルダー 6"/>
          <p:cNvSpPr>
            <a:spLocks noGrp="1"/>
          </p:cNvSpPr>
          <p:nvPr>
            <p:ph type="body" sz="quarter" idx="42" hasCustomPrompt="1"/>
          </p:nvPr>
        </p:nvSpPr>
        <p:spPr>
          <a:xfrm>
            <a:off x="286850" y="5321905"/>
            <a:ext cx="11618299" cy="1112762"/>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26329187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2 Opinions">
    <p:spTree>
      <p:nvGrpSpPr>
        <p:cNvPr id="1" name=""/>
        <p:cNvGrpSpPr/>
        <p:nvPr/>
      </p:nvGrpSpPr>
      <p:grpSpPr>
        <a:xfrm>
          <a:off x="0" y="0"/>
          <a:ext cx="0" cy="0"/>
          <a:chOff x="0" y="0"/>
          <a:chExt cx="0" cy="0"/>
        </a:xfrm>
      </p:grpSpPr>
      <p:grpSp>
        <p:nvGrpSpPr>
          <p:cNvPr id="29" name="グループ化 28"/>
          <p:cNvGrpSpPr/>
          <p:nvPr/>
        </p:nvGrpSpPr>
        <p:grpSpPr>
          <a:xfrm>
            <a:off x="5343196" y="37273"/>
            <a:ext cx="6848804" cy="4481941"/>
            <a:chOff x="7426437" y="55909"/>
            <a:chExt cx="10859975" cy="6722912"/>
          </a:xfrm>
        </p:grpSpPr>
        <p:sp>
          <p:nvSpPr>
            <p:cNvPr id="13" name="正方形/長方形 12"/>
            <p:cNvSpPr/>
            <p:nvPr/>
          </p:nvSpPr>
          <p:spPr>
            <a:xfrm>
              <a:off x="10859975" y="111818"/>
              <a:ext cx="7426437" cy="66670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直角三角形 11"/>
            <p:cNvSpPr/>
            <p:nvPr/>
          </p:nvSpPr>
          <p:spPr>
            <a:xfrm flipH="1">
              <a:off x="7426437" y="55909"/>
              <a:ext cx="3433538" cy="6722912"/>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 name="正方形/長方形 1"/>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5199" y="471963"/>
            <a:ext cx="1282667" cy="4047252"/>
          </a:xfrm>
          <a:prstGeom prst="rect">
            <a:avLst/>
          </a:prstGeom>
          <a:effectLst>
            <a:outerShdw blurRad="76200" dir="13500000" sy="23000" kx="1200000" algn="br" rotWithShape="0">
              <a:prstClr val="black">
                <a:alpha val="20000"/>
              </a:prstClr>
            </a:outerShdw>
          </a:effectLst>
        </p:spPr>
      </p:pic>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0775" y="1017730"/>
            <a:ext cx="1187142" cy="3501485"/>
          </a:xfrm>
          <a:prstGeom prst="rect">
            <a:avLst/>
          </a:prstGeom>
          <a:effectLst>
            <a:outerShdw blurRad="76200" dir="13500000" sy="23000" kx="1200000" algn="br" rotWithShape="0">
              <a:prstClr val="black">
                <a:alpha val="20000"/>
              </a:prstClr>
            </a:outerShdw>
          </a:effectLst>
        </p:spPr>
      </p:pic>
      <p:sp>
        <p:nvSpPr>
          <p:cNvPr id="6" name="正方形/長方形 5"/>
          <p:cNvSpPr/>
          <p:nvPr/>
        </p:nvSpPr>
        <p:spPr>
          <a:xfrm>
            <a:off x="0" y="4519215"/>
            <a:ext cx="12192000" cy="23387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タイトル 1"/>
          <p:cNvSpPr>
            <a:spLocks noGrp="1"/>
          </p:cNvSpPr>
          <p:nvPr>
            <p:ph type="title" hasCustomPrompt="1"/>
          </p:nvPr>
        </p:nvSpPr>
        <p:spPr>
          <a:xfrm>
            <a:off x="483852" y="4637788"/>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8" name="正方形/長方形 7"/>
          <p:cNvSpPr/>
          <p:nvPr/>
        </p:nvSpPr>
        <p:spPr>
          <a:xfrm>
            <a:off x="5015257" y="5548542"/>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テキスト プレースホルダー 6"/>
          <p:cNvSpPr>
            <a:spLocks noGrp="1"/>
          </p:cNvSpPr>
          <p:nvPr>
            <p:ph type="body" sz="quarter" idx="42" hasCustomPrompt="1"/>
          </p:nvPr>
        </p:nvSpPr>
        <p:spPr>
          <a:xfrm>
            <a:off x="7768456" y="397384"/>
            <a:ext cx="4036642" cy="821816"/>
          </a:xfrm>
        </p:spPr>
        <p:txBody>
          <a:bodyPr>
            <a:noAutofit/>
          </a:bodyPr>
          <a:lstStyle>
            <a:lvl1pPr algn="l">
              <a:defRPr sz="4400" b="0" i="0" u="none" baseline="0">
                <a:solidFill>
                  <a:schemeClr val="accent1"/>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0" name="テキスト プレースホルダー 6"/>
          <p:cNvSpPr>
            <a:spLocks noGrp="1"/>
          </p:cNvSpPr>
          <p:nvPr>
            <p:ph type="body" sz="quarter" idx="43" hasCustomPrompt="1"/>
          </p:nvPr>
        </p:nvSpPr>
        <p:spPr>
          <a:xfrm>
            <a:off x="305322" y="397384"/>
            <a:ext cx="3786740" cy="821816"/>
          </a:xfrm>
        </p:spPr>
        <p:txBody>
          <a:bodyPr>
            <a:noAutofit/>
          </a:bodyPr>
          <a:lstStyle>
            <a:lvl1pPr algn="r">
              <a:defRPr sz="4400" b="0" i="0" u="none" baseline="0">
                <a:solidFill>
                  <a:schemeClr val="accent5"/>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1" name="テキスト プレースホルダー 6"/>
          <p:cNvSpPr>
            <a:spLocks noGrp="1"/>
          </p:cNvSpPr>
          <p:nvPr>
            <p:ph type="body" sz="quarter" idx="44" hasCustomPrompt="1"/>
          </p:nvPr>
        </p:nvSpPr>
        <p:spPr>
          <a:xfrm>
            <a:off x="286850" y="5688607"/>
            <a:ext cx="11618299" cy="998520"/>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4" name="テキスト プレースホルダー 6"/>
          <p:cNvSpPr>
            <a:spLocks noGrp="1"/>
          </p:cNvSpPr>
          <p:nvPr>
            <p:ph type="body" sz="quarter" idx="45" hasCustomPrompt="1"/>
          </p:nvPr>
        </p:nvSpPr>
        <p:spPr>
          <a:xfrm>
            <a:off x="727632" y="1930400"/>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5" name="円/楕円 14"/>
          <p:cNvSpPr/>
          <p:nvPr/>
        </p:nvSpPr>
        <p:spPr>
          <a:xfrm>
            <a:off x="357147" y="2121850"/>
            <a:ext cx="272907" cy="2728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テキスト プレースホルダー 6"/>
          <p:cNvSpPr>
            <a:spLocks noGrp="1"/>
          </p:cNvSpPr>
          <p:nvPr>
            <p:ph type="body" sz="quarter" idx="46" hasCustomPrompt="1"/>
          </p:nvPr>
        </p:nvSpPr>
        <p:spPr>
          <a:xfrm>
            <a:off x="727632" y="2697019"/>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7" name="円/楕円 16"/>
          <p:cNvSpPr/>
          <p:nvPr/>
        </p:nvSpPr>
        <p:spPr>
          <a:xfrm>
            <a:off x="361179" y="2888469"/>
            <a:ext cx="272907" cy="2728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47" hasCustomPrompt="1"/>
          </p:nvPr>
        </p:nvSpPr>
        <p:spPr>
          <a:xfrm>
            <a:off x="727632" y="3463637"/>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9" name="円/楕円 18"/>
          <p:cNvSpPr/>
          <p:nvPr/>
        </p:nvSpPr>
        <p:spPr>
          <a:xfrm>
            <a:off x="357147" y="3655086"/>
            <a:ext cx="272907" cy="2728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プレースホルダー 6"/>
          <p:cNvSpPr>
            <a:spLocks noGrp="1"/>
          </p:cNvSpPr>
          <p:nvPr>
            <p:ph type="body" sz="quarter" idx="48" hasCustomPrompt="1"/>
          </p:nvPr>
        </p:nvSpPr>
        <p:spPr>
          <a:xfrm>
            <a:off x="8372931" y="1932505"/>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4" name="円/楕円 23"/>
          <p:cNvSpPr/>
          <p:nvPr/>
        </p:nvSpPr>
        <p:spPr>
          <a:xfrm>
            <a:off x="8002447" y="2123955"/>
            <a:ext cx="272907" cy="2728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49" hasCustomPrompt="1"/>
          </p:nvPr>
        </p:nvSpPr>
        <p:spPr>
          <a:xfrm>
            <a:off x="8372931" y="2699124"/>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6" name="円/楕円 25"/>
          <p:cNvSpPr/>
          <p:nvPr/>
        </p:nvSpPr>
        <p:spPr>
          <a:xfrm>
            <a:off x="8002447" y="2890573"/>
            <a:ext cx="272907" cy="2728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テキスト プレースホルダー 6"/>
          <p:cNvSpPr>
            <a:spLocks noGrp="1"/>
          </p:cNvSpPr>
          <p:nvPr>
            <p:ph type="body" sz="quarter" idx="50" hasCustomPrompt="1"/>
          </p:nvPr>
        </p:nvSpPr>
        <p:spPr>
          <a:xfrm>
            <a:off x="8372931" y="3465742"/>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8" name="円/楕円 27"/>
          <p:cNvSpPr/>
          <p:nvPr/>
        </p:nvSpPr>
        <p:spPr>
          <a:xfrm>
            <a:off x="8002447" y="3657191"/>
            <a:ext cx="272907" cy="2728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正方形/長方形 29"/>
          <p:cNvSpPr/>
          <p:nvPr/>
        </p:nvSpPr>
        <p:spPr>
          <a:xfrm>
            <a:off x="2133262" y="1225923"/>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正方形/長方形 30"/>
          <p:cNvSpPr/>
          <p:nvPr/>
        </p:nvSpPr>
        <p:spPr>
          <a:xfrm>
            <a:off x="7370735" y="1225923"/>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67432415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evices">
    <p:bg>
      <p:bgPr>
        <a:solidFill>
          <a:schemeClr val="tx2"/>
        </a:solidFill>
        <a:effectLst/>
      </p:bgPr>
    </p:bg>
    <p:spTree>
      <p:nvGrpSpPr>
        <p:cNvPr id="1" name=""/>
        <p:cNvGrpSpPr/>
        <p:nvPr/>
      </p:nvGrpSpPr>
      <p:grpSpPr>
        <a:xfrm>
          <a:off x="0" y="0"/>
          <a:ext cx="0" cy="0"/>
          <a:chOff x="0" y="0"/>
          <a:chExt cx="0" cy="0"/>
        </a:xfrm>
      </p:grpSpPr>
      <p:sp>
        <p:nvSpPr>
          <p:cNvPr id="14" name="正方形/長方形 13"/>
          <p:cNvSpPr/>
          <p:nvPr/>
        </p:nvSpPr>
        <p:spPr>
          <a:xfrm>
            <a:off x="0" y="0"/>
            <a:ext cx="12192000" cy="41510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6398" y="308653"/>
            <a:ext cx="5274870" cy="4272731"/>
          </a:xfrm>
          <a:prstGeom prst="rect">
            <a:avLst/>
          </a:prstGeom>
        </p:spPr>
      </p:pic>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7620" y="950241"/>
            <a:ext cx="2554068" cy="3631143"/>
          </a:xfrm>
          <a:prstGeom prst="rect">
            <a:avLst/>
          </a:prstGeom>
        </p:spPr>
      </p:pic>
      <p:pic>
        <p:nvPicPr>
          <p:cNvPr id="10" name="図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1718" y="1804275"/>
            <a:ext cx="1363426" cy="2777109"/>
          </a:xfrm>
          <a:prstGeom prst="rect">
            <a:avLst/>
          </a:prstGeom>
        </p:spPr>
      </p:pic>
      <p:sp>
        <p:nvSpPr>
          <p:cNvPr id="11" name="図プレースホルダー 8"/>
          <p:cNvSpPr>
            <a:spLocks noGrp="1"/>
          </p:cNvSpPr>
          <p:nvPr>
            <p:ph type="pic" sz="quarter" idx="12" hasCustomPrompt="1"/>
          </p:nvPr>
        </p:nvSpPr>
        <p:spPr>
          <a:xfrm>
            <a:off x="2263469" y="2157779"/>
            <a:ext cx="1139924" cy="2070100"/>
          </a:xfrm>
        </p:spPr>
        <p:txBody>
          <a:bodyPr>
            <a:normAutofit/>
          </a:bodyPr>
          <a:lstStyle>
            <a:lvl1pPr>
              <a:defRPr sz="1067"/>
            </a:lvl1pPr>
          </a:lstStyle>
          <a:p>
            <a:r>
              <a:rPr kumimoji="1" lang="en-US" altLang="ja-JP" dirty="0"/>
              <a:t>Add an image</a:t>
            </a:r>
            <a:endParaRPr kumimoji="1" lang="ja-JP" altLang="en-US" dirty="0"/>
          </a:p>
        </p:txBody>
      </p:sp>
      <p:sp>
        <p:nvSpPr>
          <p:cNvPr id="12" name="図プレースホルダー 8"/>
          <p:cNvSpPr>
            <a:spLocks noGrp="1"/>
          </p:cNvSpPr>
          <p:nvPr>
            <p:ph type="pic" sz="quarter" idx="13" hasCustomPrompt="1"/>
          </p:nvPr>
        </p:nvSpPr>
        <p:spPr>
          <a:xfrm>
            <a:off x="3660192" y="488673"/>
            <a:ext cx="4890968" cy="2704156"/>
          </a:xfrm>
        </p:spPr>
        <p:txBody>
          <a:bodyPr>
            <a:normAutofit/>
          </a:bodyPr>
          <a:lstStyle>
            <a:lvl1pPr>
              <a:defRPr sz="1067"/>
            </a:lvl1pPr>
          </a:lstStyle>
          <a:p>
            <a:r>
              <a:rPr kumimoji="1" lang="en-US" altLang="ja-JP" dirty="0"/>
              <a:t>Add an image</a:t>
            </a:r>
            <a:endParaRPr kumimoji="1" lang="ja-JP" altLang="en-US" dirty="0"/>
          </a:p>
        </p:txBody>
      </p:sp>
      <p:sp>
        <p:nvSpPr>
          <p:cNvPr id="13" name="図プレースホルダー 8"/>
          <p:cNvSpPr>
            <a:spLocks noGrp="1"/>
          </p:cNvSpPr>
          <p:nvPr>
            <p:ph type="pic" sz="quarter" idx="14" hasCustomPrompt="1"/>
          </p:nvPr>
        </p:nvSpPr>
        <p:spPr>
          <a:xfrm>
            <a:off x="8839080" y="1282700"/>
            <a:ext cx="2209992" cy="2956390"/>
          </a:xfrm>
        </p:spPr>
        <p:txBody>
          <a:bodyPr>
            <a:normAutofit/>
          </a:bodyPr>
          <a:lstStyle>
            <a:lvl1pPr>
              <a:defRPr sz="1067"/>
            </a:lvl1pPr>
          </a:lstStyle>
          <a:p>
            <a:r>
              <a:rPr kumimoji="1" lang="en-US" altLang="ja-JP" dirty="0"/>
              <a:t>Add an image</a:t>
            </a:r>
            <a:endParaRPr kumimoji="1" lang="ja-JP" altLang="en-US" dirty="0"/>
          </a:p>
        </p:txBody>
      </p:sp>
      <p:sp>
        <p:nvSpPr>
          <p:cNvPr id="16" name="タイトル 1"/>
          <p:cNvSpPr>
            <a:spLocks noGrp="1"/>
          </p:cNvSpPr>
          <p:nvPr>
            <p:ph type="title" hasCustomPrompt="1"/>
          </p:nvPr>
        </p:nvSpPr>
        <p:spPr>
          <a:xfrm>
            <a:off x="483852" y="4514410"/>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p:nvSpPr>
        <p:spPr>
          <a:xfrm>
            <a:off x="5015257" y="5425164"/>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42" hasCustomPrompt="1"/>
          </p:nvPr>
        </p:nvSpPr>
        <p:spPr>
          <a:xfrm>
            <a:off x="286850" y="5621862"/>
            <a:ext cx="11618299" cy="1006329"/>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268143266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Web 1">
    <p:spTree>
      <p:nvGrpSpPr>
        <p:cNvPr id="1" name=""/>
        <p:cNvGrpSpPr/>
        <p:nvPr/>
      </p:nvGrpSpPr>
      <p:grpSpPr>
        <a:xfrm>
          <a:off x="0" y="0"/>
          <a:ext cx="0" cy="0"/>
          <a:chOff x="0" y="0"/>
          <a:chExt cx="0" cy="0"/>
        </a:xfrm>
      </p:grpSpPr>
      <p:sp>
        <p:nvSpPr>
          <p:cNvPr id="26" name="正方形/長方形 25"/>
          <p:cNvSpPr/>
          <p:nvPr/>
        </p:nvSpPr>
        <p:spPr>
          <a:xfrm>
            <a:off x="0" y="4233333"/>
            <a:ext cx="12192000" cy="2624667"/>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正方形/長方形 1"/>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タイトル プレースホルダー 1"/>
          <p:cNvSpPr>
            <a:spLocks noGrp="1"/>
          </p:cNvSpPr>
          <p:nvPr>
            <p:ph type="title" hasCustomPrompt="1"/>
          </p:nvPr>
        </p:nvSpPr>
        <p:spPr>
          <a:xfrm>
            <a:off x="2048598" y="164638"/>
            <a:ext cx="9567208" cy="802101"/>
          </a:xfrm>
          <a:prstGeom prst="rect">
            <a:avLst/>
          </a:prstGeom>
        </p:spPr>
        <p:txBody>
          <a:bodyPr vert="horz" lIns="163275" tIns="81638" rIns="163275" bIns="81638" rtlCol="0" anchor="ctr">
            <a:normAutofit/>
          </a:bodyPr>
          <a:lstStyle/>
          <a:p>
            <a:r>
              <a:rPr kumimoji="1" lang="en-US" altLang="ja-JP" dirty="0"/>
              <a:t>Slide Title</a:t>
            </a:r>
            <a:endParaRPr kumimoji="1" lang="ja-JP" altLang="en-US" dirty="0"/>
          </a:p>
        </p:txBody>
      </p:sp>
      <p:sp>
        <p:nvSpPr>
          <p:cNvPr id="13"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14" name="正方形/長方形 13"/>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図プレースホルダー 19"/>
          <p:cNvSpPr>
            <a:spLocks noGrp="1"/>
          </p:cNvSpPr>
          <p:nvPr>
            <p:ph type="pic" sz="quarter" idx="12" hasCustomPrompt="1"/>
          </p:nvPr>
        </p:nvSpPr>
        <p:spPr>
          <a:xfrm>
            <a:off x="535412" y="2170492"/>
            <a:ext cx="5690094" cy="3200400"/>
          </a:xfrm>
          <a:solidFill>
            <a:schemeClr val="accent3">
              <a:lumMod val="20000"/>
              <a:lumOff val="80000"/>
            </a:schemeClr>
          </a:solidFill>
        </p:spPr>
        <p:txBody>
          <a:bodyPr>
            <a:normAutofit/>
          </a:bodyPr>
          <a:lstStyle>
            <a:lvl1pPr>
              <a:defRPr sz="1067"/>
            </a:lvl1pPr>
          </a:lstStyle>
          <a:p>
            <a:r>
              <a:rPr kumimoji="1" lang="en-US" altLang="ja-JP" dirty="0"/>
              <a:t>Add an image</a:t>
            </a:r>
            <a:endParaRPr kumimoji="1" lang="ja-JP" altLang="en-US" dirty="0"/>
          </a:p>
        </p:txBody>
      </p:sp>
      <p:sp>
        <p:nvSpPr>
          <p:cNvPr id="16" name="角丸四角形 7"/>
          <p:cNvSpPr/>
          <p:nvPr/>
        </p:nvSpPr>
        <p:spPr>
          <a:xfrm>
            <a:off x="535562" y="1845583"/>
            <a:ext cx="5690094" cy="32476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正方形/長方形 16"/>
          <p:cNvSpPr/>
          <p:nvPr/>
        </p:nvSpPr>
        <p:spPr>
          <a:xfrm>
            <a:off x="535562" y="2128010"/>
            <a:ext cx="5690094" cy="42333"/>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18" name="グループ化 17"/>
          <p:cNvGrpSpPr/>
          <p:nvPr/>
        </p:nvGrpSpPr>
        <p:grpSpPr>
          <a:xfrm>
            <a:off x="657131" y="1938114"/>
            <a:ext cx="361981" cy="95250"/>
            <a:chOff x="2524125" y="1614487"/>
            <a:chExt cx="542925" cy="142875"/>
          </a:xfrm>
        </p:grpSpPr>
        <p:sp>
          <p:nvSpPr>
            <p:cNvPr id="19" name="円/楕円 18"/>
            <p:cNvSpPr/>
            <p:nvPr/>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22" name="グループ化 21"/>
          <p:cNvGrpSpPr/>
          <p:nvPr/>
        </p:nvGrpSpPr>
        <p:grpSpPr>
          <a:xfrm>
            <a:off x="5972541" y="1922238"/>
            <a:ext cx="133362" cy="127000"/>
            <a:chOff x="7781924" y="1704975"/>
            <a:chExt cx="200026" cy="190500"/>
          </a:xfrm>
          <a:solidFill>
            <a:schemeClr val="tx1">
              <a:lumMod val="50000"/>
              <a:lumOff val="50000"/>
            </a:schemeClr>
          </a:solidFill>
        </p:grpSpPr>
        <p:sp>
          <p:nvSpPr>
            <p:cNvPr id="23" name="正方形/長方形 22"/>
            <p:cNvSpPr/>
            <p:nvPr/>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正方形/長方形 23"/>
            <p:cNvSpPr/>
            <p:nvPr/>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正方形/長方形 24"/>
            <p:cNvSpPr/>
            <p:nvPr/>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38" name="正方形/長方形 37"/>
          <p:cNvSpPr/>
          <p:nvPr/>
        </p:nvSpPr>
        <p:spPr>
          <a:xfrm rot="2700000">
            <a:off x="1592122" y="2906409"/>
            <a:ext cx="8518860" cy="6415469"/>
          </a:xfrm>
          <a:custGeom>
            <a:avLst/>
            <a:gdLst/>
            <a:ahLst/>
            <a:cxnLst/>
            <a:rect l="l" t="t" r="r" b="b"/>
            <a:pathLst>
              <a:path w="12778290" h="9622369">
                <a:moveTo>
                  <a:pt x="2350963" y="1"/>
                </a:moveTo>
                <a:lnTo>
                  <a:pt x="12778290" y="0"/>
                </a:lnTo>
                <a:lnTo>
                  <a:pt x="3155921" y="9622369"/>
                </a:lnTo>
                <a:lnTo>
                  <a:pt x="0" y="9622369"/>
                </a:lnTo>
                <a:lnTo>
                  <a:pt x="5986665" y="3635704"/>
                </a:lnTo>
                <a:close/>
              </a:path>
            </a:pathLst>
          </a:cu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正方形/長方形 27"/>
          <p:cNvSpPr/>
          <p:nvPr/>
        </p:nvSpPr>
        <p:spPr>
          <a:xfrm>
            <a:off x="6582653" y="4396144"/>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テキスト プレースホルダー 6"/>
          <p:cNvSpPr>
            <a:spLocks noGrp="1"/>
          </p:cNvSpPr>
          <p:nvPr>
            <p:ph type="body" sz="quarter" idx="24" hasCustomPrompt="1"/>
          </p:nvPr>
        </p:nvSpPr>
        <p:spPr>
          <a:xfrm>
            <a:off x="6522320" y="4476698"/>
            <a:ext cx="5196564" cy="1500769"/>
          </a:xfrm>
        </p:spPr>
        <p:txBody>
          <a:bodyPr anchor="t">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48" hasCustomPrompt="1"/>
          </p:nvPr>
        </p:nvSpPr>
        <p:spPr>
          <a:xfrm>
            <a:off x="6953138" y="1857789"/>
            <a:ext cx="4748811"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2" name="円/楕円 31"/>
          <p:cNvSpPr/>
          <p:nvPr/>
        </p:nvSpPr>
        <p:spPr>
          <a:xfrm>
            <a:off x="6582654" y="2049239"/>
            <a:ext cx="272907" cy="2728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テキスト プレースホルダー 6"/>
          <p:cNvSpPr>
            <a:spLocks noGrp="1"/>
          </p:cNvSpPr>
          <p:nvPr>
            <p:ph type="body" sz="quarter" idx="49" hasCustomPrompt="1"/>
          </p:nvPr>
        </p:nvSpPr>
        <p:spPr>
          <a:xfrm>
            <a:off x="6953138" y="2624408"/>
            <a:ext cx="4748811"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4" name="円/楕円 33"/>
          <p:cNvSpPr/>
          <p:nvPr/>
        </p:nvSpPr>
        <p:spPr>
          <a:xfrm>
            <a:off x="6582654" y="2815857"/>
            <a:ext cx="272907" cy="2728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6"/>
          <p:cNvSpPr>
            <a:spLocks noGrp="1"/>
          </p:cNvSpPr>
          <p:nvPr>
            <p:ph type="body" sz="quarter" idx="50" hasCustomPrompt="1"/>
          </p:nvPr>
        </p:nvSpPr>
        <p:spPr>
          <a:xfrm>
            <a:off x="6953138" y="3391026"/>
            <a:ext cx="4748811"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6" name="円/楕円 35"/>
          <p:cNvSpPr/>
          <p:nvPr/>
        </p:nvSpPr>
        <p:spPr>
          <a:xfrm>
            <a:off x="6582654" y="3582475"/>
            <a:ext cx="272907" cy="2728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7" name="円/楕円 36"/>
          <p:cNvSpPr/>
          <p:nvPr/>
        </p:nvSpPr>
        <p:spPr>
          <a:xfrm>
            <a:off x="1555534" y="905648"/>
            <a:ext cx="384076" cy="3840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13"/>
          <p:cNvSpPr/>
          <p:nvPr/>
        </p:nvSpPr>
        <p:spPr>
          <a:xfrm>
            <a:off x="31596" y="0"/>
            <a:ext cx="912180" cy="681270"/>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p:cNvSpPr/>
          <p:nvPr/>
        </p:nvSpPr>
        <p:spPr>
          <a:xfrm>
            <a:off x="681974" y="681271"/>
            <a:ext cx="528104" cy="5280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円/楕円 40"/>
          <p:cNvSpPr/>
          <p:nvPr/>
        </p:nvSpPr>
        <p:spPr>
          <a:xfrm>
            <a:off x="1207829" y="149092"/>
            <a:ext cx="661953" cy="66189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フッター プレースホルダー 4"/>
          <p:cNvSpPr>
            <a:spLocks noGrp="1"/>
          </p:cNvSpPr>
          <p:nvPr>
            <p:ph type="ftr" sz="quarter" idx="3"/>
          </p:nvPr>
        </p:nvSpPr>
        <p:spPr>
          <a:xfrm>
            <a:off x="7005935" y="6309239"/>
            <a:ext cx="3860800"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r>
              <a:rPr lang="en-US" altLang="ja-JP" dirty="0"/>
              <a:t>The Power of PowerPoint | thepopp.com</a:t>
            </a:r>
            <a:endParaRPr lang="ja-JP" altLang="en-US" dirty="0"/>
          </a:p>
        </p:txBody>
      </p:sp>
      <p:sp>
        <p:nvSpPr>
          <p:cNvPr id="43" name="円/楕円 42"/>
          <p:cNvSpPr/>
          <p:nvPr/>
        </p:nvSpPr>
        <p:spPr>
          <a:xfrm>
            <a:off x="11022059" y="6100230"/>
            <a:ext cx="289591"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円/楕円 43"/>
          <p:cNvSpPr/>
          <p:nvPr/>
        </p:nvSpPr>
        <p:spPr>
          <a:xfrm>
            <a:off x="11435106" y="6111048"/>
            <a:ext cx="720142"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19"/>
          <p:cNvSpPr/>
          <p:nvPr/>
        </p:nvSpPr>
        <p:spPr>
          <a:xfrm>
            <a:off x="10860585" y="6469495"/>
            <a:ext cx="480095"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スライド番号プレースホルダー 5"/>
          <p:cNvSpPr>
            <a:spLocks noGrp="1"/>
          </p:cNvSpPr>
          <p:nvPr>
            <p:ph type="sldNum" sz="quarter" idx="4"/>
          </p:nvPr>
        </p:nvSpPr>
        <p:spPr>
          <a:xfrm>
            <a:off x="11435106"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78991513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ig Image and Animated Texts">
    <p:spTree>
      <p:nvGrpSpPr>
        <p:cNvPr id="1" name=""/>
        <p:cNvGrpSpPr/>
        <p:nvPr/>
      </p:nvGrpSpPr>
      <p:grpSpPr>
        <a:xfrm>
          <a:off x="0" y="0"/>
          <a:ext cx="0" cy="0"/>
          <a:chOff x="0" y="0"/>
          <a:chExt cx="0" cy="0"/>
        </a:xfrm>
      </p:grpSpPr>
      <p:sp>
        <p:nvSpPr>
          <p:cNvPr id="35" name="図プレースホルダー 34"/>
          <p:cNvSpPr>
            <a:spLocks noGrp="1"/>
          </p:cNvSpPr>
          <p:nvPr>
            <p:ph type="pic" sz="quarter" idx="14" hasCustomPrompt="1"/>
          </p:nvPr>
        </p:nvSpPr>
        <p:spPr>
          <a:xfrm>
            <a:off x="1397122" y="0"/>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26" name="テキスト プレースホルダー 25"/>
          <p:cNvSpPr>
            <a:spLocks noGrp="1"/>
          </p:cNvSpPr>
          <p:nvPr>
            <p:ph type="body" sz="quarter" idx="11" hasCustomPrompt="1"/>
          </p:nvPr>
        </p:nvSpPr>
        <p:spPr>
          <a:xfrm flipH="1">
            <a:off x="1072940" y="0"/>
            <a:ext cx="5738479" cy="6858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1" name="テキスト プレースホルダー 25"/>
          <p:cNvSpPr>
            <a:spLocks noGrp="1"/>
          </p:cNvSpPr>
          <p:nvPr>
            <p:ph type="body" sz="quarter" idx="13" hasCustomPrompt="1"/>
          </p:nvPr>
        </p:nvSpPr>
        <p:spPr>
          <a:xfrm flipH="1">
            <a:off x="7985364" y="0"/>
            <a:ext cx="5738479" cy="6858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6" name="テキスト プレースホルダー 25"/>
          <p:cNvSpPr>
            <a:spLocks noGrp="1"/>
          </p:cNvSpPr>
          <p:nvPr>
            <p:ph type="body" sz="quarter" idx="15" hasCustomPrompt="1"/>
          </p:nvPr>
        </p:nvSpPr>
        <p:spPr>
          <a:xfrm flipH="1">
            <a:off x="-3127798" y="0"/>
            <a:ext cx="9277247" cy="6858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7" name="テキスト プレースホルダー 25"/>
          <p:cNvSpPr>
            <a:spLocks noGrp="1"/>
          </p:cNvSpPr>
          <p:nvPr>
            <p:ph type="body" sz="quarter" idx="16" hasCustomPrompt="1"/>
          </p:nvPr>
        </p:nvSpPr>
        <p:spPr>
          <a:xfrm flipH="1">
            <a:off x="8643100" y="0"/>
            <a:ext cx="9277247" cy="6858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8" name="テキスト プレースホルダー 25"/>
          <p:cNvSpPr>
            <a:spLocks noGrp="1"/>
          </p:cNvSpPr>
          <p:nvPr>
            <p:ph type="body" sz="quarter" idx="17" hasCustomPrompt="1"/>
          </p:nvPr>
        </p:nvSpPr>
        <p:spPr>
          <a:xfrm flipH="1">
            <a:off x="-6331500" y="0"/>
            <a:ext cx="3569010" cy="6858000"/>
          </a:xfrm>
          <a:prstGeom prst="parallelogram">
            <a:avLst>
              <a:gd name="adj" fmla="val 67559"/>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39" name="テキスト プレースホルダー 25"/>
          <p:cNvSpPr>
            <a:spLocks noGrp="1"/>
          </p:cNvSpPr>
          <p:nvPr>
            <p:ph type="body" sz="quarter" idx="18" hasCustomPrompt="1"/>
          </p:nvPr>
        </p:nvSpPr>
        <p:spPr>
          <a:xfrm flipH="1">
            <a:off x="-4413638" y="0"/>
            <a:ext cx="3099074" cy="6858000"/>
          </a:xfrm>
          <a:prstGeom prst="parallelogram">
            <a:avLst>
              <a:gd name="adj" fmla="val 77247"/>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40" name="タイトル プレースホルダー 1"/>
          <p:cNvSpPr>
            <a:spLocks noGrp="1"/>
          </p:cNvSpPr>
          <p:nvPr>
            <p:ph type="title" hasCustomPrompt="1"/>
          </p:nvPr>
        </p:nvSpPr>
        <p:spPr>
          <a:xfrm>
            <a:off x="372702" y="2703891"/>
            <a:ext cx="4823863" cy="2208254"/>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Text Goes Here</a:t>
            </a:r>
            <a:endParaRPr kumimoji="1" lang="ja-JP" altLang="en-US" dirty="0"/>
          </a:p>
        </p:txBody>
      </p:sp>
      <p:sp>
        <p:nvSpPr>
          <p:cNvPr id="42" name="テキスト プレースホルダー 6"/>
          <p:cNvSpPr>
            <a:spLocks noGrp="1"/>
          </p:cNvSpPr>
          <p:nvPr>
            <p:ph type="body" sz="quarter" idx="42" hasCustomPrompt="1"/>
          </p:nvPr>
        </p:nvSpPr>
        <p:spPr>
          <a:xfrm>
            <a:off x="378147" y="5111521"/>
            <a:ext cx="4818418" cy="1390878"/>
          </a:xfrm>
        </p:spPr>
        <p:txBody>
          <a:bodyPr>
            <a:noAutofit/>
          </a:bodyPr>
          <a:lstStyle>
            <a:lvl1pPr algn="l">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44" name="テキスト プレースホルダー 6"/>
          <p:cNvSpPr>
            <a:spLocks noGrp="1"/>
          </p:cNvSpPr>
          <p:nvPr>
            <p:ph type="body" sz="quarter" idx="43" hasCustomPrompt="1"/>
          </p:nvPr>
        </p:nvSpPr>
        <p:spPr>
          <a:xfrm rot="4250327">
            <a:off x="7319640" y="2147068"/>
            <a:ext cx="7132647" cy="2679933"/>
          </a:xfrm>
        </p:spPr>
        <p:txBody>
          <a:bodyPr anchor="b">
            <a:noAutofit/>
          </a:bodyPr>
          <a:lstStyle>
            <a:lvl1pPr algn="l">
              <a:lnSpc>
                <a:spcPct val="100000"/>
              </a:lnSpc>
              <a:spcBef>
                <a:spcPts val="0"/>
              </a:spcBef>
              <a:defRPr sz="11334" b="0" i="0" u="none" baseline="0">
                <a:solidFill>
                  <a:schemeClr val="bg1">
                    <a:alpha val="30000"/>
                  </a:schemeClr>
                </a:solidFill>
                <a:latin typeface="Route 159 Bold" pitchFamily="50" charset="0"/>
                <a:cs typeface="Open Sans Light" panose="020B0306030504020204" pitchFamily="34" charset="0"/>
              </a:defRPr>
            </a:lvl1pPr>
          </a:lstStyle>
          <a:p>
            <a:pPr lvl="0"/>
            <a:r>
              <a:rPr kumimoji="1" lang="en-US" altLang="ja-JP" dirty="0"/>
              <a:t>WORD</a:t>
            </a:r>
            <a:endParaRPr kumimoji="1" lang="ja-JP" altLang="en-US" dirty="0"/>
          </a:p>
        </p:txBody>
      </p:sp>
      <p:sp>
        <p:nvSpPr>
          <p:cNvPr id="45" name="テキスト プレースホルダー 6"/>
          <p:cNvSpPr>
            <a:spLocks noGrp="1"/>
          </p:cNvSpPr>
          <p:nvPr>
            <p:ph type="body" sz="quarter" idx="44" hasCustomPrompt="1"/>
          </p:nvPr>
        </p:nvSpPr>
        <p:spPr>
          <a:xfrm>
            <a:off x="441048" y="4990568"/>
            <a:ext cx="2160187" cy="48000"/>
          </a:xfrm>
          <a:solidFill>
            <a:schemeClr val="bg1"/>
          </a:solidFill>
        </p:spPr>
        <p:txBody>
          <a:bodyPr>
            <a:noAutofit/>
          </a:bodyPr>
          <a:lstStyle>
            <a:lvl1pPr algn="l">
              <a:defRPr sz="1333" b="0" i="0" u="none" baseline="0">
                <a:solidFill>
                  <a:schemeClr val="bg1"/>
                </a:solidFill>
                <a:latin typeface="+mn-lt"/>
                <a:cs typeface="Open Sans Light" panose="020B0306030504020204" pitchFamily="34" charset="0"/>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269193326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Fullscreen Image with Caption">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タイトル プレースホルダー 1"/>
          <p:cNvSpPr>
            <a:spLocks noGrp="1"/>
          </p:cNvSpPr>
          <p:nvPr>
            <p:ph type="title" hasCustomPrompt="1"/>
          </p:nvPr>
        </p:nvSpPr>
        <p:spPr>
          <a:xfrm>
            <a:off x="0" y="5708953"/>
            <a:ext cx="6095471" cy="780411"/>
          </a:xfrm>
          <a:prstGeom prst="rect">
            <a:avLst/>
          </a:prstGeom>
          <a:solidFill>
            <a:schemeClr val="tx2">
              <a:alpha val="7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Text Goes Here</a:t>
            </a:r>
            <a:endParaRPr kumimoji="1" lang="ja-JP" altLang="en-US" dirty="0"/>
          </a:p>
        </p:txBody>
      </p:sp>
    </p:spTree>
    <p:extLst>
      <p:ext uri="{BB962C8B-B14F-4D97-AF65-F5344CB8AC3E}">
        <p14:creationId xmlns:p14="http://schemas.microsoft.com/office/powerpoint/2010/main" val="21548629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Fullscreen Image ">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108858896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ig Image &amp; Text 1">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3" name="タイトル プレースホルダー 1"/>
          <p:cNvSpPr>
            <a:spLocks noGrp="1"/>
          </p:cNvSpPr>
          <p:nvPr>
            <p:ph type="title" hasCustomPrompt="1"/>
          </p:nvPr>
        </p:nvSpPr>
        <p:spPr>
          <a:xfrm>
            <a:off x="-1" y="4518781"/>
            <a:ext cx="12192001" cy="1228876"/>
          </a:xfrm>
          <a:prstGeom prst="rect">
            <a:avLst/>
          </a:prstGeom>
          <a:solidFill>
            <a:schemeClr val="tx2">
              <a:alpha val="5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304297" y="4596492"/>
            <a:ext cx="11583405" cy="1035050"/>
          </a:xfrm>
        </p:spPr>
        <p:txBody>
          <a:bodyPr anchor="ctr">
            <a:noAutofit/>
          </a:bodyPr>
          <a:lstStyle>
            <a:lvl1pPr algn="ctr">
              <a:lnSpc>
                <a:spcPct val="100000"/>
              </a:lnSpc>
              <a:spcBef>
                <a:spcPts val="0"/>
              </a:spcBef>
              <a:defRPr sz="64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429224329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ig Image &amp; Text 2">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テキスト プレースホルダー 4"/>
          <p:cNvSpPr>
            <a:spLocks noGrp="1"/>
          </p:cNvSpPr>
          <p:nvPr>
            <p:ph type="body" sz="quarter" idx="16" hasCustomPrompt="1"/>
          </p:nvPr>
        </p:nvSpPr>
        <p:spPr>
          <a:xfrm>
            <a:off x="0" y="677634"/>
            <a:ext cx="12192000" cy="1035050"/>
          </a:xfrm>
          <a:solidFill>
            <a:schemeClr val="tx2">
              <a:alpha val="40000"/>
            </a:schemeClr>
          </a:solidFill>
        </p:spPr>
        <p:txBody>
          <a:bodyPr anchor="ctr">
            <a:noAutofit/>
          </a:bodyPr>
          <a:lstStyle>
            <a:lvl1pPr algn="ctr">
              <a:lnSpc>
                <a:spcPct val="100000"/>
              </a:lnSpc>
              <a:spcBef>
                <a:spcPts val="0"/>
              </a:spcBef>
              <a:defRPr sz="4800">
                <a:solidFill>
                  <a:schemeClr val="tx2"/>
                </a:solidFill>
                <a:latin typeface="+mj-lt"/>
              </a:defRPr>
            </a:lvl1pPr>
          </a:lstStyle>
          <a:p>
            <a:pPr lvl="0"/>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304297" y="677635"/>
            <a:ext cx="11583405" cy="1035050"/>
          </a:xfrm>
        </p:spPr>
        <p:txBody>
          <a:bodyPr anchor="ctr">
            <a:noAutofit/>
          </a:bodyPr>
          <a:lstStyle>
            <a:lvl1pPr algn="ctr">
              <a:lnSpc>
                <a:spcPct val="100000"/>
              </a:lnSpc>
              <a:spcBef>
                <a:spcPts val="0"/>
              </a:spcBef>
              <a:defRPr sz="44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21658431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Devices">
    <p:bg>
      <p:bgPr>
        <a:solidFill>
          <a:schemeClr val="tx2"/>
        </a:solidFill>
        <a:effectLst/>
      </p:bgPr>
    </p:bg>
    <p:spTree>
      <p:nvGrpSpPr>
        <p:cNvPr id="1" name=""/>
        <p:cNvGrpSpPr/>
        <p:nvPr/>
      </p:nvGrpSpPr>
      <p:grpSpPr>
        <a:xfrm>
          <a:off x="0" y="0"/>
          <a:ext cx="0" cy="0"/>
          <a:chOff x="0" y="0"/>
          <a:chExt cx="0" cy="0"/>
        </a:xfrm>
      </p:grpSpPr>
      <p:sp>
        <p:nvSpPr>
          <p:cNvPr id="14" name="正方形/長方形 13"/>
          <p:cNvSpPr/>
          <p:nvPr/>
        </p:nvSpPr>
        <p:spPr>
          <a:xfrm>
            <a:off x="0" y="0"/>
            <a:ext cx="12192000" cy="41510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33"/>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6398" y="308653"/>
            <a:ext cx="5274870" cy="4272731"/>
          </a:xfrm>
          <a:prstGeom prst="rect">
            <a:avLst/>
          </a:prstGeom>
        </p:spPr>
      </p:pic>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7620" y="950241"/>
            <a:ext cx="2554068" cy="3631143"/>
          </a:xfrm>
          <a:prstGeom prst="rect">
            <a:avLst/>
          </a:prstGeom>
        </p:spPr>
      </p:pic>
      <p:pic>
        <p:nvPicPr>
          <p:cNvPr id="10" name="図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1718" y="1804275"/>
            <a:ext cx="1363426" cy="2777109"/>
          </a:xfrm>
          <a:prstGeom prst="rect">
            <a:avLst/>
          </a:prstGeom>
        </p:spPr>
      </p:pic>
      <p:sp>
        <p:nvSpPr>
          <p:cNvPr id="11" name="図プレースホルダー 8"/>
          <p:cNvSpPr>
            <a:spLocks noGrp="1"/>
          </p:cNvSpPr>
          <p:nvPr>
            <p:ph type="pic" sz="quarter" idx="12" hasCustomPrompt="1"/>
          </p:nvPr>
        </p:nvSpPr>
        <p:spPr>
          <a:xfrm>
            <a:off x="2263469" y="2157779"/>
            <a:ext cx="1139924" cy="2070100"/>
          </a:xfrm>
        </p:spPr>
        <p:txBody>
          <a:bodyPr>
            <a:normAutofit/>
          </a:bodyPr>
          <a:lstStyle>
            <a:lvl1pPr>
              <a:defRPr sz="1067"/>
            </a:lvl1pPr>
          </a:lstStyle>
          <a:p>
            <a:r>
              <a:rPr kumimoji="1" lang="en-US" altLang="ja-JP" dirty="0"/>
              <a:t>Add an image</a:t>
            </a:r>
            <a:endParaRPr kumimoji="1" lang="ja-JP" altLang="en-US" dirty="0"/>
          </a:p>
        </p:txBody>
      </p:sp>
      <p:sp>
        <p:nvSpPr>
          <p:cNvPr id="12" name="図プレースホルダー 8"/>
          <p:cNvSpPr>
            <a:spLocks noGrp="1"/>
          </p:cNvSpPr>
          <p:nvPr>
            <p:ph type="pic" sz="quarter" idx="13" hasCustomPrompt="1"/>
          </p:nvPr>
        </p:nvSpPr>
        <p:spPr>
          <a:xfrm>
            <a:off x="3660192" y="488673"/>
            <a:ext cx="4890968" cy="2704156"/>
          </a:xfrm>
        </p:spPr>
        <p:txBody>
          <a:bodyPr>
            <a:normAutofit/>
          </a:bodyPr>
          <a:lstStyle>
            <a:lvl1pPr>
              <a:defRPr sz="1067"/>
            </a:lvl1pPr>
          </a:lstStyle>
          <a:p>
            <a:r>
              <a:rPr kumimoji="1" lang="en-US" altLang="ja-JP" dirty="0"/>
              <a:t>Add an image</a:t>
            </a:r>
            <a:endParaRPr kumimoji="1" lang="ja-JP" altLang="en-US" dirty="0"/>
          </a:p>
        </p:txBody>
      </p:sp>
      <p:sp>
        <p:nvSpPr>
          <p:cNvPr id="13" name="図プレースホルダー 8"/>
          <p:cNvSpPr>
            <a:spLocks noGrp="1"/>
          </p:cNvSpPr>
          <p:nvPr>
            <p:ph type="pic" sz="quarter" idx="14" hasCustomPrompt="1"/>
          </p:nvPr>
        </p:nvSpPr>
        <p:spPr>
          <a:xfrm>
            <a:off x="8839080" y="1282700"/>
            <a:ext cx="2209992" cy="2956390"/>
          </a:xfrm>
        </p:spPr>
        <p:txBody>
          <a:bodyPr>
            <a:normAutofit/>
          </a:bodyPr>
          <a:lstStyle>
            <a:lvl1pPr>
              <a:defRPr sz="1067"/>
            </a:lvl1pPr>
          </a:lstStyle>
          <a:p>
            <a:r>
              <a:rPr kumimoji="1" lang="en-US" altLang="ja-JP" dirty="0"/>
              <a:t>Add an image</a:t>
            </a:r>
            <a:endParaRPr kumimoji="1" lang="ja-JP" altLang="en-US" dirty="0"/>
          </a:p>
        </p:txBody>
      </p:sp>
      <p:sp>
        <p:nvSpPr>
          <p:cNvPr id="16" name="タイトル 1"/>
          <p:cNvSpPr>
            <a:spLocks noGrp="1"/>
          </p:cNvSpPr>
          <p:nvPr>
            <p:ph type="title" hasCustomPrompt="1"/>
          </p:nvPr>
        </p:nvSpPr>
        <p:spPr>
          <a:xfrm>
            <a:off x="483852" y="4514410"/>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p:nvSpPr>
        <p:spPr>
          <a:xfrm>
            <a:off x="5015257" y="5425164"/>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33"/>
          </a:p>
        </p:txBody>
      </p:sp>
      <p:sp>
        <p:nvSpPr>
          <p:cNvPr id="18" name="テキスト プレースホルダー 6"/>
          <p:cNvSpPr>
            <a:spLocks noGrp="1"/>
          </p:cNvSpPr>
          <p:nvPr>
            <p:ph type="body" sz="quarter" idx="42" hasCustomPrompt="1"/>
          </p:nvPr>
        </p:nvSpPr>
        <p:spPr>
          <a:xfrm>
            <a:off x="286850" y="5621862"/>
            <a:ext cx="11618299" cy="1006329"/>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295696299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89490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92421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imple Text">
    <p:bg>
      <p:bgPr>
        <a:solidFill>
          <a:schemeClr val="tx2"/>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hasCustomPrompt="1"/>
          </p:nvPr>
        </p:nvSpPr>
        <p:spPr>
          <a:xfrm>
            <a:off x="483852" y="1886858"/>
            <a:ext cx="11218899" cy="2912533"/>
          </a:xfrm>
          <a:prstGeom prst="rect">
            <a:avLst/>
          </a:prstGeom>
        </p:spPr>
        <p:txBody>
          <a:bodyPr vert="horz" lIns="163275" tIns="81638" rIns="163275" bIns="81638" rtlCol="0" anchor="ctr">
            <a:normAutofit/>
          </a:bodyPr>
          <a:lstStyle>
            <a:lvl1pPr algn="ctr">
              <a:defRPr baseline="0">
                <a:solidFill>
                  <a:schemeClr val="bg1"/>
                </a:solidFill>
              </a:defRPr>
            </a:lvl1pPr>
          </a:lstStyle>
          <a:p>
            <a:r>
              <a:rPr kumimoji="1" lang="en-US" altLang="ja-JP" dirty="0"/>
              <a:t>Message</a:t>
            </a:r>
            <a:endParaRPr kumimoji="1" lang="ja-JP" altLang="en-US" dirty="0"/>
          </a:p>
        </p:txBody>
      </p:sp>
    </p:spTree>
    <p:extLst>
      <p:ext uri="{BB962C8B-B14F-4D97-AF65-F5344CB8AC3E}">
        <p14:creationId xmlns:p14="http://schemas.microsoft.com/office/powerpoint/2010/main" val="260821731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No Contents">
    <p:spTree>
      <p:nvGrpSpPr>
        <p:cNvPr id="1" name=""/>
        <p:cNvGrpSpPr/>
        <p:nvPr/>
      </p:nvGrpSpPr>
      <p:grpSpPr>
        <a:xfrm>
          <a:off x="0" y="0"/>
          <a:ext cx="0" cy="0"/>
          <a:chOff x="0" y="0"/>
          <a:chExt cx="0" cy="0"/>
        </a:xfrm>
      </p:grpSpPr>
      <p:sp>
        <p:nvSpPr>
          <p:cNvPr id="9" name="正方形/長方形 8"/>
          <p:cNvSpPr/>
          <p:nvPr/>
        </p:nvSpPr>
        <p:spPr>
          <a:xfrm>
            <a:off x="0" y="3976048"/>
            <a:ext cx="12192000" cy="2881952"/>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正方形/長方形 1"/>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 name="フッター プレースホルダー 4"/>
          <p:cNvSpPr>
            <a:spLocks noGrp="1"/>
          </p:cNvSpPr>
          <p:nvPr>
            <p:ph type="ftr" sz="quarter" idx="3"/>
          </p:nvPr>
        </p:nvSpPr>
        <p:spPr>
          <a:xfrm>
            <a:off x="7005935" y="6309239"/>
            <a:ext cx="3860800"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r>
              <a:rPr lang="en-US" altLang="ja-JP" dirty="0"/>
              <a:t>The Power of PowerPoint | thepopp.com</a:t>
            </a:r>
            <a:endParaRPr lang="ja-JP" altLang="en-US" dirty="0"/>
          </a:p>
        </p:txBody>
      </p:sp>
      <p:sp>
        <p:nvSpPr>
          <p:cNvPr id="5" name="円/楕円 4"/>
          <p:cNvSpPr/>
          <p:nvPr/>
        </p:nvSpPr>
        <p:spPr>
          <a:xfrm>
            <a:off x="11022059" y="6100230"/>
            <a:ext cx="289591"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円/楕円 5"/>
          <p:cNvSpPr/>
          <p:nvPr/>
        </p:nvSpPr>
        <p:spPr>
          <a:xfrm>
            <a:off x="11435106" y="6111048"/>
            <a:ext cx="720142"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円/楕円 19"/>
          <p:cNvSpPr/>
          <p:nvPr/>
        </p:nvSpPr>
        <p:spPr>
          <a:xfrm>
            <a:off x="10860585" y="6469495"/>
            <a:ext cx="480095"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スライド番号プレースホルダー 5"/>
          <p:cNvSpPr>
            <a:spLocks noGrp="1"/>
          </p:cNvSpPr>
          <p:nvPr>
            <p:ph type="sldNum" sz="quarter" idx="4"/>
          </p:nvPr>
        </p:nvSpPr>
        <p:spPr>
          <a:xfrm>
            <a:off x="11435106"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4178518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381000"/>
            <a:ext cx="10390717"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08000" y="1371600"/>
            <a:ext cx="5486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371600"/>
            <a:ext cx="5486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59"/>
          <p:cNvSpPr>
            <a:spLocks noGrp="1" noChangeArrowheads="1"/>
          </p:cNvSpPr>
          <p:nvPr>
            <p:ph type="dt" sz="half" idx="10"/>
          </p:nvPr>
        </p:nvSpPr>
        <p:spPr>
          <a:xfrm>
            <a:off x="406400" y="6477000"/>
            <a:ext cx="2540000" cy="381000"/>
          </a:xfrm>
          <a:prstGeom prst="rect">
            <a:avLst/>
          </a:prstGeom>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514843">
                    <a:lumMod val="75000"/>
                  </a:srgbClr>
                </a:solidFill>
                <a:effectLst/>
                <a:uLnTx/>
                <a:uFillTx/>
                <a:latin typeface="Euphemia"/>
                <a:ea typeface="+mn-ea"/>
                <a:cs typeface="+mn-cs"/>
              </a:rPr>
              <a:t>Departemen Statistika FMIPA IPB</a:t>
            </a:r>
            <a:endPar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6" name="Rectangle 2060"/>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7" name="Rectangle 2061"/>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316A739-0936-4F68-80F3-A22E7081ACE0}" type="slidenum">
              <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2739104638"/>
      </p:ext>
    </p:extLst>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o Contents">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Tree>
    <p:extLst>
      <p:ext uri="{BB962C8B-B14F-4D97-AF65-F5344CB8AC3E}">
        <p14:creationId xmlns:p14="http://schemas.microsoft.com/office/powerpoint/2010/main" val="288142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 Column - Horizontal">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666196" y="2349780"/>
            <a:ext cx="5614834" cy="441547"/>
          </a:xfrm>
        </p:spPr>
        <p:txBody>
          <a:bodyPr anchor="ctr"/>
          <a:lstStyle>
            <a:lvl1pPr>
              <a:defRPr baseline="0">
                <a:solidFill>
                  <a:schemeClr val="accent1"/>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663521" y="2844411"/>
            <a:ext cx="10719340" cy="2377295"/>
          </a:xfrm>
        </p:spPr>
        <p:txBody>
          <a:bodyPr>
            <a:normAutofit/>
          </a:bodyPr>
          <a:lstStyle>
            <a:lvl1pPr>
              <a:defRPr sz="1600" baseline="0">
                <a:solidFill>
                  <a:schemeClr val="bg1"/>
                </a:solidFill>
              </a:defRPr>
            </a:lvl1pPr>
          </a:lstStyle>
          <a:p>
            <a:pPr lvl="0"/>
            <a:r>
              <a:rPr lang="en-US" dirty="0" smtClean="0"/>
              <a:t>Text Here</a:t>
            </a:r>
            <a:endParaRPr lang="en-US" dirty="0"/>
          </a:p>
        </p:txBody>
      </p:sp>
    </p:spTree>
    <p:extLst>
      <p:ext uri="{BB962C8B-B14F-4D97-AF65-F5344CB8AC3E}">
        <p14:creationId xmlns:p14="http://schemas.microsoft.com/office/powerpoint/2010/main" val="14734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 Column - No Image">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666196" y="2131355"/>
            <a:ext cx="5614834" cy="1020191"/>
          </a:xfrm>
        </p:spPr>
        <p:txBody>
          <a:bodyPr anchor="b"/>
          <a:lstStyle>
            <a:lvl1pPr>
              <a:defRPr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663522" y="3204629"/>
            <a:ext cx="5617751" cy="2377295"/>
          </a:xfrm>
        </p:spPr>
        <p:txBody>
          <a:bodyPr>
            <a:normAutofit/>
          </a:bodyPr>
          <a:lstStyle>
            <a:lvl1pPr>
              <a:defRPr sz="1600" baseline="0">
                <a:solidFill>
                  <a:schemeClr val="bg1"/>
                </a:solidFill>
              </a:defRPr>
            </a:lvl1pPr>
          </a:lstStyle>
          <a:p>
            <a:pPr lvl="0"/>
            <a:r>
              <a:rPr lang="en-US" dirty="0" smtClean="0"/>
              <a:t>Text Here</a:t>
            </a:r>
            <a:endParaRPr lang="en-US" dirty="0"/>
          </a:p>
        </p:txBody>
      </p:sp>
    </p:spTree>
    <p:extLst>
      <p:ext uri="{BB962C8B-B14F-4D97-AF65-F5344CB8AC3E}">
        <p14:creationId xmlns:p14="http://schemas.microsoft.com/office/powerpoint/2010/main" val="84968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Image - 1 Column">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666196" y="4806652"/>
            <a:ext cx="10724687" cy="441547"/>
          </a:xfrm>
        </p:spPr>
        <p:txBody>
          <a:bodyPr anchor="b"/>
          <a:lstStyle>
            <a:lvl1pPr>
              <a:defRPr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663521" y="5301283"/>
            <a:ext cx="10719340" cy="1007155"/>
          </a:xfrm>
        </p:spPr>
        <p:txBody>
          <a:bodyPr>
            <a:normAutofit/>
          </a:bodyPr>
          <a:lstStyle>
            <a:lvl1pPr>
              <a:defRPr sz="1600" baseline="0">
                <a:solidFill>
                  <a:schemeClr val="bg1"/>
                </a:solidFill>
              </a:defRPr>
            </a:lvl1pPr>
          </a:lstStyle>
          <a:p>
            <a:pPr lvl="0"/>
            <a:r>
              <a:rPr lang="en-US" dirty="0" smtClean="0"/>
              <a:t>Text Here</a:t>
            </a:r>
            <a:endParaRPr lang="en-US" dirty="0"/>
          </a:p>
        </p:txBody>
      </p:sp>
    </p:spTree>
    <p:extLst>
      <p:ext uri="{BB962C8B-B14F-4D97-AF65-F5344CB8AC3E}">
        <p14:creationId xmlns:p14="http://schemas.microsoft.com/office/powerpoint/2010/main" val="424077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 graph - 1 Column">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666196" y="4806652"/>
            <a:ext cx="10747861" cy="441547"/>
          </a:xfrm>
        </p:spPr>
        <p:txBody>
          <a:bodyPr anchor="b"/>
          <a:lstStyle>
            <a:lvl1pPr>
              <a:defRPr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663521" y="5301283"/>
            <a:ext cx="10719340" cy="1007155"/>
          </a:xfrm>
        </p:spPr>
        <p:txBody>
          <a:bodyPr>
            <a:normAutofit/>
          </a:bodyPr>
          <a:lstStyle>
            <a:lvl1pPr>
              <a:defRPr sz="1600" baseline="0">
                <a:solidFill>
                  <a:schemeClr val="bg1"/>
                </a:solidFill>
              </a:defRPr>
            </a:lvl1pPr>
          </a:lstStyle>
          <a:p>
            <a:pPr lvl="0"/>
            <a:r>
              <a:rPr lang="en-US" dirty="0" smtClean="0"/>
              <a:t>Text Here</a:t>
            </a:r>
            <a:endParaRPr lang="en-US" dirty="0"/>
          </a:p>
        </p:txBody>
      </p:sp>
      <p:sp>
        <p:nvSpPr>
          <p:cNvPr id="9" name="グラフ プレースホルダー 8"/>
          <p:cNvSpPr>
            <a:spLocks noGrp="1"/>
          </p:cNvSpPr>
          <p:nvPr>
            <p:ph type="chart" sz="quarter" idx="16" hasCustomPrompt="1"/>
          </p:nvPr>
        </p:nvSpPr>
        <p:spPr>
          <a:xfrm>
            <a:off x="685859" y="1540933"/>
            <a:ext cx="10584252" cy="3183467"/>
          </a:xfrm>
        </p:spPr>
        <p:txBody>
          <a:bodyPr>
            <a:normAutofit/>
          </a:bodyPr>
          <a:lstStyle>
            <a:lvl1pPr>
              <a:defRPr sz="1333"/>
            </a:lvl1pPr>
          </a:lstStyle>
          <a:p>
            <a:r>
              <a:rPr lang="en-US" dirty="0" smtClean="0"/>
              <a:t>Add Graph</a:t>
            </a:r>
            <a:endParaRPr lang="en-US" dirty="0"/>
          </a:p>
        </p:txBody>
      </p:sp>
    </p:spTree>
    <p:extLst>
      <p:ext uri="{BB962C8B-B14F-4D97-AF65-F5344CB8AC3E}">
        <p14:creationId xmlns:p14="http://schemas.microsoft.com/office/powerpoint/2010/main" val="164274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r>
              <a:rPr lang="en-US" smtClean="0"/>
              <a:t>Departemen Statistika FMIPA IPB</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126508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 Columns - Horizontal">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666195" y="1924665"/>
            <a:ext cx="10686280" cy="441547"/>
          </a:xfrm>
        </p:spPr>
        <p:txBody>
          <a:bodyPr anchor="ctr"/>
          <a:lstStyle>
            <a:lvl1pPr>
              <a:defRPr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663521" y="2419296"/>
            <a:ext cx="10719340" cy="1382685"/>
          </a:xfrm>
        </p:spPr>
        <p:txBody>
          <a:bodyPr>
            <a:normAutofit/>
          </a:bodyPr>
          <a:lstStyle>
            <a:lvl1pPr>
              <a:defRPr sz="1600" baseline="0">
                <a:solidFill>
                  <a:schemeClr val="bg1"/>
                </a:solidFill>
              </a:defRPr>
            </a:lvl1pPr>
          </a:lstStyle>
          <a:p>
            <a:pPr lvl="0"/>
            <a:r>
              <a:rPr lang="en-US" dirty="0" smtClean="0"/>
              <a:t>Text Here</a:t>
            </a:r>
            <a:endParaRPr lang="en-US" dirty="0"/>
          </a:p>
        </p:txBody>
      </p:sp>
      <p:sp>
        <p:nvSpPr>
          <p:cNvPr id="11" name="テキスト プレースホルダー 11"/>
          <p:cNvSpPr>
            <a:spLocks noGrp="1"/>
          </p:cNvSpPr>
          <p:nvPr>
            <p:ph type="body" sz="quarter" idx="16" hasCustomPrompt="1"/>
          </p:nvPr>
        </p:nvSpPr>
        <p:spPr>
          <a:xfrm>
            <a:off x="663522" y="3999445"/>
            <a:ext cx="10688954" cy="441547"/>
          </a:xfrm>
        </p:spPr>
        <p:txBody>
          <a:bodyPr anchor="ctr"/>
          <a:lstStyle>
            <a:lvl1pPr>
              <a:defRPr baseline="0">
                <a:solidFill>
                  <a:srgbClr val="3A75FB"/>
                </a:solidFill>
              </a:defRPr>
            </a:lvl1pPr>
          </a:lstStyle>
          <a:p>
            <a:pPr lvl="0"/>
            <a:r>
              <a:rPr lang="en-US" dirty="0" smtClean="0"/>
              <a:t>Text Here</a:t>
            </a:r>
            <a:endParaRPr lang="en-US" dirty="0"/>
          </a:p>
        </p:txBody>
      </p:sp>
      <p:sp>
        <p:nvSpPr>
          <p:cNvPr id="14" name="テキスト プレースホルダー 11"/>
          <p:cNvSpPr>
            <a:spLocks noGrp="1"/>
          </p:cNvSpPr>
          <p:nvPr>
            <p:ph type="body" sz="quarter" idx="17" hasCustomPrompt="1"/>
          </p:nvPr>
        </p:nvSpPr>
        <p:spPr>
          <a:xfrm>
            <a:off x="660848" y="4494075"/>
            <a:ext cx="10719340" cy="1382685"/>
          </a:xfrm>
        </p:spPr>
        <p:txBody>
          <a:bodyPr>
            <a:normAutofit/>
          </a:bodyPr>
          <a:lstStyle>
            <a:lvl1pPr>
              <a:defRPr sz="1600" baseline="0">
                <a:solidFill>
                  <a:schemeClr val="bg1"/>
                </a:solidFill>
              </a:defRPr>
            </a:lvl1pPr>
          </a:lstStyle>
          <a:p>
            <a:pPr lvl="0"/>
            <a:r>
              <a:rPr lang="en-US" dirty="0" smtClean="0"/>
              <a:t>Text Here</a:t>
            </a:r>
            <a:endParaRPr lang="en-US" dirty="0"/>
          </a:p>
        </p:txBody>
      </p:sp>
    </p:spTree>
    <p:extLst>
      <p:ext uri="{BB962C8B-B14F-4D97-AF65-F5344CB8AC3E}">
        <p14:creationId xmlns:p14="http://schemas.microsoft.com/office/powerpoint/2010/main" val="192552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500"/>
                                        <p:tgtEl>
                                          <p:spTgt spid="12">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 Columns - Horizontal">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666195" y="1771136"/>
            <a:ext cx="10686280" cy="441547"/>
          </a:xfrm>
        </p:spPr>
        <p:txBody>
          <a:bodyPr anchor="ctr"/>
          <a:lstStyle>
            <a:lvl1pPr>
              <a:defRPr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663521" y="2265767"/>
            <a:ext cx="10719340" cy="786451"/>
          </a:xfrm>
        </p:spPr>
        <p:txBody>
          <a:bodyPr>
            <a:normAutofit/>
          </a:bodyPr>
          <a:lstStyle>
            <a:lvl1pPr>
              <a:defRPr sz="1600" baseline="0">
                <a:solidFill>
                  <a:schemeClr val="bg1"/>
                </a:solidFill>
              </a:defRPr>
            </a:lvl1pPr>
          </a:lstStyle>
          <a:p>
            <a:pPr lvl="0"/>
            <a:r>
              <a:rPr lang="en-US" dirty="0" smtClean="0"/>
              <a:t>Text Here</a:t>
            </a:r>
            <a:br>
              <a:rPr lang="en-US" dirty="0" smtClean="0"/>
            </a:br>
            <a:endParaRPr lang="en-US" dirty="0" smtClean="0"/>
          </a:p>
        </p:txBody>
      </p:sp>
      <p:sp>
        <p:nvSpPr>
          <p:cNvPr id="11" name="テキスト プレースホルダー 11"/>
          <p:cNvSpPr>
            <a:spLocks noGrp="1"/>
          </p:cNvSpPr>
          <p:nvPr>
            <p:ph type="body" sz="quarter" idx="16" hasCustomPrompt="1"/>
          </p:nvPr>
        </p:nvSpPr>
        <p:spPr>
          <a:xfrm>
            <a:off x="663522" y="3268399"/>
            <a:ext cx="10688954" cy="441547"/>
          </a:xfrm>
        </p:spPr>
        <p:txBody>
          <a:bodyPr anchor="ctr"/>
          <a:lstStyle>
            <a:lvl1pPr>
              <a:defRPr baseline="0">
                <a:solidFill>
                  <a:srgbClr val="3A75FB"/>
                </a:solidFill>
              </a:defRPr>
            </a:lvl1pPr>
          </a:lstStyle>
          <a:p>
            <a:pPr lvl="0"/>
            <a:r>
              <a:rPr lang="en-US" dirty="0" smtClean="0"/>
              <a:t>Text Here</a:t>
            </a:r>
            <a:endParaRPr lang="en-US" dirty="0"/>
          </a:p>
        </p:txBody>
      </p:sp>
      <p:sp>
        <p:nvSpPr>
          <p:cNvPr id="14" name="テキスト プレースホルダー 11"/>
          <p:cNvSpPr>
            <a:spLocks noGrp="1"/>
          </p:cNvSpPr>
          <p:nvPr>
            <p:ph type="body" sz="quarter" idx="17" hasCustomPrompt="1"/>
          </p:nvPr>
        </p:nvSpPr>
        <p:spPr>
          <a:xfrm>
            <a:off x="660848" y="3763030"/>
            <a:ext cx="10719340" cy="786451"/>
          </a:xfrm>
        </p:spPr>
        <p:txBody>
          <a:bodyPr>
            <a:normAutofit/>
          </a:bodyPr>
          <a:lstStyle>
            <a:lvl1pPr>
              <a:defRPr sz="1600" baseline="0">
                <a:solidFill>
                  <a:schemeClr val="bg1"/>
                </a:solidFill>
              </a:defRPr>
            </a:lvl1pPr>
          </a:lstStyle>
          <a:p>
            <a:pPr lvl="0"/>
            <a:r>
              <a:rPr lang="en-US" dirty="0" smtClean="0"/>
              <a:t>Text Here</a:t>
            </a:r>
            <a:endParaRPr lang="en-US" dirty="0"/>
          </a:p>
        </p:txBody>
      </p:sp>
      <p:sp>
        <p:nvSpPr>
          <p:cNvPr id="15" name="テキスト プレースホルダー 11"/>
          <p:cNvSpPr>
            <a:spLocks noGrp="1"/>
          </p:cNvSpPr>
          <p:nvPr>
            <p:ph type="body" sz="quarter" idx="18" hasCustomPrompt="1"/>
          </p:nvPr>
        </p:nvSpPr>
        <p:spPr>
          <a:xfrm>
            <a:off x="652826" y="4757642"/>
            <a:ext cx="10688954" cy="441547"/>
          </a:xfrm>
        </p:spPr>
        <p:txBody>
          <a:bodyPr anchor="ctr"/>
          <a:lstStyle>
            <a:lvl1pPr>
              <a:defRPr baseline="0">
                <a:solidFill>
                  <a:srgbClr val="3A75FB"/>
                </a:solidFill>
              </a:defRPr>
            </a:lvl1pPr>
          </a:lstStyle>
          <a:p>
            <a:pPr lvl="0"/>
            <a:r>
              <a:rPr lang="en-US" dirty="0" smtClean="0"/>
              <a:t>Text Here</a:t>
            </a:r>
            <a:endParaRPr lang="en-US" dirty="0"/>
          </a:p>
        </p:txBody>
      </p:sp>
      <p:sp>
        <p:nvSpPr>
          <p:cNvPr id="16" name="テキスト プレースホルダー 11"/>
          <p:cNvSpPr>
            <a:spLocks noGrp="1"/>
          </p:cNvSpPr>
          <p:nvPr>
            <p:ph type="body" sz="quarter" idx="19" hasCustomPrompt="1"/>
          </p:nvPr>
        </p:nvSpPr>
        <p:spPr>
          <a:xfrm>
            <a:off x="650152" y="5252273"/>
            <a:ext cx="10719340" cy="786451"/>
          </a:xfrm>
        </p:spPr>
        <p:txBody>
          <a:bodyPr>
            <a:normAutofit/>
          </a:bodyPr>
          <a:lstStyle>
            <a:lvl1pPr>
              <a:defRPr sz="1600" baseline="0">
                <a:solidFill>
                  <a:schemeClr val="bg1"/>
                </a:solidFill>
              </a:defRPr>
            </a:lvl1pPr>
          </a:lstStyle>
          <a:p>
            <a:pPr lvl="0"/>
            <a:r>
              <a:rPr lang="en-US" dirty="0" smtClean="0"/>
              <a:t>Text Here</a:t>
            </a:r>
            <a:endParaRPr lang="en-US" dirty="0"/>
          </a:p>
        </p:txBody>
      </p:sp>
    </p:spTree>
    <p:extLst>
      <p:ext uri="{BB962C8B-B14F-4D97-AF65-F5344CB8AC3E}">
        <p14:creationId xmlns:p14="http://schemas.microsoft.com/office/powerpoint/2010/main" val="136573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500"/>
                                        <p:tgtEl>
                                          <p:spTgt spid="12">
                                            <p:txEl>
                                              <p:pRg st="0" end="0"/>
                                            </p:txEl>
                                          </p:spTgt>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500"/>
                                        <p:tgtEl>
                                          <p:spTgt spid="13">
                                            <p:txEl>
                                              <p:pRg st="0" end="0"/>
                                            </p:txEl>
                                          </p:spTgt>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fade">
                                      <p:cBhvr>
                                        <p:cTn id="35" dur="500"/>
                                        <p:tgtEl>
                                          <p:spTgt spid="14">
                                            <p:txEl>
                                              <p:pRg st="0" end="0"/>
                                            </p:txEl>
                                          </p:spTgt>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15">
                                            <p:txEl>
                                              <p:pRg st="0" end="0"/>
                                            </p:txEl>
                                          </p:spTgt>
                                        </p:tgtEl>
                                        <p:attrNameLst>
                                          <p:attrName>style.visibility</p:attrName>
                                        </p:attrNameLst>
                                      </p:cBhvr>
                                      <p:to>
                                        <p:strVal val="visible"/>
                                      </p:to>
                                    </p:set>
                                    <p:animEffect transition="in" filter="fade">
                                      <p:cBhvr>
                                        <p:cTn id="39" dur="500"/>
                                        <p:tgtEl>
                                          <p:spTgt spid="15">
                                            <p:txEl>
                                              <p:pRg st="0" end="0"/>
                                            </p:txEl>
                                          </p:spTgt>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16">
                                            <p:txEl>
                                              <p:pRg st="0" end="0"/>
                                            </p:txEl>
                                          </p:spTgt>
                                        </p:tgtEl>
                                        <p:attrNameLst>
                                          <p:attrName>style.visibility</p:attrName>
                                        </p:attrNameLst>
                                      </p:cBhvr>
                                      <p:to>
                                        <p:strVal val="visible"/>
                                      </p:to>
                                    </p:set>
                                    <p:animEffect transition="in" filter="fade">
                                      <p:cBhvr>
                                        <p:cTn id="4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Column - Vertical">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666196" y="2349780"/>
            <a:ext cx="3825983" cy="3128599"/>
          </a:xfrm>
        </p:spPr>
        <p:txBody>
          <a:bodyPr anchor="ctr"/>
          <a:lstStyle>
            <a:lvl1pPr algn="l">
              <a:defRPr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4508223" y="2350169"/>
            <a:ext cx="6874639" cy="3128210"/>
          </a:xfrm>
        </p:spPr>
        <p:txBody>
          <a:bodyPr anchor="ctr">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p>
          <a:p>
            <a:pPr lvl="0"/>
            <a:endParaRPr lang="en-US" dirty="0"/>
          </a:p>
        </p:txBody>
      </p:sp>
    </p:spTree>
    <p:extLst>
      <p:ext uri="{BB962C8B-B14F-4D97-AF65-F5344CB8AC3E}">
        <p14:creationId xmlns:p14="http://schemas.microsoft.com/office/powerpoint/2010/main" val="119036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500"/>
                                        <p:tgtEl>
                                          <p:spTgt spid="12">
                                            <p:txEl>
                                              <p:pRg st="0" end="0"/>
                                            </p:txEl>
                                          </p:spTgt>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 Image - 1 Column - Vertical">
    <p:spTree>
      <p:nvGrpSpPr>
        <p:cNvPr id="1" name=""/>
        <p:cNvGrpSpPr/>
        <p:nvPr/>
      </p:nvGrpSpPr>
      <p:grpSpPr>
        <a:xfrm>
          <a:off x="0" y="0"/>
          <a:ext cx="0" cy="0"/>
          <a:chOff x="0" y="0"/>
          <a:chExt cx="0" cy="0"/>
        </a:xfrm>
      </p:grpSpPr>
      <p:pic>
        <p:nvPicPr>
          <p:cNvPr id="15" name="図 14"/>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a:off x="886945" y="5693364"/>
            <a:ext cx="4912890" cy="397889"/>
          </a:xfrm>
          <a:prstGeom prst="rect">
            <a:avLst/>
          </a:prstGeom>
        </p:spPr>
      </p:pic>
      <p:sp>
        <p:nvSpPr>
          <p:cNvPr id="16" name="正方形/長方形 15"/>
          <p:cNvSpPr/>
          <p:nvPr/>
        </p:nvSpPr>
        <p:spPr>
          <a:xfrm>
            <a:off x="-8023" y="1892968"/>
            <a:ext cx="5703464" cy="3801979"/>
          </a:xfrm>
          <a:prstGeom prst="rect">
            <a:avLst/>
          </a:prstGeom>
          <a:gradFill flip="none" rotWithShape="1">
            <a:gsLst>
              <a:gs pos="0">
                <a:srgbClr val="002060"/>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5909648" y="1828798"/>
            <a:ext cx="5574899"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5913547" y="2355804"/>
            <a:ext cx="5589640" cy="3281411"/>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
        <p:nvSpPr>
          <p:cNvPr id="9" name="図プレースホルダー 8"/>
          <p:cNvSpPr>
            <a:spLocks noGrp="1"/>
          </p:cNvSpPr>
          <p:nvPr>
            <p:ph type="pic" sz="quarter" idx="16" hasCustomPrompt="1"/>
          </p:nvPr>
        </p:nvSpPr>
        <p:spPr>
          <a:xfrm>
            <a:off x="-8023" y="1968500"/>
            <a:ext cx="5631269" cy="3654258"/>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Tree>
    <p:extLst>
      <p:ext uri="{BB962C8B-B14F-4D97-AF65-F5344CB8AC3E}">
        <p14:creationId xmlns:p14="http://schemas.microsoft.com/office/powerpoint/2010/main" val="288652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1000"/>
                            </p:stCondLst>
                            <p:childTnLst>
                              <p:par>
                                <p:cTn id="31" presetID="42" presetClass="entr" presetSubtype="0" fill="hold" grpId="0" nodeType="after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anim calcmode="lin" valueType="num">
                                      <p:cBhvr>
                                        <p:cTn id="3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5"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1500"/>
                            </p:stCondLst>
                            <p:childTnLst>
                              <p:par>
                                <p:cTn id="37" presetID="42" presetClass="entr" presetSubtype="0" fill="hold" grpId="0" nodeType="after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animEffect transition="in" filter="fade">
                                      <p:cBhvr>
                                        <p:cTn id="39" dur="500"/>
                                        <p:tgtEl>
                                          <p:spTgt spid="13">
                                            <p:txEl>
                                              <p:pRg st="0" end="0"/>
                                            </p:txEl>
                                          </p:spTgt>
                                        </p:tgtEl>
                                      </p:cBhvr>
                                    </p:animEffect>
                                    <p:anim calcmode="lin" valueType="num">
                                      <p:cBhvr>
                                        <p:cTn id="40"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build="p">
        <p:tmplLst>
          <p:tmpl lvl="1">
            <p:tnLst>
              <p:par>
                <p:cTn presetID="42"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allAtOnce"/>
      <p:bldP spid="9"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1 Image - 2 Columns - Vertical">
    <p:spTree>
      <p:nvGrpSpPr>
        <p:cNvPr id="1" name=""/>
        <p:cNvGrpSpPr/>
        <p:nvPr/>
      </p:nvGrpSpPr>
      <p:grpSpPr>
        <a:xfrm>
          <a:off x="0" y="0"/>
          <a:ext cx="0" cy="0"/>
          <a:chOff x="0" y="0"/>
          <a:chExt cx="0" cy="0"/>
        </a:xfrm>
      </p:grpSpPr>
      <p:sp>
        <p:nvSpPr>
          <p:cNvPr id="16" name="正方形/長方形 15"/>
          <p:cNvSpPr/>
          <p:nvPr/>
        </p:nvSpPr>
        <p:spPr>
          <a:xfrm>
            <a:off x="-8023" y="1892968"/>
            <a:ext cx="5703464" cy="3801979"/>
          </a:xfrm>
          <a:prstGeom prst="rect">
            <a:avLst/>
          </a:prstGeom>
          <a:gradFill flip="none" rotWithShape="1">
            <a:gsLst>
              <a:gs pos="0">
                <a:srgbClr val="002060"/>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5909648" y="1828798"/>
            <a:ext cx="5574899"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5913547" y="2355803"/>
            <a:ext cx="5589640" cy="136863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br>
              <a:rPr lang="en-US" dirty="0" smtClean="0"/>
            </a:br>
            <a:endParaRPr lang="en-US" dirty="0"/>
          </a:p>
        </p:txBody>
      </p:sp>
      <p:sp>
        <p:nvSpPr>
          <p:cNvPr id="14" name="テキスト プレースホルダー 11"/>
          <p:cNvSpPr>
            <a:spLocks noGrp="1"/>
          </p:cNvSpPr>
          <p:nvPr>
            <p:ph type="body" sz="quarter" idx="17" hasCustomPrompt="1"/>
          </p:nvPr>
        </p:nvSpPr>
        <p:spPr>
          <a:xfrm>
            <a:off x="5914996" y="3719093"/>
            <a:ext cx="5574899"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17" name="テキスト プレースホルダー 11"/>
          <p:cNvSpPr>
            <a:spLocks noGrp="1"/>
          </p:cNvSpPr>
          <p:nvPr>
            <p:ph type="body" sz="quarter" idx="18" hasCustomPrompt="1"/>
          </p:nvPr>
        </p:nvSpPr>
        <p:spPr>
          <a:xfrm>
            <a:off x="5918895" y="4246098"/>
            <a:ext cx="5589640" cy="136863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br>
              <a:rPr lang="en-US" dirty="0" smtClean="0"/>
            </a:br>
            <a:endParaRPr lang="en-US" dirty="0"/>
          </a:p>
        </p:txBody>
      </p:sp>
      <p:pic>
        <p:nvPicPr>
          <p:cNvPr id="21" name="図 20"/>
          <p:cNvPicPr>
            <a:picLocks noChangeAspect="1"/>
          </p:cNvPicPr>
          <p:nvPr/>
        </p:nvPicPr>
        <p:blipFill rotWithShape="1">
          <a:blip r:embed="rId5">
            <a:extLst>
              <a:ext uri="{28A0092B-C50C-407E-A947-70E740481C1C}">
                <a14:useLocalDpi xmlns:a14="http://schemas.microsoft.com/office/drawing/2010/main" val="0"/>
              </a:ext>
            </a:extLst>
          </a:blip>
          <a:srcRect l="26741"/>
          <a:stretch/>
        </p:blipFill>
        <p:spPr>
          <a:xfrm>
            <a:off x="886945" y="5693364"/>
            <a:ext cx="4912890" cy="397889"/>
          </a:xfrm>
          <a:prstGeom prst="rect">
            <a:avLst/>
          </a:prstGeom>
        </p:spPr>
      </p:pic>
      <p:sp>
        <p:nvSpPr>
          <p:cNvPr id="23" name="図プレースホルダー 8"/>
          <p:cNvSpPr>
            <a:spLocks noGrp="1"/>
          </p:cNvSpPr>
          <p:nvPr>
            <p:ph type="pic" sz="quarter" idx="16" hasCustomPrompt="1"/>
          </p:nvPr>
        </p:nvSpPr>
        <p:spPr>
          <a:xfrm>
            <a:off x="-8023" y="1968500"/>
            <a:ext cx="5631269" cy="3654258"/>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Tree>
    <p:extLst>
      <p:ext uri="{BB962C8B-B14F-4D97-AF65-F5344CB8AC3E}">
        <p14:creationId xmlns:p14="http://schemas.microsoft.com/office/powerpoint/2010/main" val="85116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22" presetClass="entr" presetSubtype="2"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right)">
                                      <p:cBhvr>
                                        <p:cTn id="26" dur="500"/>
                                        <p:tgtEl>
                                          <p:spTgt spid="7"/>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right)">
                                      <p:cBhvr>
                                        <p:cTn id="29" dur="500"/>
                                        <p:tgtEl>
                                          <p:spTgt spid="5"/>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animEffect transition="in" filter="fade">
                                      <p:cBhvr>
                                        <p:cTn id="37" dur="500"/>
                                        <p:tgtEl>
                                          <p:spTgt spid="13">
                                            <p:txEl>
                                              <p:pRg st="0" end="0"/>
                                            </p:txEl>
                                          </p:spTgt>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fade">
                                      <p:cBhvr>
                                        <p:cTn id="41" dur="500"/>
                                        <p:tgtEl>
                                          <p:spTgt spid="14">
                                            <p:txEl>
                                              <p:pRg st="0" end="0"/>
                                            </p:txEl>
                                          </p:spTgt>
                                        </p:tgtEl>
                                      </p:cBhvr>
                                    </p:animEffec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17">
                                            <p:txEl>
                                              <p:pRg st="0" end="0"/>
                                            </p:txEl>
                                          </p:spTgt>
                                        </p:tgtEl>
                                        <p:attrNameLst>
                                          <p:attrName>style.visibility</p:attrName>
                                        </p:attrNameLst>
                                      </p:cBhvr>
                                      <p:to>
                                        <p:strVal val="visible"/>
                                      </p:to>
                                    </p:set>
                                    <p:animEffect transition="in" filter="fade">
                                      <p:cBhvr>
                                        <p:cTn id="45"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3"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 Image - 1 Column - Vertical - Caption">
    <p:spTree>
      <p:nvGrpSpPr>
        <p:cNvPr id="1" name=""/>
        <p:cNvGrpSpPr/>
        <p:nvPr/>
      </p:nvGrpSpPr>
      <p:grpSpPr>
        <a:xfrm>
          <a:off x="0" y="0"/>
          <a:ext cx="0" cy="0"/>
          <a:chOff x="0" y="0"/>
          <a:chExt cx="0" cy="0"/>
        </a:xfrm>
      </p:grpSpPr>
      <p:sp>
        <p:nvSpPr>
          <p:cNvPr id="17" name="正方形/長方形 16"/>
          <p:cNvSpPr/>
          <p:nvPr/>
        </p:nvSpPr>
        <p:spPr>
          <a:xfrm>
            <a:off x="-8023" y="1892968"/>
            <a:ext cx="5703464" cy="3801979"/>
          </a:xfrm>
          <a:prstGeom prst="rect">
            <a:avLst/>
          </a:prstGeom>
          <a:gradFill flip="none" rotWithShape="1">
            <a:gsLst>
              <a:gs pos="0">
                <a:srgbClr val="002060"/>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15" name="図 14"/>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a:off x="886945" y="5693364"/>
            <a:ext cx="4912890" cy="397889"/>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5913460" y="1828798"/>
            <a:ext cx="5574899"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5917359" y="2355804"/>
            <a:ext cx="5589640" cy="3281411"/>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
        <p:nvSpPr>
          <p:cNvPr id="9" name="図プレースホルダー 8"/>
          <p:cNvSpPr>
            <a:spLocks noGrp="1"/>
          </p:cNvSpPr>
          <p:nvPr>
            <p:ph type="pic" sz="quarter" idx="16" hasCustomPrompt="1"/>
          </p:nvPr>
        </p:nvSpPr>
        <p:spPr>
          <a:xfrm>
            <a:off x="-8023" y="1968500"/>
            <a:ext cx="5631269" cy="3654258"/>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14" name="テキスト プレースホルダー 11"/>
          <p:cNvSpPr>
            <a:spLocks noGrp="1"/>
          </p:cNvSpPr>
          <p:nvPr>
            <p:ph type="body" sz="quarter" idx="17" hasCustomPrompt="1"/>
          </p:nvPr>
        </p:nvSpPr>
        <p:spPr>
          <a:xfrm>
            <a:off x="-8023" y="5269831"/>
            <a:ext cx="5631269" cy="359364"/>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1867" baseline="0">
                <a:solidFill>
                  <a:schemeClr val="tx1"/>
                </a:solidFill>
              </a:defRPr>
            </a:lvl1pPr>
          </a:lstStyle>
          <a:p>
            <a:pPr lvl="0"/>
            <a:r>
              <a:rPr lang="en-US" dirty="0" smtClean="0"/>
              <a:t>Text Here</a:t>
            </a:r>
            <a:endParaRPr lang="en-US" dirty="0"/>
          </a:p>
        </p:txBody>
      </p:sp>
    </p:spTree>
    <p:extLst>
      <p:ext uri="{BB962C8B-B14F-4D97-AF65-F5344CB8AC3E}">
        <p14:creationId xmlns:p14="http://schemas.microsoft.com/office/powerpoint/2010/main" val="176605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22" presetClass="entr" presetSubtype="2"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right)">
                                      <p:cBhvr>
                                        <p:cTn id="20" dur="500"/>
                                        <p:tgtEl>
                                          <p:spTgt spid="7"/>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right)">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4">
                                            <p:bg/>
                                          </p:spTgt>
                                        </p:tgtEl>
                                        <p:attrNameLst>
                                          <p:attrName>style.visibility</p:attrName>
                                        </p:attrNameLst>
                                      </p:cBhvr>
                                      <p:to>
                                        <p:strVal val="visible"/>
                                      </p:to>
                                    </p:set>
                                    <p:animEffect transition="in" filter="fade">
                                      <p:cBhvr>
                                        <p:cTn id="33" dur="500"/>
                                        <p:tgtEl>
                                          <p:spTgt spid="14">
                                            <p:bg/>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500"/>
                                        <p:tgtEl>
                                          <p:spTgt spid="14">
                                            <p:txEl>
                                              <p:pRg st="0" end="0"/>
                                            </p:txEl>
                                          </p:spTgt>
                                        </p:tgtEl>
                                      </p:cBhvr>
                                    </p:animEffect>
                                  </p:childTnLst>
                                </p:cTn>
                              </p:par>
                            </p:childTnLst>
                          </p:cTn>
                        </p:par>
                        <p:par>
                          <p:cTn id="37" fill="hold">
                            <p:stCondLst>
                              <p:cond delay="1500"/>
                            </p:stCondLst>
                            <p:childTnLst>
                              <p:par>
                                <p:cTn id="38" presetID="42" presetClass="entr" presetSubtype="0" fill="hold" grpId="0" nodeType="afterEffect">
                                  <p:stCondLst>
                                    <p:cond delay="0"/>
                                  </p:stCondLst>
                                  <p:childTnLst>
                                    <p:set>
                                      <p:cBhvr>
                                        <p:cTn id="39" dur="1" fill="hold">
                                          <p:stCondLst>
                                            <p:cond delay="0"/>
                                          </p:stCondLst>
                                        </p:cTn>
                                        <p:tgtEl>
                                          <p:spTgt spid="12">
                                            <p:txEl>
                                              <p:pRg st="0" end="0"/>
                                            </p:txEl>
                                          </p:spTgt>
                                        </p:tgtEl>
                                        <p:attrNameLst>
                                          <p:attrName>style.visibility</p:attrName>
                                        </p:attrNameLst>
                                      </p:cBhvr>
                                      <p:to>
                                        <p:strVal val="visible"/>
                                      </p:to>
                                    </p:set>
                                    <p:animEffect transition="in" filter="fade">
                                      <p:cBhvr>
                                        <p:cTn id="40" dur="500"/>
                                        <p:tgtEl>
                                          <p:spTgt spid="12">
                                            <p:txEl>
                                              <p:pRg st="0" end="0"/>
                                            </p:txEl>
                                          </p:spTgt>
                                        </p:tgtEl>
                                      </p:cBhvr>
                                    </p:animEffect>
                                    <p:anim calcmode="lin" valueType="num">
                                      <p:cBhvr>
                                        <p:cTn id="41"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2"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43" fill="hold">
                            <p:stCondLst>
                              <p:cond delay="2000"/>
                            </p:stCondLst>
                            <p:childTnLst>
                              <p:par>
                                <p:cTn id="44" presetID="42" presetClass="entr" presetSubtype="0" fill="hold" grpId="0" nodeType="afterEffect">
                                  <p:stCondLst>
                                    <p:cond delay="0"/>
                                  </p:stCondLst>
                                  <p:childTnLst>
                                    <p:set>
                                      <p:cBhvr>
                                        <p:cTn id="45" dur="1" fill="hold">
                                          <p:stCondLst>
                                            <p:cond delay="0"/>
                                          </p:stCondLst>
                                        </p:cTn>
                                        <p:tgtEl>
                                          <p:spTgt spid="13">
                                            <p:txEl>
                                              <p:pRg st="0" end="0"/>
                                            </p:txEl>
                                          </p:spTgt>
                                        </p:tgtEl>
                                        <p:attrNameLst>
                                          <p:attrName>style.visibility</p:attrName>
                                        </p:attrNameLst>
                                      </p:cBhvr>
                                      <p:to>
                                        <p:strVal val="visible"/>
                                      </p:to>
                                    </p:set>
                                    <p:animEffect transition="in" filter="fade">
                                      <p:cBhvr>
                                        <p:cTn id="46" dur="500"/>
                                        <p:tgtEl>
                                          <p:spTgt spid="13">
                                            <p:txEl>
                                              <p:pRg st="0" end="0"/>
                                            </p:txEl>
                                          </p:spTgt>
                                        </p:tgtEl>
                                      </p:cBhvr>
                                    </p:animEffect>
                                    <p:anim calcmode="lin" valueType="num">
                                      <p:cBhvr>
                                        <p:cTn id="4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8"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build="p">
        <p:tmplLst>
          <p:tmpl lvl="1">
            <p:tnLst>
              <p:par>
                <p:cTn presetID="42"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allAtOnce"/>
      <p:bldP spid="9" grpId="0"/>
      <p:bldP spid="14" grpId="0" build="allAtOnce" animBg="1">
        <p:tmplLst>
          <p:tmpl>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 Image - 1 Column - Vertical - Caption - Skill">
    <p:spTree>
      <p:nvGrpSpPr>
        <p:cNvPr id="1" name=""/>
        <p:cNvGrpSpPr/>
        <p:nvPr/>
      </p:nvGrpSpPr>
      <p:grpSpPr>
        <a:xfrm>
          <a:off x="0" y="0"/>
          <a:ext cx="0" cy="0"/>
          <a:chOff x="0" y="0"/>
          <a:chExt cx="0" cy="0"/>
        </a:xfrm>
      </p:grpSpPr>
      <p:sp>
        <p:nvSpPr>
          <p:cNvPr id="17" name="正方形/長方形 16"/>
          <p:cNvSpPr/>
          <p:nvPr/>
        </p:nvSpPr>
        <p:spPr>
          <a:xfrm>
            <a:off x="-8023" y="1892968"/>
            <a:ext cx="5703464" cy="3801979"/>
          </a:xfrm>
          <a:prstGeom prst="rect">
            <a:avLst/>
          </a:prstGeom>
          <a:gradFill flip="none" rotWithShape="1">
            <a:gsLst>
              <a:gs pos="0">
                <a:srgbClr val="002060"/>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15" name="図 14"/>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a:off x="886945" y="5693364"/>
            <a:ext cx="4912890" cy="397889"/>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5913460" y="1828798"/>
            <a:ext cx="5574899"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5917359" y="2355804"/>
            <a:ext cx="5589640" cy="1021187"/>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
        <p:nvSpPr>
          <p:cNvPr id="9" name="図プレースホルダー 8"/>
          <p:cNvSpPr>
            <a:spLocks noGrp="1"/>
          </p:cNvSpPr>
          <p:nvPr>
            <p:ph type="pic" sz="quarter" idx="16" hasCustomPrompt="1"/>
          </p:nvPr>
        </p:nvSpPr>
        <p:spPr>
          <a:xfrm>
            <a:off x="-8023" y="1968500"/>
            <a:ext cx="5631269" cy="3654258"/>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14" name="テキスト プレースホルダー 11"/>
          <p:cNvSpPr>
            <a:spLocks noGrp="1"/>
          </p:cNvSpPr>
          <p:nvPr>
            <p:ph type="body" sz="quarter" idx="17" hasCustomPrompt="1"/>
          </p:nvPr>
        </p:nvSpPr>
        <p:spPr>
          <a:xfrm>
            <a:off x="-8023" y="5269831"/>
            <a:ext cx="5631269" cy="359364"/>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1867" baseline="0">
                <a:solidFill>
                  <a:schemeClr val="tx1"/>
                </a:solidFill>
              </a:defRPr>
            </a:lvl1pPr>
          </a:lstStyle>
          <a:p>
            <a:pPr lvl="0"/>
            <a:r>
              <a:rPr lang="en-US" dirty="0" smtClean="0"/>
              <a:t>Text Here</a:t>
            </a:r>
            <a:endParaRPr lang="en-US" dirty="0"/>
          </a:p>
        </p:txBody>
      </p:sp>
    </p:spTree>
    <p:extLst>
      <p:ext uri="{BB962C8B-B14F-4D97-AF65-F5344CB8AC3E}">
        <p14:creationId xmlns:p14="http://schemas.microsoft.com/office/powerpoint/2010/main" val="232453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22" presetClass="entr" presetSubtype="2"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right)">
                                      <p:cBhvr>
                                        <p:cTn id="20" dur="500"/>
                                        <p:tgtEl>
                                          <p:spTgt spid="7"/>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right)">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1000"/>
                            </p:stCondLst>
                            <p:childTnLst>
                              <p:par>
                                <p:cTn id="31" presetID="42" presetClass="entr" presetSubtype="0" fill="hold" grpId="0" nodeType="after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anim calcmode="lin" valueType="num">
                                      <p:cBhvr>
                                        <p:cTn id="3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5"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1500"/>
                            </p:stCondLst>
                            <p:childTnLst>
                              <p:par>
                                <p:cTn id="37" presetID="42" presetClass="entr" presetSubtype="0" fill="hold" grpId="0" nodeType="after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animEffect transition="in" filter="fade">
                                      <p:cBhvr>
                                        <p:cTn id="39" dur="500"/>
                                        <p:tgtEl>
                                          <p:spTgt spid="13">
                                            <p:txEl>
                                              <p:pRg st="0" end="0"/>
                                            </p:txEl>
                                          </p:spTgt>
                                        </p:tgtEl>
                                      </p:cBhvr>
                                    </p:animEffect>
                                    <p:anim calcmode="lin" valueType="num">
                                      <p:cBhvr>
                                        <p:cTn id="40"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42" fill="hold">
                            <p:stCondLst>
                              <p:cond delay="2000"/>
                            </p:stCondLst>
                            <p:childTnLst>
                              <p:par>
                                <p:cTn id="43" presetID="42" presetClass="entr" presetSubtype="0" fill="hold" grpId="0" nodeType="afterEffect">
                                  <p:stCondLst>
                                    <p:cond delay="0"/>
                                  </p:stCondLst>
                                  <p:childTnLst>
                                    <p:set>
                                      <p:cBhvr>
                                        <p:cTn id="44" dur="1" fill="hold">
                                          <p:stCondLst>
                                            <p:cond delay="0"/>
                                          </p:stCondLst>
                                        </p:cTn>
                                        <p:tgtEl>
                                          <p:spTgt spid="14">
                                            <p:bg/>
                                          </p:spTgt>
                                        </p:tgtEl>
                                        <p:attrNameLst>
                                          <p:attrName>style.visibility</p:attrName>
                                        </p:attrNameLst>
                                      </p:cBhvr>
                                      <p:to>
                                        <p:strVal val="visible"/>
                                      </p:to>
                                    </p:set>
                                    <p:animEffect transition="in" filter="fade">
                                      <p:cBhvr>
                                        <p:cTn id="45" dur="500"/>
                                        <p:tgtEl>
                                          <p:spTgt spid="14">
                                            <p:bg/>
                                          </p:spTgt>
                                        </p:tgtEl>
                                      </p:cBhvr>
                                    </p:animEffect>
                                    <p:anim calcmode="lin" valueType="num">
                                      <p:cBhvr>
                                        <p:cTn id="46" dur="500" fill="hold"/>
                                        <p:tgtEl>
                                          <p:spTgt spid="14">
                                            <p:bg/>
                                          </p:spTgt>
                                        </p:tgtEl>
                                        <p:attrNameLst>
                                          <p:attrName>ppt_x</p:attrName>
                                        </p:attrNameLst>
                                      </p:cBhvr>
                                      <p:tavLst>
                                        <p:tav tm="0">
                                          <p:val>
                                            <p:strVal val="#ppt_x"/>
                                          </p:val>
                                        </p:tav>
                                        <p:tav tm="100000">
                                          <p:val>
                                            <p:strVal val="#ppt_x"/>
                                          </p:val>
                                        </p:tav>
                                      </p:tavLst>
                                    </p:anim>
                                    <p:anim calcmode="lin" valueType="num">
                                      <p:cBhvr>
                                        <p:cTn id="47" dur="500" fill="hold"/>
                                        <p:tgtEl>
                                          <p:spTgt spid="14">
                                            <p:bg/>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4">
                                            <p:txEl>
                                              <p:pRg st="0" end="0"/>
                                            </p:txEl>
                                          </p:spTgt>
                                        </p:tgtEl>
                                        <p:attrNameLst>
                                          <p:attrName>style.visibility</p:attrName>
                                        </p:attrNameLst>
                                      </p:cBhvr>
                                      <p:to>
                                        <p:strVal val="visible"/>
                                      </p:to>
                                    </p:set>
                                    <p:animEffect transition="in" filter="fade">
                                      <p:cBhvr>
                                        <p:cTn id="52" dur="500"/>
                                        <p:tgtEl>
                                          <p:spTgt spid="14">
                                            <p:txEl>
                                              <p:pRg st="0" end="0"/>
                                            </p:txEl>
                                          </p:spTgt>
                                        </p:tgtEl>
                                      </p:cBhvr>
                                    </p:animEffect>
                                    <p:anim calcmode="lin" valueType="num">
                                      <p:cBhvr>
                                        <p:cTn id="53"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4" dur="5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build="p">
        <p:tmplLst>
          <p:tmpl lvl="1">
            <p:tnLst>
              <p:par>
                <p:cTn presetID="42"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P spid="9" grpId="0"/>
      <p:bldP spid="14" grpId="0" build="p" animBg="1">
        <p:tmplLst>
          <p:tmpl lvl="1">
            <p:tnLst>
              <p:par>
                <p:cTn presetID="42"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anim calcmode="lin" valueType="num">
                      <p:cBhvr>
                        <p:cTn dur="500" fill="hold"/>
                        <p:tgtEl>
                          <p:spTgt spid="14"/>
                        </p:tgtEl>
                        <p:attrNameLst>
                          <p:attrName>ppt_x</p:attrName>
                        </p:attrNameLst>
                      </p:cBhvr>
                      <p:tavLst>
                        <p:tav tm="0">
                          <p:val>
                            <p:strVal val="#ppt_x"/>
                          </p:val>
                        </p:tav>
                        <p:tav tm="100000">
                          <p:val>
                            <p:strVal val="#ppt_x"/>
                          </p:val>
                        </p:tav>
                      </p:tavLst>
                    </p:anim>
                    <p:anim calcmode="lin" valueType="num">
                      <p:cBhvr>
                        <p:cTn dur="500" fill="hold"/>
                        <p:tgtEl>
                          <p:spTgt spid="1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No Image - 1 Column - Vertical">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5909648" y="1828798"/>
            <a:ext cx="5574899"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5913547" y="2355804"/>
            <a:ext cx="5589640" cy="3281411"/>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Tree>
    <p:extLst>
      <p:ext uri="{BB962C8B-B14F-4D97-AF65-F5344CB8AC3E}">
        <p14:creationId xmlns:p14="http://schemas.microsoft.com/office/powerpoint/2010/main" val="148515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42" presetClass="entr" presetSubtype="0" fill="hold" grpId="0" nodeType="after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500"/>
                                        <p:tgtEl>
                                          <p:spTgt spid="12">
                                            <p:txEl>
                                              <p:pRg st="0" end="0"/>
                                            </p:txEl>
                                          </p:spTgt>
                                        </p:tgtEl>
                                      </p:cBhvr>
                                    </p:animEffect>
                                    <p:anim calcmode="lin" valueType="num">
                                      <p:cBhvr>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5"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13">
                                            <p:txEl>
                                              <p:pRg st="0" end="0"/>
                                            </p:txEl>
                                          </p:spTgt>
                                        </p:tgtEl>
                                        <p:attrNameLst>
                                          <p:attrName>style.visibility</p:attrName>
                                        </p:attrNameLst>
                                      </p:cBhvr>
                                      <p:to>
                                        <p:strVal val="visible"/>
                                      </p:to>
                                    </p:set>
                                    <p:animEffect transition="in" filter="fade">
                                      <p:cBhvr>
                                        <p:cTn id="29" dur="500"/>
                                        <p:tgtEl>
                                          <p:spTgt spid="13">
                                            <p:txEl>
                                              <p:pRg st="0" end="0"/>
                                            </p:txEl>
                                          </p:spTgt>
                                        </p:tgtEl>
                                      </p:cBhvr>
                                    </p:animEffect>
                                    <p:anim calcmode="lin" valueType="num">
                                      <p:cBhvr>
                                        <p:cTn id="30"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1"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build="p">
        <p:tmplLst>
          <p:tmpl lvl="1">
            <p:tnLst>
              <p:par>
                <p:cTn presetID="42"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allAtOnce"/>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pic>
        <p:nvPicPr>
          <p:cNvPr id="25" name="図 24"/>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flipH="1">
            <a:off x="474569" y="4534094"/>
            <a:ext cx="3466017" cy="280708"/>
          </a:xfrm>
          <a:prstGeom prst="rect">
            <a:avLst/>
          </a:prstGeom>
        </p:spPr>
      </p:pic>
      <p:pic>
        <p:nvPicPr>
          <p:cNvPr id="32" name="図 31"/>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flipH="1">
            <a:off x="4373466" y="4542127"/>
            <a:ext cx="3466017" cy="280708"/>
          </a:xfrm>
          <a:prstGeom prst="rect">
            <a:avLst/>
          </a:prstGeom>
        </p:spPr>
      </p:pic>
      <p:pic>
        <p:nvPicPr>
          <p:cNvPr id="33" name="図 32"/>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flipH="1">
            <a:off x="8278894" y="4542127"/>
            <a:ext cx="3466017" cy="280708"/>
          </a:xfrm>
          <a:prstGeom prst="rect">
            <a:avLst/>
          </a:prstGeom>
        </p:spPr>
      </p:pic>
      <p:pic>
        <p:nvPicPr>
          <p:cNvPr id="15" name="図 14"/>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498476" y="4549035"/>
            <a:ext cx="3466017" cy="280708"/>
          </a:xfrm>
          <a:prstGeom prst="rect">
            <a:avLst/>
          </a:prstGeom>
        </p:spPr>
      </p:pic>
      <p:sp>
        <p:nvSpPr>
          <p:cNvPr id="16" name="正方形/長方形 15"/>
          <p:cNvSpPr>
            <a:spLocks/>
          </p:cNvSpPr>
          <p:nvPr/>
        </p:nvSpPr>
        <p:spPr>
          <a:xfrm>
            <a:off x="498476" y="1909034"/>
            <a:ext cx="3360292" cy="2640000"/>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3" name="テキスト プレースホルダー 11"/>
          <p:cNvSpPr>
            <a:spLocks noGrp="1"/>
          </p:cNvSpPr>
          <p:nvPr>
            <p:ph type="body" sz="quarter" idx="15" hasCustomPrompt="1"/>
          </p:nvPr>
        </p:nvSpPr>
        <p:spPr>
          <a:xfrm>
            <a:off x="8319788" y="4689389"/>
            <a:ext cx="3318027" cy="139857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
        <p:nvSpPr>
          <p:cNvPr id="9" name="図プレースホルダー 8"/>
          <p:cNvSpPr>
            <a:spLocks noGrp="1"/>
          </p:cNvSpPr>
          <p:nvPr>
            <p:ph type="pic" sz="quarter" idx="16" hasCustomPrompt="1"/>
          </p:nvPr>
        </p:nvSpPr>
        <p:spPr>
          <a:xfrm>
            <a:off x="574238" y="1984566"/>
            <a:ext cx="3210427" cy="2472871"/>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14" name="テキスト プレースホルダー 11"/>
          <p:cNvSpPr>
            <a:spLocks noGrp="1"/>
          </p:cNvSpPr>
          <p:nvPr>
            <p:ph type="body" sz="quarter" idx="17" hasCustomPrompt="1"/>
          </p:nvPr>
        </p:nvSpPr>
        <p:spPr>
          <a:xfrm>
            <a:off x="574239" y="4105401"/>
            <a:ext cx="3210427" cy="359364"/>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1867" baseline="0">
                <a:solidFill>
                  <a:schemeClr val="tx1"/>
                </a:solidFill>
              </a:defRPr>
            </a:lvl1pPr>
          </a:lstStyle>
          <a:p>
            <a:pPr lvl="0"/>
            <a:r>
              <a:rPr lang="en-US" dirty="0" smtClean="0"/>
              <a:t>Text Here</a:t>
            </a:r>
            <a:endParaRPr lang="en-US" dirty="0"/>
          </a:p>
        </p:txBody>
      </p:sp>
      <p:pic>
        <p:nvPicPr>
          <p:cNvPr id="18" name="図 17"/>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4397373" y="4557067"/>
            <a:ext cx="3466017" cy="280708"/>
          </a:xfrm>
          <a:prstGeom prst="rect">
            <a:avLst/>
          </a:prstGeom>
        </p:spPr>
      </p:pic>
      <p:sp>
        <p:nvSpPr>
          <p:cNvPr id="19" name="正方形/長方形 18"/>
          <p:cNvSpPr>
            <a:spLocks/>
          </p:cNvSpPr>
          <p:nvPr/>
        </p:nvSpPr>
        <p:spPr>
          <a:xfrm>
            <a:off x="4397373" y="1917067"/>
            <a:ext cx="3360292" cy="2640000"/>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0" name="図プレースホルダー 8"/>
          <p:cNvSpPr>
            <a:spLocks noGrp="1"/>
          </p:cNvSpPr>
          <p:nvPr>
            <p:ph type="pic" sz="quarter" idx="18" hasCustomPrompt="1"/>
          </p:nvPr>
        </p:nvSpPr>
        <p:spPr>
          <a:xfrm>
            <a:off x="4473135" y="1992599"/>
            <a:ext cx="3210427" cy="2472871"/>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21" name="テキスト プレースホルダー 11"/>
          <p:cNvSpPr>
            <a:spLocks noGrp="1"/>
          </p:cNvSpPr>
          <p:nvPr>
            <p:ph type="body" sz="quarter" idx="19" hasCustomPrompt="1"/>
          </p:nvPr>
        </p:nvSpPr>
        <p:spPr>
          <a:xfrm>
            <a:off x="4473136" y="4113433"/>
            <a:ext cx="3210427" cy="359364"/>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1867" baseline="0">
                <a:solidFill>
                  <a:schemeClr val="tx1"/>
                </a:solidFill>
              </a:defRPr>
            </a:lvl1pPr>
          </a:lstStyle>
          <a:p>
            <a:pPr lvl="0"/>
            <a:r>
              <a:rPr lang="en-US" dirty="0" smtClean="0"/>
              <a:t>Text Here</a:t>
            </a:r>
            <a:endParaRPr lang="en-US" dirty="0"/>
          </a:p>
        </p:txBody>
      </p:sp>
      <p:pic>
        <p:nvPicPr>
          <p:cNvPr id="26" name="図 25"/>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8302801" y="4557067"/>
            <a:ext cx="3466017" cy="280708"/>
          </a:xfrm>
          <a:prstGeom prst="rect">
            <a:avLst/>
          </a:prstGeom>
        </p:spPr>
      </p:pic>
      <p:sp>
        <p:nvSpPr>
          <p:cNvPr id="27" name="正方形/長方形 26"/>
          <p:cNvSpPr>
            <a:spLocks/>
          </p:cNvSpPr>
          <p:nvPr/>
        </p:nvSpPr>
        <p:spPr>
          <a:xfrm>
            <a:off x="8302801" y="1917067"/>
            <a:ext cx="3360292" cy="2640000"/>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8" name="図プレースホルダー 8"/>
          <p:cNvSpPr>
            <a:spLocks noGrp="1"/>
          </p:cNvSpPr>
          <p:nvPr>
            <p:ph type="pic" sz="quarter" idx="20" hasCustomPrompt="1"/>
          </p:nvPr>
        </p:nvSpPr>
        <p:spPr>
          <a:xfrm>
            <a:off x="8378563" y="1992599"/>
            <a:ext cx="3210427" cy="2472871"/>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29" name="テキスト プレースホルダー 11"/>
          <p:cNvSpPr>
            <a:spLocks noGrp="1"/>
          </p:cNvSpPr>
          <p:nvPr>
            <p:ph type="body" sz="quarter" idx="21" hasCustomPrompt="1"/>
          </p:nvPr>
        </p:nvSpPr>
        <p:spPr>
          <a:xfrm>
            <a:off x="8378564" y="4113433"/>
            <a:ext cx="3210427" cy="359364"/>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1867" baseline="0">
                <a:solidFill>
                  <a:schemeClr val="tx1"/>
                </a:solidFill>
              </a:defRPr>
            </a:lvl1pPr>
          </a:lstStyle>
          <a:p>
            <a:pPr lvl="0"/>
            <a:r>
              <a:rPr lang="en-US" dirty="0" smtClean="0"/>
              <a:t>Text Here</a:t>
            </a:r>
            <a:endParaRPr lang="en-US" dirty="0"/>
          </a:p>
        </p:txBody>
      </p:sp>
      <p:sp>
        <p:nvSpPr>
          <p:cNvPr id="30" name="テキスト プレースホルダー 11"/>
          <p:cNvSpPr>
            <a:spLocks noGrp="1"/>
          </p:cNvSpPr>
          <p:nvPr>
            <p:ph type="body" sz="quarter" idx="22" hasCustomPrompt="1"/>
          </p:nvPr>
        </p:nvSpPr>
        <p:spPr>
          <a:xfrm>
            <a:off x="4426871" y="4697421"/>
            <a:ext cx="3318027" cy="139857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
        <p:nvSpPr>
          <p:cNvPr id="31" name="テキスト プレースホルダー 11"/>
          <p:cNvSpPr>
            <a:spLocks noGrp="1"/>
          </p:cNvSpPr>
          <p:nvPr>
            <p:ph type="body" sz="quarter" idx="23" hasCustomPrompt="1"/>
          </p:nvPr>
        </p:nvSpPr>
        <p:spPr>
          <a:xfrm>
            <a:off x="535906" y="4702261"/>
            <a:ext cx="3318027" cy="139857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Tree>
    <p:extLst>
      <p:ext uri="{BB962C8B-B14F-4D97-AF65-F5344CB8AC3E}">
        <p14:creationId xmlns:p14="http://schemas.microsoft.com/office/powerpoint/2010/main" val="186396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14">
                                            <p:bg/>
                                          </p:spTgt>
                                        </p:tgtEl>
                                        <p:attrNameLst>
                                          <p:attrName>style.visibility</p:attrName>
                                        </p:attrNameLst>
                                      </p:cBhvr>
                                      <p:to>
                                        <p:strVal val="visible"/>
                                      </p:to>
                                    </p:set>
                                    <p:animEffect transition="in" filter="fade">
                                      <p:cBhvr>
                                        <p:cTn id="36" dur="500"/>
                                        <p:tgtEl>
                                          <p:spTgt spid="14">
                                            <p:bg/>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xEl>
                                              <p:pRg st="0" end="0"/>
                                            </p:txEl>
                                          </p:spTgt>
                                        </p:tgtEl>
                                        <p:attrNameLst>
                                          <p:attrName>style.visibility</p:attrName>
                                        </p:attrNameLst>
                                      </p:cBhvr>
                                      <p:to>
                                        <p:strVal val="visible"/>
                                      </p:to>
                                    </p:set>
                                    <p:animEffect transition="in" filter="fade">
                                      <p:cBhvr>
                                        <p:cTn id="39" dur="500"/>
                                        <p:tgtEl>
                                          <p:spTgt spid="14">
                                            <p:txEl>
                                              <p:pRg st="0" end="0"/>
                                            </p:txEl>
                                          </p:spTgt>
                                        </p:tgtEl>
                                      </p:cBhvr>
                                    </p:animEffect>
                                  </p:childTnLst>
                                </p:cTn>
                              </p:par>
                            </p:childTnLst>
                          </p:cTn>
                        </p:par>
                        <p:par>
                          <p:cTn id="40" fill="hold">
                            <p:stCondLst>
                              <p:cond delay="1500"/>
                            </p:stCondLst>
                            <p:childTnLst>
                              <p:par>
                                <p:cTn id="41" presetID="42" presetClass="entr" presetSubtype="0" fill="hold" grpId="0" nodeType="afterEffect">
                                  <p:stCondLst>
                                    <p:cond delay="0"/>
                                  </p:stCondLst>
                                  <p:childTnLst>
                                    <p:set>
                                      <p:cBhvr>
                                        <p:cTn id="42" dur="1" fill="hold">
                                          <p:stCondLst>
                                            <p:cond delay="0"/>
                                          </p:stCondLst>
                                        </p:cTn>
                                        <p:tgtEl>
                                          <p:spTgt spid="31">
                                            <p:txEl>
                                              <p:pRg st="0" end="0"/>
                                            </p:txEl>
                                          </p:spTgt>
                                        </p:tgtEl>
                                        <p:attrNameLst>
                                          <p:attrName>style.visibility</p:attrName>
                                        </p:attrNameLst>
                                      </p:cBhvr>
                                      <p:to>
                                        <p:strVal val="visible"/>
                                      </p:to>
                                    </p:set>
                                    <p:animEffect transition="in" filter="fade">
                                      <p:cBhvr>
                                        <p:cTn id="43" dur="500"/>
                                        <p:tgtEl>
                                          <p:spTgt spid="31">
                                            <p:txEl>
                                              <p:pRg st="0" end="0"/>
                                            </p:txEl>
                                          </p:spTgt>
                                        </p:tgtEl>
                                      </p:cBhvr>
                                    </p:animEffect>
                                    <p:anim calcmode="lin" valueType="num">
                                      <p:cBhvr>
                                        <p:cTn id="44"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5"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par>
                          <p:cTn id="59" fill="hold">
                            <p:stCondLst>
                              <p:cond delay="2500"/>
                            </p:stCondLst>
                            <p:childTnLst>
                              <p:par>
                                <p:cTn id="60" presetID="10" presetClass="entr" presetSubtype="0" fill="hold" grpId="0" nodeType="afterEffect">
                                  <p:stCondLst>
                                    <p:cond delay="0"/>
                                  </p:stCondLst>
                                  <p:childTnLst>
                                    <p:set>
                                      <p:cBhvr>
                                        <p:cTn id="61" dur="1" fill="hold">
                                          <p:stCondLst>
                                            <p:cond delay="0"/>
                                          </p:stCondLst>
                                        </p:cTn>
                                        <p:tgtEl>
                                          <p:spTgt spid="21">
                                            <p:bg/>
                                          </p:spTgt>
                                        </p:tgtEl>
                                        <p:attrNameLst>
                                          <p:attrName>style.visibility</p:attrName>
                                        </p:attrNameLst>
                                      </p:cBhvr>
                                      <p:to>
                                        <p:strVal val="visible"/>
                                      </p:to>
                                    </p:set>
                                    <p:animEffect transition="in" filter="fade">
                                      <p:cBhvr>
                                        <p:cTn id="62" dur="500"/>
                                        <p:tgtEl>
                                          <p:spTgt spid="21">
                                            <p:bg/>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xEl>
                                              <p:pRg st="0" end="0"/>
                                            </p:txEl>
                                          </p:spTgt>
                                        </p:tgtEl>
                                        <p:attrNameLst>
                                          <p:attrName>style.visibility</p:attrName>
                                        </p:attrNameLst>
                                      </p:cBhvr>
                                      <p:to>
                                        <p:strVal val="visible"/>
                                      </p:to>
                                    </p:set>
                                    <p:animEffect transition="in" filter="fade">
                                      <p:cBhvr>
                                        <p:cTn id="65" dur="500"/>
                                        <p:tgtEl>
                                          <p:spTgt spid="21">
                                            <p:txEl>
                                              <p:pRg st="0" end="0"/>
                                            </p:txEl>
                                          </p:spTgt>
                                        </p:tgtEl>
                                      </p:cBhvr>
                                    </p:animEffect>
                                  </p:childTnLst>
                                </p:cTn>
                              </p:par>
                            </p:childTnLst>
                          </p:cTn>
                        </p:par>
                        <p:par>
                          <p:cTn id="66" fill="hold">
                            <p:stCondLst>
                              <p:cond delay="3000"/>
                            </p:stCondLst>
                            <p:childTnLst>
                              <p:par>
                                <p:cTn id="67" presetID="42" presetClass="entr" presetSubtype="0" fill="hold" grpId="0" nodeType="afterEffect">
                                  <p:stCondLst>
                                    <p:cond delay="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fade">
                                      <p:cBhvr>
                                        <p:cTn id="69" dur="500"/>
                                        <p:tgtEl>
                                          <p:spTgt spid="30">
                                            <p:txEl>
                                              <p:pRg st="0" end="0"/>
                                            </p:txEl>
                                          </p:spTgt>
                                        </p:tgtEl>
                                      </p:cBhvr>
                                    </p:animEffect>
                                    <p:anim calcmode="lin" valueType="num">
                                      <p:cBhvr>
                                        <p:cTn id="70"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71"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72" fill="hold">
                            <p:stCondLst>
                              <p:cond delay="3500"/>
                            </p:stCondLst>
                            <p:childTnLst>
                              <p:par>
                                <p:cTn id="73" presetID="10" presetClass="entr" presetSubtype="0"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par>
                                <p:cTn id="79" presetID="10" presetClass="entr" presetSubtype="0" fill="hold"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par>
                                <p:cTn id="82" presetID="10" presetClass="entr" presetSubtype="0" fill="hold"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childTnLst>
                          </p:cTn>
                        </p:par>
                        <p:par>
                          <p:cTn id="85" fill="hold">
                            <p:stCondLst>
                              <p:cond delay="4000"/>
                            </p:stCondLst>
                            <p:childTnLst>
                              <p:par>
                                <p:cTn id="86" presetID="10" presetClass="entr" presetSubtype="0" fill="hold" grpId="0" nodeType="afterEffect">
                                  <p:stCondLst>
                                    <p:cond delay="0"/>
                                  </p:stCondLst>
                                  <p:childTnLst>
                                    <p:set>
                                      <p:cBhvr>
                                        <p:cTn id="87" dur="1" fill="hold">
                                          <p:stCondLst>
                                            <p:cond delay="0"/>
                                          </p:stCondLst>
                                        </p:cTn>
                                        <p:tgtEl>
                                          <p:spTgt spid="29">
                                            <p:bg/>
                                          </p:spTgt>
                                        </p:tgtEl>
                                        <p:attrNameLst>
                                          <p:attrName>style.visibility</p:attrName>
                                        </p:attrNameLst>
                                      </p:cBhvr>
                                      <p:to>
                                        <p:strVal val="visible"/>
                                      </p:to>
                                    </p:set>
                                    <p:animEffect transition="in" filter="fade">
                                      <p:cBhvr>
                                        <p:cTn id="88" dur="500"/>
                                        <p:tgtEl>
                                          <p:spTgt spid="29">
                                            <p:bg/>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9">
                                            <p:txEl>
                                              <p:pRg st="0" end="0"/>
                                            </p:txEl>
                                          </p:spTgt>
                                        </p:tgtEl>
                                        <p:attrNameLst>
                                          <p:attrName>style.visibility</p:attrName>
                                        </p:attrNameLst>
                                      </p:cBhvr>
                                      <p:to>
                                        <p:strVal val="visible"/>
                                      </p:to>
                                    </p:set>
                                    <p:animEffect transition="in" filter="fade">
                                      <p:cBhvr>
                                        <p:cTn id="91" dur="500"/>
                                        <p:tgtEl>
                                          <p:spTgt spid="29">
                                            <p:txEl>
                                              <p:pRg st="0" end="0"/>
                                            </p:txEl>
                                          </p:spTgt>
                                        </p:tgtEl>
                                      </p:cBhvr>
                                    </p:animEffect>
                                  </p:childTnLst>
                                </p:cTn>
                              </p:par>
                            </p:childTnLst>
                          </p:cTn>
                        </p:par>
                        <p:par>
                          <p:cTn id="92" fill="hold">
                            <p:stCondLst>
                              <p:cond delay="4500"/>
                            </p:stCondLst>
                            <p:childTnLst>
                              <p:par>
                                <p:cTn id="93" presetID="42" presetClass="entr" presetSubtype="0" fill="hold" grpId="0" nodeType="afterEffect">
                                  <p:stCondLst>
                                    <p:cond delay="0"/>
                                  </p:stCondLst>
                                  <p:childTnLst>
                                    <p:set>
                                      <p:cBhvr>
                                        <p:cTn id="94" dur="1" fill="hold">
                                          <p:stCondLst>
                                            <p:cond delay="0"/>
                                          </p:stCondLst>
                                        </p:cTn>
                                        <p:tgtEl>
                                          <p:spTgt spid="13">
                                            <p:txEl>
                                              <p:pRg st="0" end="0"/>
                                            </p:txEl>
                                          </p:spTgt>
                                        </p:tgtEl>
                                        <p:attrNameLst>
                                          <p:attrName>style.visibility</p:attrName>
                                        </p:attrNameLst>
                                      </p:cBhvr>
                                      <p:to>
                                        <p:strVal val="visible"/>
                                      </p:to>
                                    </p:set>
                                    <p:animEffect transition="in" filter="fade">
                                      <p:cBhvr>
                                        <p:cTn id="95" dur="500"/>
                                        <p:tgtEl>
                                          <p:spTgt spid="13">
                                            <p:txEl>
                                              <p:pRg st="0" end="0"/>
                                            </p:txEl>
                                          </p:spTgt>
                                        </p:tgtEl>
                                      </p:cBhvr>
                                    </p:animEffect>
                                    <p:anim calcmode="lin" valueType="num">
                                      <p:cBhvr>
                                        <p:cTn id="96"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7"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3" grpId="0" build="allAtOnce">
        <p:tmplLst>
          <p:tmpl lvl="1">
            <p:tnLst>
              <p:par>
                <p:cTn presetID="42"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P spid="9" grpId="0"/>
      <p:bldP spid="14" grpId="0" build="allAtOnce" animBg="1">
        <p:tmplLst>
          <p:tmpl>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9" grpId="0" animBg="1"/>
      <p:bldP spid="20" grpId="0"/>
      <p:bldP spid="21" grpId="0" build="allAtOnce" animBg="1">
        <p:tmplLst>
          <p:tmpl>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7" grpId="0" animBg="1"/>
      <p:bldP spid="28" grpId="0"/>
      <p:bldP spid="29" grpId="0" build="allAtOnce" animBg="1">
        <p:tmplLst>
          <p:tmpl>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allAtOnce">
        <p:tmplLst>
          <p:tmpl lvl="1">
            <p:tnLst>
              <p:par>
                <p:cTn presetID="42"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allAtOnce">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6 Images">
    <p:spTree>
      <p:nvGrpSpPr>
        <p:cNvPr id="1" name=""/>
        <p:cNvGrpSpPr/>
        <p:nvPr/>
      </p:nvGrpSpPr>
      <p:grpSpPr>
        <a:xfrm>
          <a:off x="0" y="0"/>
          <a:ext cx="0" cy="0"/>
          <a:chOff x="0" y="0"/>
          <a:chExt cx="0" cy="0"/>
        </a:xfrm>
      </p:grpSpPr>
      <p:pic>
        <p:nvPicPr>
          <p:cNvPr id="15" name="図 14"/>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498476" y="3355526"/>
            <a:ext cx="3466017" cy="280708"/>
          </a:xfrm>
          <a:prstGeom prst="rect">
            <a:avLst/>
          </a:prstGeom>
        </p:spPr>
      </p:pic>
      <p:sp>
        <p:nvSpPr>
          <p:cNvPr id="16" name="正方形/長方形 15"/>
          <p:cNvSpPr>
            <a:spLocks/>
          </p:cNvSpPr>
          <p:nvPr/>
        </p:nvSpPr>
        <p:spPr>
          <a:xfrm>
            <a:off x="498476" y="1589593"/>
            <a:ext cx="3360292" cy="1765933"/>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9" name="図プレースホルダー 8"/>
          <p:cNvSpPr>
            <a:spLocks noGrp="1"/>
          </p:cNvSpPr>
          <p:nvPr>
            <p:ph type="pic" sz="quarter" idx="16" hasCustomPrompt="1"/>
          </p:nvPr>
        </p:nvSpPr>
        <p:spPr>
          <a:xfrm>
            <a:off x="574238" y="1665125"/>
            <a:ext cx="3210427" cy="1618683"/>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pic>
        <p:nvPicPr>
          <p:cNvPr id="18" name="図 17"/>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4397373" y="3355526"/>
            <a:ext cx="3466017" cy="280708"/>
          </a:xfrm>
          <a:prstGeom prst="rect">
            <a:avLst/>
          </a:prstGeom>
        </p:spPr>
      </p:pic>
      <p:sp>
        <p:nvSpPr>
          <p:cNvPr id="19" name="正方形/長方形 18"/>
          <p:cNvSpPr>
            <a:spLocks/>
          </p:cNvSpPr>
          <p:nvPr/>
        </p:nvSpPr>
        <p:spPr>
          <a:xfrm>
            <a:off x="4397373" y="1597626"/>
            <a:ext cx="3360292" cy="1765933"/>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0" name="図プレースホルダー 8"/>
          <p:cNvSpPr>
            <a:spLocks noGrp="1"/>
          </p:cNvSpPr>
          <p:nvPr>
            <p:ph type="pic" sz="quarter" idx="18" hasCustomPrompt="1"/>
          </p:nvPr>
        </p:nvSpPr>
        <p:spPr>
          <a:xfrm>
            <a:off x="4473135" y="1673157"/>
            <a:ext cx="3210427" cy="1618683"/>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pic>
        <p:nvPicPr>
          <p:cNvPr id="26" name="図 25"/>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8302801" y="3363559"/>
            <a:ext cx="3466017" cy="280708"/>
          </a:xfrm>
          <a:prstGeom prst="rect">
            <a:avLst/>
          </a:prstGeom>
        </p:spPr>
      </p:pic>
      <p:sp>
        <p:nvSpPr>
          <p:cNvPr id="27" name="正方形/長方形 26"/>
          <p:cNvSpPr>
            <a:spLocks/>
          </p:cNvSpPr>
          <p:nvPr/>
        </p:nvSpPr>
        <p:spPr>
          <a:xfrm>
            <a:off x="8302801" y="1597626"/>
            <a:ext cx="3360292" cy="1765933"/>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8" name="図プレースホルダー 8"/>
          <p:cNvSpPr>
            <a:spLocks noGrp="1"/>
          </p:cNvSpPr>
          <p:nvPr>
            <p:ph type="pic" sz="quarter" idx="20" hasCustomPrompt="1"/>
          </p:nvPr>
        </p:nvSpPr>
        <p:spPr>
          <a:xfrm>
            <a:off x="8378563" y="1673157"/>
            <a:ext cx="3210427" cy="1618683"/>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pic>
        <p:nvPicPr>
          <p:cNvPr id="24" name="図 23"/>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498476" y="6093051"/>
            <a:ext cx="3466017" cy="280708"/>
          </a:xfrm>
          <a:prstGeom prst="rect">
            <a:avLst/>
          </a:prstGeom>
        </p:spPr>
      </p:pic>
      <p:sp>
        <p:nvSpPr>
          <p:cNvPr id="25" name="正方形/長方形 24"/>
          <p:cNvSpPr>
            <a:spLocks/>
          </p:cNvSpPr>
          <p:nvPr/>
        </p:nvSpPr>
        <p:spPr>
          <a:xfrm>
            <a:off x="498476" y="4377918"/>
            <a:ext cx="3360292" cy="1765933"/>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32" name="図プレースホルダー 8"/>
          <p:cNvSpPr>
            <a:spLocks noGrp="1"/>
          </p:cNvSpPr>
          <p:nvPr>
            <p:ph type="pic" sz="quarter" idx="21" hasCustomPrompt="1"/>
          </p:nvPr>
        </p:nvSpPr>
        <p:spPr>
          <a:xfrm>
            <a:off x="574238" y="4453449"/>
            <a:ext cx="3210427" cy="1618683"/>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pic>
        <p:nvPicPr>
          <p:cNvPr id="33" name="図 32"/>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4397373" y="6093051"/>
            <a:ext cx="3466017" cy="280708"/>
          </a:xfrm>
          <a:prstGeom prst="rect">
            <a:avLst/>
          </a:prstGeom>
        </p:spPr>
      </p:pic>
      <p:sp>
        <p:nvSpPr>
          <p:cNvPr id="34" name="正方形/長方形 33"/>
          <p:cNvSpPr>
            <a:spLocks/>
          </p:cNvSpPr>
          <p:nvPr/>
        </p:nvSpPr>
        <p:spPr>
          <a:xfrm>
            <a:off x="4397373" y="4385950"/>
            <a:ext cx="3360292" cy="1765933"/>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35" name="図プレースホルダー 8"/>
          <p:cNvSpPr>
            <a:spLocks noGrp="1"/>
          </p:cNvSpPr>
          <p:nvPr>
            <p:ph type="pic" sz="quarter" idx="22" hasCustomPrompt="1"/>
          </p:nvPr>
        </p:nvSpPr>
        <p:spPr>
          <a:xfrm>
            <a:off x="4473135" y="4461482"/>
            <a:ext cx="3210427" cy="1618683"/>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pic>
        <p:nvPicPr>
          <p:cNvPr id="36" name="図 35"/>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8302801" y="6101083"/>
            <a:ext cx="3466017" cy="280708"/>
          </a:xfrm>
          <a:prstGeom prst="rect">
            <a:avLst/>
          </a:prstGeom>
        </p:spPr>
      </p:pic>
      <p:sp>
        <p:nvSpPr>
          <p:cNvPr id="37" name="正方形/長方形 36"/>
          <p:cNvSpPr>
            <a:spLocks/>
          </p:cNvSpPr>
          <p:nvPr/>
        </p:nvSpPr>
        <p:spPr>
          <a:xfrm>
            <a:off x="8302801" y="4385950"/>
            <a:ext cx="3360292" cy="1765933"/>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38" name="図プレースホルダー 8"/>
          <p:cNvSpPr>
            <a:spLocks noGrp="1"/>
          </p:cNvSpPr>
          <p:nvPr>
            <p:ph type="pic" sz="quarter" idx="23" hasCustomPrompt="1"/>
          </p:nvPr>
        </p:nvSpPr>
        <p:spPr>
          <a:xfrm>
            <a:off x="8378563" y="4461482"/>
            <a:ext cx="3210427" cy="1618683"/>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39" name="テキスト プレースホルダー 11"/>
          <p:cNvSpPr>
            <a:spLocks noGrp="1"/>
          </p:cNvSpPr>
          <p:nvPr>
            <p:ph type="body" sz="quarter" idx="14" hasCustomPrompt="1"/>
          </p:nvPr>
        </p:nvSpPr>
        <p:spPr>
          <a:xfrm>
            <a:off x="666195" y="3431960"/>
            <a:ext cx="10686280" cy="869107"/>
          </a:xfrm>
        </p:spPr>
        <p:txBody>
          <a:bodyPr anchor="ctr"/>
          <a:lstStyle>
            <a:lvl1pPr algn="ctr">
              <a:defRPr baseline="0">
                <a:solidFill>
                  <a:srgbClr val="3A75FB"/>
                </a:solidFill>
              </a:defRPr>
            </a:lvl1pPr>
          </a:lstStyle>
          <a:p>
            <a:pPr lvl="0"/>
            <a:r>
              <a:rPr lang="en-US" dirty="0" smtClean="0"/>
              <a:t>Text Here</a:t>
            </a:r>
            <a:endParaRPr lang="en-US" dirty="0"/>
          </a:p>
        </p:txBody>
      </p:sp>
    </p:spTree>
    <p:extLst>
      <p:ext uri="{BB962C8B-B14F-4D97-AF65-F5344CB8AC3E}">
        <p14:creationId xmlns:p14="http://schemas.microsoft.com/office/powerpoint/2010/main" val="353845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par>
                          <p:cTn id="60" fill="hold">
                            <p:stCondLst>
                              <p:cond delay="2500"/>
                            </p:stCondLst>
                            <p:childTnLst>
                              <p:par>
                                <p:cTn id="61" presetID="10" presetClass="entr" presetSubtype="0"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par>
                                <p:cTn id="67" presetID="10"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childTnLst>
                          </p:cTn>
                        </p:par>
                        <p:par>
                          <p:cTn id="70" fill="hold">
                            <p:stCondLst>
                              <p:cond delay="3000"/>
                            </p:stCondLst>
                            <p:childTnLst>
                              <p:par>
                                <p:cTn id="71" presetID="10" presetClass="entr" presetSubtype="0" fill="hold" grpId="0" nodeType="after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par>
                                <p:cTn id="77" presetID="10" presetClass="entr" presetSubtype="0" fill="hold"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childTnLst>
                          </p:cTn>
                        </p:par>
                        <p:par>
                          <p:cTn id="80" fill="hold">
                            <p:stCondLst>
                              <p:cond delay="3500"/>
                            </p:stCondLst>
                            <p:childTnLst>
                              <p:par>
                                <p:cTn id="81" presetID="10" presetClass="entr" presetSubtype="0" fill="hold" grpId="0" nodeType="afterEffect">
                                  <p:stCondLst>
                                    <p:cond delay="0"/>
                                  </p:stCondLst>
                                  <p:childTnLst>
                                    <p:set>
                                      <p:cBhvr>
                                        <p:cTn id="82" dur="1" fill="hold">
                                          <p:stCondLst>
                                            <p:cond delay="0"/>
                                          </p:stCondLst>
                                        </p:cTn>
                                        <p:tgtEl>
                                          <p:spTgt spid="39">
                                            <p:txEl>
                                              <p:pRg st="0" end="0"/>
                                            </p:txEl>
                                          </p:spTgt>
                                        </p:tgtEl>
                                        <p:attrNameLst>
                                          <p:attrName>style.visibility</p:attrName>
                                        </p:attrNameLst>
                                      </p:cBhvr>
                                      <p:to>
                                        <p:strVal val="visible"/>
                                      </p:to>
                                    </p:set>
                                    <p:animEffect transition="in" filter="fade">
                                      <p:cBhvr>
                                        <p:cTn id="83" dur="500"/>
                                        <p:tgtEl>
                                          <p:spTgt spid="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9" grpId="0"/>
      <p:bldP spid="19" grpId="0" animBg="1"/>
      <p:bldP spid="20" grpId="0"/>
      <p:bldP spid="27" grpId="0" animBg="1"/>
      <p:bldP spid="28" grpId="0"/>
      <p:bldP spid="25" grpId="0" animBg="1"/>
      <p:bldP spid="32" grpId="0"/>
      <p:bldP spid="34" grpId="0" animBg="1"/>
      <p:bldP spid="35" grpId="0"/>
      <p:bldP spid="37" grpId="0" animBg="1"/>
      <p:bldP spid="38" grpId="0"/>
      <p:bldP spid="39" grpId="0" build="p">
        <p:tmplLst>
          <p:tmpl lvl="1">
            <p:tnLst>
              <p:par>
                <p:cTn presetID="10" presetClass="entr" presetSubtype="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smtClean="0"/>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smtClean="0"/>
              <a:t>Click icon to add picture</a:t>
            </a: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81081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 Images - 2 Columns">
    <p:spTree>
      <p:nvGrpSpPr>
        <p:cNvPr id="1" name=""/>
        <p:cNvGrpSpPr/>
        <p:nvPr/>
      </p:nvGrpSpPr>
      <p:grpSpPr>
        <a:xfrm>
          <a:off x="0" y="0"/>
          <a:ext cx="0" cy="0"/>
          <a:chOff x="0" y="0"/>
          <a:chExt cx="0" cy="0"/>
        </a:xfrm>
      </p:grpSpPr>
      <p:pic>
        <p:nvPicPr>
          <p:cNvPr id="33" name="図 32"/>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flipH="1">
            <a:off x="904912" y="4544853"/>
            <a:ext cx="3616085" cy="292862"/>
          </a:xfrm>
          <a:prstGeom prst="rect">
            <a:avLst/>
          </a:prstGeom>
        </p:spPr>
      </p:pic>
      <p:pic>
        <p:nvPicPr>
          <p:cNvPr id="34" name="図 33"/>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flipH="1">
            <a:off x="6311054" y="4555870"/>
            <a:ext cx="3616085" cy="292862"/>
          </a:xfrm>
          <a:prstGeom prst="rect">
            <a:avLst/>
          </a:prstGeom>
        </p:spPr>
      </p:pic>
      <p:pic>
        <p:nvPicPr>
          <p:cNvPr id="15" name="図 14"/>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a:off x="2310264" y="4544367"/>
            <a:ext cx="3616085" cy="292862"/>
          </a:xfrm>
          <a:prstGeom prst="rect">
            <a:avLst/>
          </a:prstGeom>
        </p:spPr>
      </p:pic>
      <p:pic>
        <p:nvPicPr>
          <p:cNvPr id="24" name="図 23"/>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a:off x="7716406" y="4555384"/>
            <a:ext cx="3616085" cy="292862"/>
          </a:xfrm>
          <a:prstGeom prst="rect">
            <a:avLst/>
          </a:prstGeom>
        </p:spPr>
      </p:pic>
      <p:sp>
        <p:nvSpPr>
          <p:cNvPr id="16" name="正方形/長方形 15"/>
          <p:cNvSpPr>
            <a:spLocks/>
          </p:cNvSpPr>
          <p:nvPr/>
        </p:nvSpPr>
        <p:spPr>
          <a:xfrm>
            <a:off x="904912" y="1909034"/>
            <a:ext cx="5021437" cy="2640000"/>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9" name="図プレースホルダー 8"/>
          <p:cNvSpPr>
            <a:spLocks noGrp="1"/>
          </p:cNvSpPr>
          <p:nvPr>
            <p:ph type="pic" sz="quarter" idx="16" hasCustomPrompt="1"/>
          </p:nvPr>
        </p:nvSpPr>
        <p:spPr>
          <a:xfrm>
            <a:off x="960203" y="1968088"/>
            <a:ext cx="4907706" cy="2527713"/>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19" name="正方形/長方形 18"/>
          <p:cNvSpPr>
            <a:spLocks/>
          </p:cNvSpPr>
          <p:nvPr/>
        </p:nvSpPr>
        <p:spPr>
          <a:xfrm>
            <a:off x="6337275" y="1917067"/>
            <a:ext cx="5021437" cy="2640000"/>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0" name="図プレースホルダー 8"/>
          <p:cNvSpPr>
            <a:spLocks noGrp="1"/>
          </p:cNvSpPr>
          <p:nvPr>
            <p:ph type="pic" sz="quarter" idx="18" hasCustomPrompt="1"/>
          </p:nvPr>
        </p:nvSpPr>
        <p:spPr>
          <a:xfrm>
            <a:off x="6386807" y="1976120"/>
            <a:ext cx="4911093" cy="2519680"/>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30" name="テキスト プレースホルダー 11"/>
          <p:cNvSpPr>
            <a:spLocks noGrp="1"/>
          </p:cNvSpPr>
          <p:nvPr>
            <p:ph type="body" sz="quarter" idx="22" hasCustomPrompt="1"/>
          </p:nvPr>
        </p:nvSpPr>
        <p:spPr>
          <a:xfrm>
            <a:off x="6366773" y="5135418"/>
            <a:ext cx="4991939" cy="960582"/>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
        <p:nvSpPr>
          <p:cNvPr id="31" name="テキスト プレースホルダー 11"/>
          <p:cNvSpPr>
            <a:spLocks noGrp="1"/>
          </p:cNvSpPr>
          <p:nvPr>
            <p:ph type="body" sz="quarter" idx="23" hasCustomPrompt="1"/>
          </p:nvPr>
        </p:nvSpPr>
        <p:spPr>
          <a:xfrm>
            <a:off x="942341" y="5140258"/>
            <a:ext cx="4991939" cy="960582"/>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
        <p:nvSpPr>
          <p:cNvPr id="25" name="テキスト プレースホルダー 11"/>
          <p:cNvSpPr>
            <a:spLocks noGrp="1"/>
          </p:cNvSpPr>
          <p:nvPr>
            <p:ph type="body" sz="quarter" idx="14" hasCustomPrompt="1"/>
          </p:nvPr>
        </p:nvSpPr>
        <p:spPr>
          <a:xfrm>
            <a:off x="932624" y="4673598"/>
            <a:ext cx="4993725"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32" name="テキスト プレースホルダー 11"/>
          <p:cNvSpPr>
            <a:spLocks noGrp="1"/>
          </p:cNvSpPr>
          <p:nvPr>
            <p:ph type="body" sz="quarter" idx="24" hasCustomPrompt="1"/>
          </p:nvPr>
        </p:nvSpPr>
        <p:spPr>
          <a:xfrm>
            <a:off x="6364988" y="4664362"/>
            <a:ext cx="4993725"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Tree>
    <p:extLst>
      <p:ext uri="{BB962C8B-B14F-4D97-AF65-F5344CB8AC3E}">
        <p14:creationId xmlns:p14="http://schemas.microsoft.com/office/powerpoint/2010/main" val="38303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par>
                          <p:cTn id="33" fill="hold">
                            <p:stCondLst>
                              <p:cond delay="1000"/>
                            </p:stCondLst>
                            <p:childTnLst>
                              <p:par>
                                <p:cTn id="34" presetID="42" presetClass="entr" presetSubtype="0" fill="hold" grpId="0" nodeType="afterEffect">
                                  <p:stCondLst>
                                    <p:cond delay="0"/>
                                  </p:stCondLst>
                                  <p:childTnLst>
                                    <p:set>
                                      <p:cBhvr>
                                        <p:cTn id="35" dur="1" fill="hold">
                                          <p:stCondLst>
                                            <p:cond delay="0"/>
                                          </p:stCondLst>
                                        </p:cTn>
                                        <p:tgtEl>
                                          <p:spTgt spid="25">
                                            <p:txEl>
                                              <p:pRg st="0" end="0"/>
                                            </p:txEl>
                                          </p:spTgt>
                                        </p:tgtEl>
                                        <p:attrNameLst>
                                          <p:attrName>style.visibility</p:attrName>
                                        </p:attrNameLst>
                                      </p:cBhvr>
                                      <p:to>
                                        <p:strVal val="visible"/>
                                      </p:to>
                                    </p:set>
                                    <p:animEffect transition="in" filter="fade">
                                      <p:cBhvr>
                                        <p:cTn id="36" dur="500"/>
                                        <p:tgtEl>
                                          <p:spTgt spid="25">
                                            <p:txEl>
                                              <p:pRg st="0" end="0"/>
                                            </p:txEl>
                                          </p:spTgt>
                                        </p:tgtEl>
                                      </p:cBhvr>
                                    </p:animEffect>
                                    <p:anim calcmode="lin" valueType="num">
                                      <p:cBhvr>
                                        <p:cTn id="3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8" dur="5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39" fill="hold">
                            <p:stCondLst>
                              <p:cond delay="1500"/>
                            </p:stCondLst>
                            <p:childTnLst>
                              <p:par>
                                <p:cTn id="40" presetID="42" presetClass="entr" presetSubtype="0" fill="hold" grpId="0" nodeType="afterEffect">
                                  <p:stCondLst>
                                    <p:cond delay="0"/>
                                  </p:stCondLst>
                                  <p:childTnLst>
                                    <p:set>
                                      <p:cBhvr>
                                        <p:cTn id="41" dur="1" fill="hold">
                                          <p:stCondLst>
                                            <p:cond delay="0"/>
                                          </p:stCondLst>
                                        </p:cTn>
                                        <p:tgtEl>
                                          <p:spTgt spid="31">
                                            <p:txEl>
                                              <p:pRg st="0" end="0"/>
                                            </p:txEl>
                                          </p:spTgt>
                                        </p:tgtEl>
                                        <p:attrNameLst>
                                          <p:attrName>style.visibility</p:attrName>
                                        </p:attrNameLst>
                                      </p:cBhvr>
                                      <p:to>
                                        <p:strVal val="visible"/>
                                      </p:to>
                                    </p:set>
                                    <p:animEffect transition="in" filter="fade">
                                      <p:cBhvr>
                                        <p:cTn id="42" dur="500"/>
                                        <p:tgtEl>
                                          <p:spTgt spid="31">
                                            <p:txEl>
                                              <p:pRg st="0" end="0"/>
                                            </p:txEl>
                                          </p:spTgt>
                                        </p:tgtEl>
                                      </p:cBhvr>
                                    </p:animEffect>
                                    <p:anim calcmode="lin" valueType="num">
                                      <p:cBhvr>
                                        <p:cTn id="43"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45" fill="hold">
                            <p:stCondLst>
                              <p:cond delay="2000"/>
                            </p:stCondLst>
                            <p:childTnLst>
                              <p:par>
                                <p:cTn id="46" presetID="10" presetClass="entr" presetSubtype="0"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par>
                                <p:cTn id="55" presetID="10"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childTnLst>
                          </p:cTn>
                        </p:par>
                        <p:par>
                          <p:cTn id="58" fill="hold">
                            <p:stCondLst>
                              <p:cond delay="2500"/>
                            </p:stCondLst>
                            <p:childTnLst>
                              <p:par>
                                <p:cTn id="59" presetID="42" presetClass="entr" presetSubtype="0" fill="hold" grpId="0" nodeType="afterEffect">
                                  <p:stCondLst>
                                    <p:cond delay="0"/>
                                  </p:stCondLst>
                                  <p:childTnLst>
                                    <p:set>
                                      <p:cBhvr>
                                        <p:cTn id="60" dur="1" fill="hold">
                                          <p:stCondLst>
                                            <p:cond delay="0"/>
                                          </p:stCondLst>
                                        </p:cTn>
                                        <p:tgtEl>
                                          <p:spTgt spid="32">
                                            <p:txEl>
                                              <p:pRg st="0" end="0"/>
                                            </p:txEl>
                                          </p:spTgt>
                                        </p:tgtEl>
                                        <p:attrNameLst>
                                          <p:attrName>style.visibility</p:attrName>
                                        </p:attrNameLst>
                                      </p:cBhvr>
                                      <p:to>
                                        <p:strVal val="visible"/>
                                      </p:to>
                                    </p:set>
                                    <p:animEffect transition="in" filter="fade">
                                      <p:cBhvr>
                                        <p:cTn id="61" dur="500"/>
                                        <p:tgtEl>
                                          <p:spTgt spid="32">
                                            <p:txEl>
                                              <p:pRg st="0" end="0"/>
                                            </p:txEl>
                                          </p:spTgt>
                                        </p:tgtEl>
                                      </p:cBhvr>
                                    </p:animEffect>
                                    <p:anim calcmode="lin" valueType="num">
                                      <p:cBhvr>
                                        <p:cTn id="62"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63" dur="5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64" fill="hold">
                            <p:stCondLst>
                              <p:cond delay="3000"/>
                            </p:stCondLst>
                            <p:childTnLst>
                              <p:par>
                                <p:cTn id="65" presetID="42" presetClass="entr" presetSubtype="0" fill="hold" grpId="0" nodeType="afterEffect">
                                  <p:stCondLst>
                                    <p:cond delay="0"/>
                                  </p:stCondLst>
                                  <p:childTnLst>
                                    <p:set>
                                      <p:cBhvr>
                                        <p:cTn id="66" dur="1" fill="hold">
                                          <p:stCondLst>
                                            <p:cond delay="0"/>
                                          </p:stCondLst>
                                        </p:cTn>
                                        <p:tgtEl>
                                          <p:spTgt spid="30">
                                            <p:txEl>
                                              <p:pRg st="0" end="0"/>
                                            </p:txEl>
                                          </p:spTgt>
                                        </p:tgtEl>
                                        <p:attrNameLst>
                                          <p:attrName>style.visibility</p:attrName>
                                        </p:attrNameLst>
                                      </p:cBhvr>
                                      <p:to>
                                        <p:strVal val="visible"/>
                                      </p:to>
                                    </p:set>
                                    <p:animEffect transition="in" filter="fade">
                                      <p:cBhvr>
                                        <p:cTn id="67" dur="500"/>
                                        <p:tgtEl>
                                          <p:spTgt spid="30">
                                            <p:txEl>
                                              <p:pRg st="0" end="0"/>
                                            </p:txEl>
                                          </p:spTgt>
                                        </p:tgtEl>
                                      </p:cBhvr>
                                    </p:animEffect>
                                    <p:anim calcmode="lin" valueType="num">
                                      <p:cBhvr>
                                        <p:cTn id="6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69"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9" grpId="0"/>
      <p:bldP spid="19" grpId="0" animBg="1"/>
      <p:bldP spid="20" grpId="0"/>
      <p:bldP spid="30" grpId="0" build="allAtOnce">
        <p:tmplLst>
          <p:tmpl lvl="1">
            <p:tnLst>
              <p:par>
                <p:cTn presetID="42"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allAtOnce">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mages">
    <p:spTree>
      <p:nvGrpSpPr>
        <p:cNvPr id="1" name=""/>
        <p:cNvGrpSpPr/>
        <p:nvPr/>
      </p:nvGrpSpPr>
      <p:grpSpPr>
        <a:xfrm>
          <a:off x="0" y="0"/>
          <a:ext cx="0" cy="0"/>
          <a:chOff x="0" y="0"/>
          <a:chExt cx="0" cy="0"/>
        </a:xfrm>
      </p:grpSpPr>
      <p:pic>
        <p:nvPicPr>
          <p:cNvPr id="15" name="図 14"/>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304937" y="4549035"/>
            <a:ext cx="2782036" cy="280708"/>
          </a:xfrm>
          <a:prstGeom prst="rect">
            <a:avLst/>
          </a:prstGeom>
        </p:spPr>
      </p:pic>
      <p:sp>
        <p:nvSpPr>
          <p:cNvPr id="16" name="正方形/長方形 15"/>
          <p:cNvSpPr>
            <a:spLocks/>
          </p:cNvSpPr>
          <p:nvPr/>
        </p:nvSpPr>
        <p:spPr>
          <a:xfrm>
            <a:off x="227520" y="1909034"/>
            <a:ext cx="2782036" cy="2640000"/>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9" name="図プレースホルダー 8"/>
          <p:cNvSpPr>
            <a:spLocks noGrp="1"/>
          </p:cNvSpPr>
          <p:nvPr>
            <p:ph type="pic" sz="quarter" idx="16" hasCustomPrompt="1"/>
          </p:nvPr>
        </p:nvSpPr>
        <p:spPr>
          <a:xfrm>
            <a:off x="303281" y="1984566"/>
            <a:ext cx="2628859" cy="2472871"/>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14" name="テキスト プレースホルダー 11"/>
          <p:cNvSpPr>
            <a:spLocks noGrp="1"/>
          </p:cNvSpPr>
          <p:nvPr>
            <p:ph type="body" sz="quarter" idx="17" hasCustomPrompt="1"/>
          </p:nvPr>
        </p:nvSpPr>
        <p:spPr>
          <a:xfrm>
            <a:off x="303282" y="4096450"/>
            <a:ext cx="2628616" cy="359364"/>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1867" baseline="0">
                <a:solidFill>
                  <a:schemeClr val="tx1"/>
                </a:solidFill>
              </a:defRPr>
            </a:lvl1pPr>
          </a:lstStyle>
          <a:p>
            <a:pPr lvl="0"/>
            <a:r>
              <a:rPr lang="en-US" dirty="0" smtClean="0"/>
              <a:t>Text Here</a:t>
            </a:r>
            <a:endParaRPr lang="en-US" dirty="0"/>
          </a:p>
        </p:txBody>
      </p:sp>
      <p:sp>
        <p:nvSpPr>
          <p:cNvPr id="31" name="テキスト プレースホルダー 11"/>
          <p:cNvSpPr>
            <a:spLocks noGrp="1"/>
          </p:cNvSpPr>
          <p:nvPr>
            <p:ph type="body" sz="quarter" idx="23" hasCustomPrompt="1"/>
          </p:nvPr>
        </p:nvSpPr>
        <p:spPr>
          <a:xfrm>
            <a:off x="246984" y="4689389"/>
            <a:ext cx="2762572" cy="139857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pic>
        <p:nvPicPr>
          <p:cNvPr id="24" name="図 23"/>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3183853" y="4549035"/>
            <a:ext cx="2782036" cy="280708"/>
          </a:xfrm>
          <a:prstGeom prst="rect">
            <a:avLst/>
          </a:prstGeom>
        </p:spPr>
      </p:pic>
      <p:sp>
        <p:nvSpPr>
          <p:cNvPr id="25" name="正方形/長方形 24"/>
          <p:cNvSpPr>
            <a:spLocks/>
          </p:cNvSpPr>
          <p:nvPr/>
        </p:nvSpPr>
        <p:spPr>
          <a:xfrm>
            <a:off x="3183853" y="1909034"/>
            <a:ext cx="2782036" cy="2640000"/>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32" name="図プレースホルダー 8"/>
          <p:cNvSpPr>
            <a:spLocks noGrp="1"/>
          </p:cNvSpPr>
          <p:nvPr>
            <p:ph type="pic" sz="quarter" idx="24" hasCustomPrompt="1"/>
          </p:nvPr>
        </p:nvSpPr>
        <p:spPr>
          <a:xfrm>
            <a:off x="3259614" y="1984566"/>
            <a:ext cx="2628859" cy="2472871"/>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33" name="テキスト プレースホルダー 11"/>
          <p:cNvSpPr>
            <a:spLocks noGrp="1"/>
          </p:cNvSpPr>
          <p:nvPr>
            <p:ph type="body" sz="quarter" idx="25" hasCustomPrompt="1"/>
          </p:nvPr>
        </p:nvSpPr>
        <p:spPr>
          <a:xfrm>
            <a:off x="3259615" y="4096450"/>
            <a:ext cx="2628616" cy="359364"/>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1867" baseline="0">
                <a:solidFill>
                  <a:schemeClr val="tx1"/>
                </a:solidFill>
              </a:defRPr>
            </a:lvl1pPr>
          </a:lstStyle>
          <a:p>
            <a:pPr lvl="0"/>
            <a:r>
              <a:rPr lang="en-US" dirty="0" smtClean="0"/>
              <a:t>Text Here</a:t>
            </a:r>
            <a:endParaRPr lang="en-US" dirty="0"/>
          </a:p>
        </p:txBody>
      </p:sp>
      <p:pic>
        <p:nvPicPr>
          <p:cNvPr id="34" name="図 33"/>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6156358" y="4549035"/>
            <a:ext cx="2782036" cy="280708"/>
          </a:xfrm>
          <a:prstGeom prst="rect">
            <a:avLst/>
          </a:prstGeom>
        </p:spPr>
      </p:pic>
      <p:sp>
        <p:nvSpPr>
          <p:cNvPr id="35" name="正方形/長方形 34"/>
          <p:cNvSpPr>
            <a:spLocks/>
          </p:cNvSpPr>
          <p:nvPr/>
        </p:nvSpPr>
        <p:spPr>
          <a:xfrm>
            <a:off x="6156358" y="1915423"/>
            <a:ext cx="2782036" cy="2640000"/>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36" name="図プレースホルダー 8"/>
          <p:cNvSpPr>
            <a:spLocks noGrp="1"/>
          </p:cNvSpPr>
          <p:nvPr>
            <p:ph type="pic" sz="quarter" idx="26" hasCustomPrompt="1"/>
          </p:nvPr>
        </p:nvSpPr>
        <p:spPr>
          <a:xfrm>
            <a:off x="6232119" y="1990955"/>
            <a:ext cx="2628859" cy="2472871"/>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37" name="テキスト プレースホルダー 11"/>
          <p:cNvSpPr>
            <a:spLocks noGrp="1"/>
          </p:cNvSpPr>
          <p:nvPr>
            <p:ph type="body" sz="quarter" idx="27" hasCustomPrompt="1"/>
          </p:nvPr>
        </p:nvSpPr>
        <p:spPr>
          <a:xfrm>
            <a:off x="6232120" y="4102839"/>
            <a:ext cx="2628616" cy="359364"/>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1867" baseline="0">
                <a:solidFill>
                  <a:schemeClr val="tx1"/>
                </a:solidFill>
              </a:defRPr>
            </a:lvl1pPr>
          </a:lstStyle>
          <a:p>
            <a:pPr lvl="0"/>
            <a:r>
              <a:rPr lang="en-US" dirty="0" smtClean="0"/>
              <a:t>Text Here</a:t>
            </a:r>
            <a:endParaRPr lang="en-US" dirty="0"/>
          </a:p>
        </p:txBody>
      </p:sp>
      <p:pic>
        <p:nvPicPr>
          <p:cNvPr id="38" name="図 37"/>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9151994" y="4557067"/>
            <a:ext cx="2782036" cy="280708"/>
          </a:xfrm>
          <a:prstGeom prst="rect">
            <a:avLst/>
          </a:prstGeom>
        </p:spPr>
      </p:pic>
      <p:sp>
        <p:nvSpPr>
          <p:cNvPr id="39" name="正方形/長方形 38"/>
          <p:cNvSpPr>
            <a:spLocks/>
          </p:cNvSpPr>
          <p:nvPr/>
        </p:nvSpPr>
        <p:spPr>
          <a:xfrm>
            <a:off x="9151994" y="1917067"/>
            <a:ext cx="2782036" cy="2640000"/>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40" name="図プレースホルダー 8"/>
          <p:cNvSpPr>
            <a:spLocks noGrp="1"/>
          </p:cNvSpPr>
          <p:nvPr>
            <p:ph type="pic" sz="quarter" idx="28" hasCustomPrompt="1"/>
          </p:nvPr>
        </p:nvSpPr>
        <p:spPr>
          <a:xfrm>
            <a:off x="9227755" y="1992599"/>
            <a:ext cx="2628859" cy="2472871"/>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41" name="テキスト プレースホルダー 11"/>
          <p:cNvSpPr>
            <a:spLocks noGrp="1"/>
          </p:cNvSpPr>
          <p:nvPr>
            <p:ph type="body" sz="quarter" idx="29" hasCustomPrompt="1"/>
          </p:nvPr>
        </p:nvSpPr>
        <p:spPr>
          <a:xfrm>
            <a:off x="9227755" y="4104483"/>
            <a:ext cx="2628616" cy="359364"/>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1867" baseline="0">
                <a:solidFill>
                  <a:schemeClr val="tx1"/>
                </a:solidFill>
              </a:defRPr>
            </a:lvl1pPr>
          </a:lstStyle>
          <a:p>
            <a:pPr lvl="0"/>
            <a:r>
              <a:rPr lang="en-US" dirty="0" smtClean="0"/>
              <a:t>Text Here</a:t>
            </a:r>
            <a:endParaRPr lang="en-US" dirty="0"/>
          </a:p>
        </p:txBody>
      </p:sp>
      <p:sp>
        <p:nvSpPr>
          <p:cNvPr id="42" name="テキスト プレースホルダー 11"/>
          <p:cNvSpPr>
            <a:spLocks noGrp="1"/>
          </p:cNvSpPr>
          <p:nvPr>
            <p:ph type="body" sz="quarter" idx="30" hasCustomPrompt="1"/>
          </p:nvPr>
        </p:nvSpPr>
        <p:spPr>
          <a:xfrm>
            <a:off x="3183853" y="4689389"/>
            <a:ext cx="2762572" cy="139857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
        <p:nvSpPr>
          <p:cNvPr id="43" name="テキスト プレースホルダー 11"/>
          <p:cNvSpPr>
            <a:spLocks noGrp="1"/>
          </p:cNvSpPr>
          <p:nvPr>
            <p:ph type="body" sz="quarter" idx="31" hasCustomPrompt="1"/>
          </p:nvPr>
        </p:nvSpPr>
        <p:spPr>
          <a:xfrm>
            <a:off x="6156357" y="4689389"/>
            <a:ext cx="2762572" cy="139857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
        <p:nvSpPr>
          <p:cNvPr id="44" name="テキスト プレースホルダー 11"/>
          <p:cNvSpPr>
            <a:spLocks noGrp="1"/>
          </p:cNvSpPr>
          <p:nvPr>
            <p:ph type="body" sz="quarter" idx="32" hasCustomPrompt="1"/>
          </p:nvPr>
        </p:nvSpPr>
        <p:spPr>
          <a:xfrm>
            <a:off x="9151993" y="4689389"/>
            <a:ext cx="2762572" cy="139857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Tree>
    <p:extLst>
      <p:ext uri="{BB962C8B-B14F-4D97-AF65-F5344CB8AC3E}">
        <p14:creationId xmlns:p14="http://schemas.microsoft.com/office/powerpoint/2010/main" val="276308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4">
                                            <p:bg/>
                                          </p:spTgt>
                                        </p:tgtEl>
                                        <p:attrNameLst>
                                          <p:attrName>style.visibility</p:attrName>
                                        </p:attrNameLst>
                                      </p:cBhvr>
                                      <p:to>
                                        <p:strVal val="visible"/>
                                      </p:to>
                                    </p:set>
                                    <p:animEffect transition="in" filter="fade">
                                      <p:cBhvr>
                                        <p:cTn id="33" dur="500"/>
                                        <p:tgtEl>
                                          <p:spTgt spid="14">
                                            <p:bg/>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500"/>
                                        <p:tgtEl>
                                          <p:spTgt spid="14">
                                            <p:txEl>
                                              <p:pRg st="0" end="0"/>
                                            </p:txEl>
                                          </p:spTgt>
                                        </p:tgtEl>
                                      </p:cBhvr>
                                    </p:animEffect>
                                  </p:childTnLst>
                                </p:cTn>
                              </p:par>
                            </p:childTnLst>
                          </p:cTn>
                        </p:par>
                        <p:par>
                          <p:cTn id="37" fill="hold">
                            <p:stCondLst>
                              <p:cond delay="1500"/>
                            </p:stCondLst>
                            <p:childTnLst>
                              <p:par>
                                <p:cTn id="38" presetID="42" presetClass="entr" presetSubtype="0" fill="hold" grpId="0" nodeType="afterEffect">
                                  <p:stCondLst>
                                    <p:cond delay="0"/>
                                  </p:stCondLst>
                                  <p:childTnLst>
                                    <p:set>
                                      <p:cBhvr>
                                        <p:cTn id="39" dur="1" fill="hold">
                                          <p:stCondLst>
                                            <p:cond delay="0"/>
                                          </p:stCondLst>
                                        </p:cTn>
                                        <p:tgtEl>
                                          <p:spTgt spid="31">
                                            <p:txEl>
                                              <p:pRg st="0" end="0"/>
                                            </p:txEl>
                                          </p:spTgt>
                                        </p:tgtEl>
                                        <p:attrNameLst>
                                          <p:attrName>style.visibility</p:attrName>
                                        </p:attrNameLst>
                                      </p:cBhvr>
                                      <p:to>
                                        <p:strVal val="visible"/>
                                      </p:to>
                                    </p:set>
                                    <p:animEffect transition="in" filter="fade">
                                      <p:cBhvr>
                                        <p:cTn id="40" dur="500"/>
                                        <p:tgtEl>
                                          <p:spTgt spid="31">
                                            <p:txEl>
                                              <p:pRg st="0" end="0"/>
                                            </p:txEl>
                                          </p:spTgt>
                                        </p:tgtEl>
                                      </p:cBhvr>
                                    </p:animEffect>
                                    <p:anim calcmode="lin" valueType="num">
                                      <p:cBhvr>
                                        <p:cTn id="4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2"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33">
                                            <p:bg/>
                                          </p:spTgt>
                                        </p:tgtEl>
                                        <p:attrNameLst>
                                          <p:attrName>style.visibility</p:attrName>
                                        </p:attrNameLst>
                                      </p:cBhvr>
                                      <p:to>
                                        <p:strVal val="visible"/>
                                      </p:to>
                                    </p:set>
                                    <p:animEffect transition="in" filter="fade">
                                      <p:cBhvr>
                                        <p:cTn id="56" dur="500"/>
                                        <p:tgtEl>
                                          <p:spTgt spid="33">
                                            <p:bg/>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xEl>
                                              <p:pRg st="0" end="0"/>
                                            </p:txEl>
                                          </p:spTgt>
                                        </p:tgtEl>
                                        <p:attrNameLst>
                                          <p:attrName>style.visibility</p:attrName>
                                        </p:attrNameLst>
                                      </p:cBhvr>
                                      <p:to>
                                        <p:strVal val="visible"/>
                                      </p:to>
                                    </p:set>
                                    <p:animEffect transition="in" filter="fade">
                                      <p:cBhvr>
                                        <p:cTn id="59" dur="500"/>
                                        <p:tgtEl>
                                          <p:spTgt spid="33">
                                            <p:txEl>
                                              <p:pRg st="0" end="0"/>
                                            </p:txEl>
                                          </p:spTgt>
                                        </p:tgtEl>
                                      </p:cBhvr>
                                    </p:animEffect>
                                  </p:childTnLst>
                                </p:cTn>
                              </p:par>
                            </p:childTnLst>
                          </p:cTn>
                        </p:par>
                        <p:par>
                          <p:cTn id="60" fill="hold">
                            <p:stCondLst>
                              <p:cond delay="3000"/>
                            </p:stCondLst>
                            <p:childTnLst>
                              <p:par>
                                <p:cTn id="61" presetID="42" presetClass="entr" presetSubtype="0" fill="hold" grpId="0" nodeType="afterEffect">
                                  <p:stCondLst>
                                    <p:cond delay="0"/>
                                  </p:stCondLst>
                                  <p:childTnLst>
                                    <p:set>
                                      <p:cBhvr>
                                        <p:cTn id="62" dur="1" fill="hold">
                                          <p:stCondLst>
                                            <p:cond delay="0"/>
                                          </p:stCondLst>
                                        </p:cTn>
                                        <p:tgtEl>
                                          <p:spTgt spid="42">
                                            <p:txEl>
                                              <p:pRg st="0" end="0"/>
                                            </p:txEl>
                                          </p:spTgt>
                                        </p:tgtEl>
                                        <p:attrNameLst>
                                          <p:attrName>style.visibility</p:attrName>
                                        </p:attrNameLst>
                                      </p:cBhvr>
                                      <p:to>
                                        <p:strVal val="visible"/>
                                      </p:to>
                                    </p:set>
                                    <p:animEffect transition="in" filter="fade">
                                      <p:cBhvr>
                                        <p:cTn id="63" dur="500"/>
                                        <p:tgtEl>
                                          <p:spTgt spid="42">
                                            <p:txEl>
                                              <p:pRg st="0" end="0"/>
                                            </p:txEl>
                                          </p:spTgt>
                                        </p:tgtEl>
                                      </p:cBhvr>
                                    </p:animEffect>
                                    <p:anim calcmode="lin" valueType="num">
                                      <p:cBhvr>
                                        <p:cTn id="6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65" dur="5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par>
                          <p:cTn id="66" fill="hold">
                            <p:stCondLst>
                              <p:cond delay="3500"/>
                            </p:stCondLst>
                            <p:childTnLst>
                              <p:par>
                                <p:cTn id="67" presetID="10" presetClass="entr" presetSubtype="0" fill="hold" grpId="0" nodeType="after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10" presetClass="entr" presetSubtype="0" fill="hold"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childTnLst>
                          </p:cTn>
                        </p:par>
                        <p:par>
                          <p:cTn id="76" fill="hold">
                            <p:stCondLst>
                              <p:cond delay="4000"/>
                            </p:stCondLst>
                            <p:childTnLst>
                              <p:par>
                                <p:cTn id="77" presetID="10" presetClass="entr" presetSubtype="0" fill="hold" grpId="0" nodeType="afterEffect">
                                  <p:stCondLst>
                                    <p:cond delay="0"/>
                                  </p:stCondLst>
                                  <p:childTnLst>
                                    <p:set>
                                      <p:cBhvr>
                                        <p:cTn id="78" dur="1" fill="hold">
                                          <p:stCondLst>
                                            <p:cond delay="0"/>
                                          </p:stCondLst>
                                        </p:cTn>
                                        <p:tgtEl>
                                          <p:spTgt spid="37">
                                            <p:bg/>
                                          </p:spTgt>
                                        </p:tgtEl>
                                        <p:attrNameLst>
                                          <p:attrName>style.visibility</p:attrName>
                                        </p:attrNameLst>
                                      </p:cBhvr>
                                      <p:to>
                                        <p:strVal val="visible"/>
                                      </p:to>
                                    </p:set>
                                    <p:animEffect transition="in" filter="fade">
                                      <p:cBhvr>
                                        <p:cTn id="79" dur="500"/>
                                        <p:tgtEl>
                                          <p:spTgt spid="37">
                                            <p:bg/>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7">
                                            <p:txEl>
                                              <p:pRg st="0" end="0"/>
                                            </p:txEl>
                                          </p:spTgt>
                                        </p:tgtEl>
                                        <p:attrNameLst>
                                          <p:attrName>style.visibility</p:attrName>
                                        </p:attrNameLst>
                                      </p:cBhvr>
                                      <p:to>
                                        <p:strVal val="visible"/>
                                      </p:to>
                                    </p:set>
                                    <p:animEffect transition="in" filter="fade">
                                      <p:cBhvr>
                                        <p:cTn id="82" dur="500"/>
                                        <p:tgtEl>
                                          <p:spTgt spid="37">
                                            <p:txEl>
                                              <p:pRg st="0" end="0"/>
                                            </p:txEl>
                                          </p:spTgt>
                                        </p:tgtEl>
                                      </p:cBhvr>
                                    </p:animEffect>
                                  </p:childTnLst>
                                </p:cTn>
                              </p:par>
                            </p:childTnLst>
                          </p:cTn>
                        </p:par>
                        <p:par>
                          <p:cTn id="83" fill="hold">
                            <p:stCondLst>
                              <p:cond delay="4500"/>
                            </p:stCondLst>
                            <p:childTnLst>
                              <p:par>
                                <p:cTn id="84" presetID="42" presetClass="entr" presetSubtype="0" fill="hold" grpId="0" nodeType="afterEffect">
                                  <p:stCondLst>
                                    <p:cond delay="0"/>
                                  </p:stCondLst>
                                  <p:childTnLst>
                                    <p:set>
                                      <p:cBhvr>
                                        <p:cTn id="85" dur="1" fill="hold">
                                          <p:stCondLst>
                                            <p:cond delay="0"/>
                                          </p:stCondLst>
                                        </p:cTn>
                                        <p:tgtEl>
                                          <p:spTgt spid="43">
                                            <p:txEl>
                                              <p:pRg st="0" end="0"/>
                                            </p:txEl>
                                          </p:spTgt>
                                        </p:tgtEl>
                                        <p:attrNameLst>
                                          <p:attrName>style.visibility</p:attrName>
                                        </p:attrNameLst>
                                      </p:cBhvr>
                                      <p:to>
                                        <p:strVal val="visible"/>
                                      </p:to>
                                    </p:set>
                                    <p:animEffect transition="in" filter="fade">
                                      <p:cBhvr>
                                        <p:cTn id="86" dur="500"/>
                                        <p:tgtEl>
                                          <p:spTgt spid="43">
                                            <p:txEl>
                                              <p:pRg st="0" end="0"/>
                                            </p:txEl>
                                          </p:spTgt>
                                        </p:tgtEl>
                                      </p:cBhvr>
                                    </p:animEffect>
                                    <p:anim calcmode="lin" valueType="num">
                                      <p:cBhvr>
                                        <p:cTn id="87"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88" dur="500" fill="hold"/>
                                        <p:tgtEl>
                                          <p:spTgt spid="43">
                                            <p:txEl>
                                              <p:pRg st="0" end="0"/>
                                            </p:txEl>
                                          </p:spTgt>
                                        </p:tgtEl>
                                        <p:attrNameLst>
                                          <p:attrName>ppt_y</p:attrName>
                                        </p:attrNameLst>
                                      </p:cBhvr>
                                      <p:tavLst>
                                        <p:tav tm="0">
                                          <p:val>
                                            <p:strVal val="#ppt_y+.1"/>
                                          </p:val>
                                        </p:tav>
                                        <p:tav tm="100000">
                                          <p:val>
                                            <p:strVal val="#ppt_y"/>
                                          </p:val>
                                        </p:tav>
                                      </p:tavLst>
                                    </p:anim>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39"/>
                                        </p:tgtEl>
                                        <p:attrNameLst>
                                          <p:attrName>style.visibility</p:attrName>
                                        </p:attrNameLst>
                                      </p:cBhvr>
                                      <p:to>
                                        <p:strVal val="visible"/>
                                      </p:to>
                                    </p:set>
                                    <p:animEffect transition="in" filter="fade">
                                      <p:cBhvr>
                                        <p:cTn id="92" dur="500"/>
                                        <p:tgtEl>
                                          <p:spTgt spid="3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fade">
                                      <p:cBhvr>
                                        <p:cTn id="95" dur="500"/>
                                        <p:tgtEl>
                                          <p:spTgt spid="40"/>
                                        </p:tgtEl>
                                      </p:cBhvr>
                                    </p:animEffect>
                                  </p:childTnLst>
                                </p:cTn>
                              </p:par>
                              <p:par>
                                <p:cTn id="96" presetID="10" presetClass="entr" presetSubtype="0" fill="hold" nodeType="with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fade">
                                      <p:cBhvr>
                                        <p:cTn id="98" dur="500"/>
                                        <p:tgtEl>
                                          <p:spTgt spid="38"/>
                                        </p:tgtEl>
                                      </p:cBhvr>
                                    </p:animEffect>
                                  </p:childTnLst>
                                </p:cTn>
                              </p:par>
                            </p:childTnLst>
                          </p:cTn>
                        </p:par>
                        <p:par>
                          <p:cTn id="99" fill="hold">
                            <p:stCondLst>
                              <p:cond delay="5500"/>
                            </p:stCondLst>
                            <p:childTnLst>
                              <p:par>
                                <p:cTn id="100" presetID="10" presetClass="entr" presetSubtype="0" fill="hold" grpId="0" nodeType="afterEffect">
                                  <p:stCondLst>
                                    <p:cond delay="0"/>
                                  </p:stCondLst>
                                  <p:childTnLst>
                                    <p:set>
                                      <p:cBhvr>
                                        <p:cTn id="101" dur="1" fill="hold">
                                          <p:stCondLst>
                                            <p:cond delay="0"/>
                                          </p:stCondLst>
                                        </p:cTn>
                                        <p:tgtEl>
                                          <p:spTgt spid="41">
                                            <p:bg/>
                                          </p:spTgt>
                                        </p:tgtEl>
                                        <p:attrNameLst>
                                          <p:attrName>style.visibility</p:attrName>
                                        </p:attrNameLst>
                                      </p:cBhvr>
                                      <p:to>
                                        <p:strVal val="visible"/>
                                      </p:to>
                                    </p:set>
                                    <p:animEffect transition="in" filter="fade">
                                      <p:cBhvr>
                                        <p:cTn id="102" dur="500"/>
                                        <p:tgtEl>
                                          <p:spTgt spid="41">
                                            <p:bg/>
                                          </p:spTgt>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1">
                                            <p:txEl>
                                              <p:pRg st="0" end="0"/>
                                            </p:txEl>
                                          </p:spTgt>
                                        </p:tgtEl>
                                        <p:attrNameLst>
                                          <p:attrName>style.visibility</p:attrName>
                                        </p:attrNameLst>
                                      </p:cBhvr>
                                      <p:to>
                                        <p:strVal val="visible"/>
                                      </p:to>
                                    </p:set>
                                    <p:animEffect transition="in" filter="fade">
                                      <p:cBhvr>
                                        <p:cTn id="105" dur="500"/>
                                        <p:tgtEl>
                                          <p:spTgt spid="41">
                                            <p:txEl>
                                              <p:pRg st="0" end="0"/>
                                            </p:txEl>
                                          </p:spTgt>
                                        </p:tgtEl>
                                      </p:cBhvr>
                                    </p:animEffect>
                                  </p:childTnLst>
                                </p:cTn>
                              </p:par>
                            </p:childTnLst>
                          </p:cTn>
                        </p:par>
                        <p:par>
                          <p:cTn id="106" fill="hold">
                            <p:stCondLst>
                              <p:cond delay="6000"/>
                            </p:stCondLst>
                            <p:childTnLst>
                              <p:par>
                                <p:cTn id="107" presetID="42" presetClass="entr" presetSubtype="0" fill="hold" grpId="0" nodeType="afterEffect">
                                  <p:stCondLst>
                                    <p:cond delay="0"/>
                                  </p:stCondLst>
                                  <p:childTnLst>
                                    <p:set>
                                      <p:cBhvr>
                                        <p:cTn id="108" dur="1" fill="hold">
                                          <p:stCondLst>
                                            <p:cond delay="0"/>
                                          </p:stCondLst>
                                        </p:cTn>
                                        <p:tgtEl>
                                          <p:spTgt spid="44">
                                            <p:txEl>
                                              <p:pRg st="0" end="0"/>
                                            </p:txEl>
                                          </p:spTgt>
                                        </p:tgtEl>
                                        <p:attrNameLst>
                                          <p:attrName>style.visibility</p:attrName>
                                        </p:attrNameLst>
                                      </p:cBhvr>
                                      <p:to>
                                        <p:strVal val="visible"/>
                                      </p:to>
                                    </p:set>
                                    <p:animEffect transition="in" filter="fade">
                                      <p:cBhvr>
                                        <p:cTn id="109" dur="500"/>
                                        <p:tgtEl>
                                          <p:spTgt spid="44">
                                            <p:txEl>
                                              <p:pRg st="0" end="0"/>
                                            </p:txEl>
                                          </p:spTgt>
                                        </p:tgtEl>
                                      </p:cBhvr>
                                    </p:animEffect>
                                    <p:anim calcmode="lin" valueType="num">
                                      <p:cBhvr>
                                        <p:cTn id="110"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111" dur="500" fill="hold"/>
                                        <p:tgtEl>
                                          <p:spTgt spid="4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9" grpId="0"/>
      <p:bldP spid="14" grpId="0" build="allAtOnce" animBg="1">
        <p:tmplLst>
          <p:tmpl>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31" grpId="0" build="allAtOnce"/>
      <p:bldP spid="25" grpId="0" animBg="1"/>
      <p:bldP spid="32" grpId="0"/>
      <p:bldP spid="33" grpId="0" build="allAtOnce" animBg="1">
        <p:tmplLst>
          <p:tmpl>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5" grpId="0" animBg="1"/>
      <p:bldP spid="36" grpId="0"/>
      <p:bldP spid="37" grpId="0" build="allAtOnce" animBg="1">
        <p:tmplLst>
          <p:tmpl>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9" grpId="0" animBg="1"/>
      <p:bldP spid="40" grpId="0"/>
      <p:bldP spid="41" grpId="0" build="allAtOnce" animBg="1">
        <p:tmplLst>
          <p:tmpl>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allAtOnce">
        <p:tmplLst>
          <p:tmpl lvl="1">
            <p:tnLst>
              <p:par>
                <p:cTn presetID="42" presetClass="entr" presetSubtype="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allAtOnce">
        <p:tmplLst>
          <p:tmpl lvl="1">
            <p:tnLst>
              <p:par>
                <p:cTn presetID="42"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anim calcmode="lin" valueType="num">
                      <p:cBhvr>
                        <p:cTn dur="500" fill="hold"/>
                        <p:tgtEl>
                          <p:spTgt spid="43"/>
                        </p:tgtEl>
                        <p:attrNameLst>
                          <p:attrName>ppt_x</p:attrName>
                        </p:attrNameLst>
                      </p:cBhvr>
                      <p:tavLst>
                        <p:tav tm="0">
                          <p:val>
                            <p:strVal val="#ppt_x"/>
                          </p:val>
                        </p:tav>
                        <p:tav tm="100000">
                          <p:val>
                            <p:strVal val="#ppt_x"/>
                          </p:val>
                        </p:tav>
                      </p:tavLst>
                    </p:anim>
                    <p:anim calcmode="lin" valueType="num">
                      <p:cBhvr>
                        <p:cTn dur="500" fill="hold"/>
                        <p:tgtEl>
                          <p:spTgt spid="43"/>
                        </p:tgtEl>
                        <p:attrNameLst>
                          <p:attrName>ppt_y</p:attrName>
                        </p:attrNameLst>
                      </p:cBhvr>
                      <p:tavLst>
                        <p:tav tm="0">
                          <p:val>
                            <p:strVal val="#ppt_y+.1"/>
                          </p:val>
                        </p:tav>
                        <p:tav tm="100000">
                          <p:val>
                            <p:strVal val="#ppt_y"/>
                          </p:val>
                        </p:tav>
                      </p:tavLst>
                    </p:anim>
                  </p:childTnLst>
                </p:cTn>
              </p:par>
            </p:tnLst>
          </p:tmpl>
        </p:tmplLst>
      </p:bldP>
      <p:bldP spid="44" grpId="0" build="allAtOnce"/>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History">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9" name="テキスト プレースホルダー 11"/>
          <p:cNvSpPr>
            <a:spLocks noGrp="1"/>
          </p:cNvSpPr>
          <p:nvPr>
            <p:ph type="body" sz="quarter" idx="14" hasCustomPrompt="1"/>
          </p:nvPr>
        </p:nvSpPr>
        <p:spPr>
          <a:xfrm>
            <a:off x="628921" y="4060822"/>
            <a:ext cx="2021090" cy="882705"/>
          </a:xfrm>
        </p:spPr>
        <p:txBody>
          <a:bodyPr anchor="t">
            <a:normAutofit/>
          </a:bodyPr>
          <a:lstStyle>
            <a:lvl1pPr algn="r">
              <a:defRPr sz="6400" baseline="0">
                <a:solidFill>
                  <a:schemeClr val="tx1">
                    <a:lumMod val="90000"/>
                    <a:lumOff val="10000"/>
                  </a:schemeClr>
                </a:solidFill>
              </a:defRPr>
            </a:lvl1pPr>
          </a:lstStyle>
          <a:p>
            <a:pPr lvl="0"/>
            <a:r>
              <a:rPr lang="en-US" dirty="0" smtClean="0"/>
              <a:t>0000</a:t>
            </a:r>
            <a:endParaRPr lang="en-US" dirty="0"/>
          </a:p>
        </p:txBody>
      </p:sp>
      <p:sp>
        <p:nvSpPr>
          <p:cNvPr id="11" name="テキスト プレースホルダー 11"/>
          <p:cNvSpPr>
            <a:spLocks noGrp="1"/>
          </p:cNvSpPr>
          <p:nvPr>
            <p:ph type="body" sz="quarter" idx="15" hasCustomPrompt="1"/>
          </p:nvPr>
        </p:nvSpPr>
        <p:spPr>
          <a:xfrm>
            <a:off x="724993" y="4815451"/>
            <a:ext cx="1845435" cy="1371165"/>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p>
          <a:p>
            <a:pPr lvl="0"/>
            <a:endParaRPr lang="en-US" dirty="0"/>
          </a:p>
        </p:txBody>
      </p:sp>
      <p:cxnSp>
        <p:nvCxnSpPr>
          <p:cNvPr id="17" name="直線コネクタ 16"/>
          <p:cNvCxnSpPr/>
          <p:nvPr/>
        </p:nvCxnSpPr>
        <p:spPr>
          <a:xfrm>
            <a:off x="-8022" y="4012693"/>
            <a:ext cx="26580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2650011" y="4012694"/>
            <a:ext cx="0" cy="14572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2650011" y="5469924"/>
            <a:ext cx="2254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V="1">
            <a:off x="4904348" y="3097428"/>
            <a:ext cx="0" cy="2372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4904348" y="3097427"/>
            <a:ext cx="2254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7158685" y="3097428"/>
            <a:ext cx="0" cy="1367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a:off x="7158685" y="4464908"/>
            <a:ext cx="2254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a:off x="9413022" y="2339546"/>
            <a:ext cx="0" cy="21253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a:off x="9413022" y="2340441"/>
            <a:ext cx="2778978" cy="0"/>
          </a:xfrm>
          <a:prstGeom prst="line">
            <a:avLst/>
          </a:prstGeom>
        </p:spPr>
        <p:style>
          <a:lnRef idx="1">
            <a:schemeClr val="accent1"/>
          </a:lnRef>
          <a:fillRef idx="0">
            <a:schemeClr val="accent1"/>
          </a:fillRef>
          <a:effectRef idx="0">
            <a:schemeClr val="accent1"/>
          </a:effectRef>
          <a:fontRef idx="minor">
            <a:schemeClr val="tx1"/>
          </a:fontRef>
        </p:style>
      </p:cxnSp>
      <p:sp>
        <p:nvSpPr>
          <p:cNvPr id="76" name="テキスト プレースホルダー 11"/>
          <p:cNvSpPr>
            <a:spLocks noGrp="1"/>
          </p:cNvSpPr>
          <p:nvPr>
            <p:ph type="body" sz="quarter" idx="16" hasCustomPrompt="1"/>
          </p:nvPr>
        </p:nvSpPr>
        <p:spPr>
          <a:xfrm>
            <a:off x="2896933" y="4717728"/>
            <a:ext cx="2021090" cy="882705"/>
          </a:xfrm>
        </p:spPr>
        <p:txBody>
          <a:bodyPr anchor="t">
            <a:normAutofit/>
          </a:bodyPr>
          <a:lstStyle>
            <a:lvl1pPr algn="r">
              <a:defRPr sz="6400" baseline="0">
                <a:solidFill>
                  <a:schemeClr val="tx1">
                    <a:lumMod val="90000"/>
                    <a:lumOff val="10000"/>
                  </a:schemeClr>
                </a:solidFill>
              </a:defRPr>
            </a:lvl1pPr>
          </a:lstStyle>
          <a:p>
            <a:pPr lvl="0"/>
            <a:r>
              <a:rPr lang="en-US" dirty="0" smtClean="0"/>
              <a:t>0000</a:t>
            </a:r>
            <a:endParaRPr lang="en-US" dirty="0"/>
          </a:p>
        </p:txBody>
      </p:sp>
      <p:sp>
        <p:nvSpPr>
          <p:cNvPr id="77" name="テキスト プレースホルダー 11"/>
          <p:cNvSpPr>
            <a:spLocks noGrp="1"/>
          </p:cNvSpPr>
          <p:nvPr>
            <p:ph type="body" sz="quarter" idx="17" hasCustomPrompt="1"/>
          </p:nvPr>
        </p:nvSpPr>
        <p:spPr>
          <a:xfrm>
            <a:off x="5137595" y="3153794"/>
            <a:ext cx="2021090" cy="882705"/>
          </a:xfrm>
        </p:spPr>
        <p:txBody>
          <a:bodyPr anchor="t">
            <a:normAutofit/>
          </a:bodyPr>
          <a:lstStyle>
            <a:lvl1pPr algn="r">
              <a:defRPr sz="6400" baseline="0">
                <a:solidFill>
                  <a:schemeClr val="tx1">
                    <a:lumMod val="90000"/>
                    <a:lumOff val="10000"/>
                  </a:schemeClr>
                </a:solidFill>
              </a:defRPr>
            </a:lvl1pPr>
          </a:lstStyle>
          <a:p>
            <a:pPr lvl="0"/>
            <a:r>
              <a:rPr lang="en-US" dirty="0" smtClean="0"/>
              <a:t>0000</a:t>
            </a:r>
            <a:endParaRPr lang="en-US" dirty="0"/>
          </a:p>
        </p:txBody>
      </p:sp>
      <p:sp>
        <p:nvSpPr>
          <p:cNvPr id="78" name="テキスト プレースホルダー 11"/>
          <p:cNvSpPr>
            <a:spLocks noGrp="1"/>
          </p:cNvSpPr>
          <p:nvPr>
            <p:ph type="body" sz="quarter" idx="18" hasCustomPrompt="1"/>
          </p:nvPr>
        </p:nvSpPr>
        <p:spPr>
          <a:xfrm>
            <a:off x="7391932" y="3716830"/>
            <a:ext cx="2021090" cy="882705"/>
          </a:xfrm>
        </p:spPr>
        <p:txBody>
          <a:bodyPr anchor="t">
            <a:normAutofit/>
          </a:bodyPr>
          <a:lstStyle>
            <a:lvl1pPr algn="r">
              <a:defRPr sz="6400" baseline="0">
                <a:solidFill>
                  <a:schemeClr val="tx1">
                    <a:lumMod val="90000"/>
                    <a:lumOff val="10000"/>
                  </a:schemeClr>
                </a:solidFill>
              </a:defRPr>
            </a:lvl1pPr>
          </a:lstStyle>
          <a:p>
            <a:pPr lvl="0"/>
            <a:r>
              <a:rPr lang="en-US" dirty="0" smtClean="0"/>
              <a:t>0000</a:t>
            </a:r>
            <a:endParaRPr lang="en-US" dirty="0"/>
          </a:p>
        </p:txBody>
      </p:sp>
      <p:sp>
        <p:nvSpPr>
          <p:cNvPr id="79" name="テキスト プレースホルダー 11"/>
          <p:cNvSpPr>
            <a:spLocks noGrp="1"/>
          </p:cNvSpPr>
          <p:nvPr>
            <p:ph type="body" sz="quarter" idx="19" hasCustomPrompt="1"/>
          </p:nvPr>
        </p:nvSpPr>
        <p:spPr>
          <a:xfrm>
            <a:off x="9445977" y="2387674"/>
            <a:ext cx="2021090" cy="882705"/>
          </a:xfrm>
        </p:spPr>
        <p:txBody>
          <a:bodyPr anchor="t">
            <a:normAutofit/>
          </a:bodyPr>
          <a:lstStyle>
            <a:lvl1pPr algn="l">
              <a:defRPr sz="6400" baseline="0">
                <a:solidFill>
                  <a:srgbClr val="3A75FB"/>
                </a:solidFill>
              </a:defRPr>
            </a:lvl1pPr>
          </a:lstStyle>
          <a:p>
            <a:pPr lvl="0"/>
            <a:r>
              <a:rPr lang="en-US" dirty="0" smtClean="0"/>
              <a:t>0000</a:t>
            </a:r>
            <a:endParaRPr lang="en-US" dirty="0"/>
          </a:p>
        </p:txBody>
      </p:sp>
      <p:sp>
        <p:nvSpPr>
          <p:cNvPr id="82" name="テキスト プレースホルダー 11"/>
          <p:cNvSpPr>
            <a:spLocks noGrp="1"/>
          </p:cNvSpPr>
          <p:nvPr>
            <p:ph type="body" sz="quarter" idx="20" hasCustomPrompt="1"/>
          </p:nvPr>
        </p:nvSpPr>
        <p:spPr>
          <a:xfrm>
            <a:off x="2984765" y="3327112"/>
            <a:ext cx="1845435" cy="1371165"/>
          </a:xfrm>
        </p:spPr>
        <p:txBody>
          <a:bodyPr anchor="b">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p>
        </p:txBody>
      </p:sp>
      <p:sp>
        <p:nvSpPr>
          <p:cNvPr id="83" name="テキスト プレースホルダー 11"/>
          <p:cNvSpPr>
            <a:spLocks noGrp="1"/>
          </p:cNvSpPr>
          <p:nvPr>
            <p:ph type="body" sz="quarter" idx="21" hasCustomPrompt="1"/>
          </p:nvPr>
        </p:nvSpPr>
        <p:spPr>
          <a:xfrm>
            <a:off x="5210464" y="3896500"/>
            <a:ext cx="1845435" cy="1371165"/>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p>
        </p:txBody>
      </p:sp>
      <p:sp>
        <p:nvSpPr>
          <p:cNvPr id="84" name="テキスト プレースホルダー 11"/>
          <p:cNvSpPr>
            <a:spLocks noGrp="1"/>
          </p:cNvSpPr>
          <p:nvPr>
            <p:ph type="body" sz="quarter" idx="22" hasCustomPrompt="1"/>
          </p:nvPr>
        </p:nvSpPr>
        <p:spPr>
          <a:xfrm>
            <a:off x="7485200" y="2339546"/>
            <a:ext cx="1845435" cy="1371165"/>
          </a:xfrm>
        </p:spPr>
        <p:txBody>
          <a:bodyPr anchor="b">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p>
        </p:txBody>
      </p:sp>
      <p:sp>
        <p:nvSpPr>
          <p:cNvPr id="85" name="テキスト プレースホルダー 11"/>
          <p:cNvSpPr>
            <a:spLocks noGrp="1"/>
          </p:cNvSpPr>
          <p:nvPr>
            <p:ph type="body" sz="quarter" idx="23" hasCustomPrompt="1"/>
          </p:nvPr>
        </p:nvSpPr>
        <p:spPr>
          <a:xfrm>
            <a:off x="9479491" y="3082074"/>
            <a:ext cx="1845435" cy="1371165"/>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p>
        </p:txBody>
      </p:sp>
    </p:spTree>
    <p:extLst>
      <p:ext uri="{BB962C8B-B14F-4D97-AF65-F5344CB8AC3E}">
        <p14:creationId xmlns:p14="http://schemas.microsoft.com/office/powerpoint/2010/main" val="98712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par>
                                <p:cTn id="24" presetID="2" presetClass="entr" presetSubtype="4" fill="hold" grpId="0" nodeType="with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 calcmode="lin" valueType="num">
                                      <p:cBhvr additive="base">
                                        <p:cTn id="2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9">
                                            <p:txEl>
                                              <p:pRg st="0" end="0"/>
                                            </p:txEl>
                                          </p:spTgt>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1000"/>
                            </p:stCondLst>
                            <p:childTnLst>
                              <p:par>
                                <p:cTn id="33" presetID="22" presetClass="entr" presetSubtype="1" fill="hold" nodeType="after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wipe(up)">
                                      <p:cBhvr>
                                        <p:cTn id="35" dur="500"/>
                                        <p:tgtEl>
                                          <p:spTgt spid="51"/>
                                        </p:tgtEl>
                                      </p:cBhvr>
                                    </p:animEffect>
                                  </p:childTnLst>
                                </p:cTn>
                              </p:par>
                            </p:childTnLst>
                          </p:cTn>
                        </p:par>
                        <p:par>
                          <p:cTn id="36" fill="hold">
                            <p:stCondLst>
                              <p:cond delay="1500"/>
                            </p:stCondLst>
                            <p:childTnLst>
                              <p:par>
                                <p:cTn id="37" presetID="22" presetClass="entr" presetSubtype="8" fill="hold" nodeType="after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wipe(left)">
                                      <p:cBhvr>
                                        <p:cTn id="39" dur="500"/>
                                        <p:tgtEl>
                                          <p:spTgt spid="54"/>
                                        </p:tgtEl>
                                      </p:cBhvr>
                                    </p:animEffect>
                                  </p:childTnLst>
                                </p:cTn>
                              </p:par>
                              <p:par>
                                <p:cTn id="40" presetID="2" presetClass="entr" presetSubtype="1" fill="hold" grpId="0" nodeType="withEffect">
                                  <p:stCondLst>
                                    <p:cond delay="0"/>
                                  </p:stCondLst>
                                  <p:childTnLst>
                                    <p:set>
                                      <p:cBhvr>
                                        <p:cTn id="41" dur="1" fill="hold">
                                          <p:stCondLst>
                                            <p:cond delay="0"/>
                                          </p:stCondLst>
                                        </p:cTn>
                                        <p:tgtEl>
                                          <p:spTgt spid="76">
                                            <p:txEl>
                                              <p:pRg st="0" end="0"/>
                                            </p:txEl>
                                          </p:spTgt>
                                        </p:tgtEl>
                                        <p:attrNameLst>
                                          <p:attrName>style.visibility</p:attrName>
                                        </p:attrNameLst>
                                      </p:cBhvr>
                                      <p:to>
                                        <p:strVal val="visible"/>
                                      </p:to>
                                    </p:set>
                                    <p:anim calcmode="lin" valueType="num">
                                      <p:cBhvr additive="base">
                                        <p:cTn id="42"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76">
                                            <p:txEl>
                                              <p:pRg st="0" end="0"/>
                                            </p:txEl>
                                          </p:spTgt>
                                        </p:tgtEl>
                                        <p:attrNameLst>
                                          <p:attrName>ppt_y</p:attrName>
                                        </p:attrNameLst>
                                      </p:cBhvr>
                                      <p:tavLst>
                                        <p:tav tm="0">
                                          <p:val>
                                            <p:strVal val="0-#ppt_h/2"/>
                                          </p:val>
                                        </p:tav>
                                        <p:tav tm="100000">
                                          <p:val>
                                            <p:strVal val="#ppt_y"/>
                                          </p:val>
                                        </p:tav>
                                      </p:tavLst>
                                    </p:anim>
                                  </p:childTnLst>
                                </p:cTn>
                              </p:par>
                              <p:par>
                                <p:cTn id="44" presetID="2" presetClass="entr" presetSubtype="1" fill="hold" grpId="0" nodeType="withEffect">
                                  <p:stCondLst>
                                    <p:cond delay="0"/>
                                  </p:stCondLst>
                                  <p:childTnLst>
                                    <p:set>
                                      <p:cBhvr>
                                        <p:cTn id="45" dur="1" fill="hold">
                                          <p:stCondLst>
                                            <p:cond delay="0"/>
                                          </p:stCondLst>
                                        </p:cTn>
                                        <p:tgtEl>
                                          <p:spTgt spid="82">
                                            <p:txEl>
                                              <p:pRg st="0" end="0"/>
                                            </p:txEl>
                                          </p:spTgt>
                                        </p:tgtEl>
                                        <p:attrNameLst>
                                          <p:attrName>style.visibility</p:attrName>
                                        </p:attrNameLst>
                                      </p:cBhvr>
                                      <p:to>
                                        <p:strVal val="visible"/>
                                      </p:to>
                                    </p:set>
                                    <p:anim calcmode="lin" valueType="num">
                                      <p:cBhvr additive="base">
                                        <p:cTn id="46" dur="500" fill="hold"/>
                                        <p:tgtEl>
                                          <p:spTgt spid="82">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82">
                                            <p:txEl>
                                              <p:pRg st="0" end="0"/>
                                            </p:txEl>
                                          </p:spTgt>
                                        </p:tgtEl>
                                        <p:attrNameLst>
                                          <p:attrName>ppt_y</p:attrName>
                                        </p:attrNameLst>
                                      </p:cBhvr>
                                      <p:tavLst>
                                        <p:tav tm="0">
                                          <p:val>
                                            <p:strVal val="0-#ppt_h/2"/>
                                          </p:val>
                                        </p:tav>
                                        <p:tav tm="100000">
                                          <p:val>
                                            <p:strVal val="#ppt_y"/>
                                          </p:val>
                                        </p:tav>
                                      </p:tavLst>
                                    </p:anim>
                                  </p:childTnLst>
                                </p:cTn>
                              </p:par>
                            </p:childTnLst>
                          </p:cTn>
                        </p:par>
                        <p:par>
                          <p:cTn id="48" fill="hold">
                            <p:stCondLst>
                              <p:cond delay="2000"/>
                            </p:stCondLst>
                            <p:childTnLst>
                              <p:par>
                                <p:cTn id="49" presetID="22" presetClass="entr" presetSubtype="4" fill="hold" nodeType="after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down)">
                                      <p:cBhvr>
                                        <p:cTn id="51" dur="500"/>
                                        <p:tgtEl>
                                          <p:spTgt spid="55"/>
                                        </p:tgtEl>
                                      </p:cBhvr>
                                    </p:animEffect>
                                  </p:childTnLst>
                                </p:cTn>
                              </p:par>
                            </p:childTnLst>
                          </p:cTn>
                        </p:par>
                        <p:par>
                          <p:cTn id="52" fill="hold">
                            <p:stCondLst>
                              <p:cond delay="2500"/>
                            </p:stCondLst>
                            <p:childTnLst>
                              <p:par>
                                <p:cTn id="53" presetID="22" presetClass="entr" presetSubtype="8" fill="hold" nodeType="after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wipe(left)">
                                      <p:cBhvr>
                                        <p:cTn id="55" dur="500"/>
                                        <p:tgtEl>
                                          <p:spTgt spid="59"/>
                                        </p:tgtEl>
                                      </p:cBhvr>
                                    </p:animEffect>
                                  </p:childTnLst>
                                </p:cTn>
                              </p:par>
                              <p:par>
                                <p:cTn id="56" presetID="2" presetClass="entr" presetSubtype="4" fill="hold" grpId="0" nodeType="withEffect">
                                  <p:stCondLst>
                                    <p:cond delay="0"/>
                                  </p:stCondLst>
                                  <p:childTnLst>
                                    <p:set>
                                      <p:cBhvr>
                                        <p:cTn id="57" dur="1" fill="hold">
                                          <p:stCondLst>
                                            <p:cond delay="0"/>
                                          </p:stCondLst>
                                        </p:cTn>
                                        <p:tgtEl>
                                          <p:spTgt spid="77">
                                            <p:txEl>
                                              <p:pRg st="0" end="0"/>
                                            </p:txEl>
                                          </p:spTgt>
                                        </p:tgtEl>
                                        <p:attrNameLst>
                                          <p:attrName>style.visibility</p:attrName>
                                        </p:attrNameLst>
                                      </p:cBhvr>
                                      <p:to>
                                        <p:strVal val="visible"/>
                                      </p:to>
                                    </p:set>
                                    <p:anim calcmode="lin" valueType="num">
                                      <p:cBhvr additive="base">
                                        <p:cTn id="5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77">
                                            <p:txEl>
                                              <p:pRg st="0" end="0"/>
                                            </p:txEl>
                                          </p:spTgt>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83">
                                            <p:txEl>
                                              <p:pRg st="0" end="0"/>
                                            </p:txEl>
                                          </p:spTgt>
                                        </p:tgtEl>
                                        <p:attrNameLst>
                                          <p:attrName>style.visibility</p:attrName>
                                        </p:attrNameLst>
                                      </p:cBhvr>
                                      <p:to>
                                        <p:strVal val="visible"/>
                                      </p:to>
                                    </p:set>
                                    <p:anim calcmode="lin" valueType="num">
                                      <p:cBhvr additive="base">
                                        <p:cTn id="62"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83">
                                            <p:txEl>
                                              <p:pRg st="0" end="0"/>
                                            </p:txEl>
                                          </p:spTgt>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2" presetClass="entr" presetSubtype="1" fill="hold" nodeType="after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wipe(up)">
                                      <p:cBhvr>
                                        <p:cTn id="67" dur="500"/>
                                        <p:tgtEl>
                                          <p:spTgt spid="60"/>
                                        </p:tgtEl>
                                      </p:cBhvr>
                                    </p:animEffect>
                                  </p:childTnLst>
                                </p:cTn>
                              </p:par>
                            </p:childTnLst>
                          </p:cTn>
                        </p:par>
                        <p:par>
                          <p:cTn id="68" fill="hold">
                            <p:stCondLst>
                              <p:cond delay="3500"/>
                            </p:stCondLst>
                            <p:childTnLst>
                              <p:par>
                                <p:cTn id="69" presetID="22" presetClass="entr" presetSubtype="8" fill="hold" nodeType="after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wipe(left)">
                                      <p:cBhvr>
                                        <p:cTn id="71" dur="500"/>
                                        <p:tgtEl>
                                          <p:spTgt spid="63"/>
                                        </p:tgtEl>
                                      </p:cBhvr>
                                    </p:animEffect>
                                  </p:childTnLst>
                                </p:cTn>
                              </p:par>
                              <p:par>
                                <p:cTn id="72" presetID="2" presetClass="entr" presetSubtype="1" fill="hold" grpId="0" nodeType="withEffect">
                                  <p:stCondLst>
                                    <p:cond delay="0"/>
                                  </p:stCondLst>
                                  <p:childTnLst>
                                    <p:set>
                                      <p:cBhvr>
                                        <p:cTn id="73" dur="1" fill="hold">
                                          <p:stCondLst>
                                            <p:cond delay="0"/>
                                          </p:stCondLst>
                                        </p:cTn>
                                        <p:tgtEl>
                                          <p:spTgt spid="84">
                                            <p:txEl>
                                              <p:pRg st="0" end="0"/>
                                            </p:txEl>
                                          </p:spTgt>
                                        </p:tgtEl>
                                        <p:attrNameLst>
                                          <p:attrName>style.visibility</p:attrName>
                                        </p:attrNameLst>
                                      </p:cBhvr>
                                      <p:to>
                                        <p:strVal val="visible"/>
                                      </p:to>
                                    </p:set>
                                    <p:anim calcmode="lin" valueType="num">
                                      <p:cBhvr additive="base">
                                        <p:cTn id="74" dur="500" fill="hold"/>
                                        <p:tgtEl>
                                          <p:spTgt spid="84">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84">
                                            <p:txEl>
                                              <p:pRg st="0" end="0"/>
                                            </p:txEl>
                                          </p:spTgt>
                                        </p:tgtEl>
                                        <p:attrNameLst>
                                          <p:attrName>ppt_y</p:attrName>
                                        </p:attrNameLst>
                                      </p:cBhvr>
                                      <p:tavLst>
                                        <p:tav tm="0">
                                          <p:val>
                                            <p:strVal val="0-#ppt_h/2"/>
                                          </p:val>
                                        </p:tav>
                                        <p:tav tm="100000">
                                          <p:val>
                                            <p:strVal val="#ppt_y"/>
                                          </p:val>
                                        </p:tav>
                                      </p:tavLst>
                                    </p:anim>
                                  </p:childTnLst>
                                </p:cTn>
                              </p:par>
                              <p:par>
                                <p:cTn id="76" presetID="2" presetClass="entr" presetSubtype="1" fill="hold" grpId="0" nodeType="withEffect">
                                  <p:stCondLst>
                                    <p:cond delay="0"/>
                                  </p:stCondLst>
                                  <p:childTnLst>
                                    <p:set>
                                      <p:cBhvr>
                                        <p:cTn id="77" dur="1" fill="hold">
                                          <p:stCondLst>
                                            <p:cond delay="0"/>
                                          </p:stCondLst>
                                        </p:cTn>
                                        <p:tgtEl>
                                          <p:spTgt spid="78">
                                            <p:txEl>
                                              <p:pRg st="0" end="0"/>
                                            </p:txEl>
                                          </p:spTgt>
                                        </p:tgtEl>
                                        <p:attrNameLst>
                                          <p:attrName>style.visibility</p:attrName>
                                        </p:attrNameLst>
                                      </p:cBhvr>
                                      <p:to>
                                        <p:strVal val="visible"/>
                                      </p:to>
                                    </p:set>
                                    <p:anim calcmode="lin" valueType="num">
                                      <p:cBhvr additive="base">
                                        <p:cTn id="78"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78">
                                            <p:txEl>
                                              <p:pRg st="0" end="0"/>
                                            </p:txEl>
                                          </p:spTgt>
                                        </p:tgtEl>
                                        <p:attrNameLst>
                                          <p:attrName>ppt_y</p:attrName>
                                        </p:attrNameLst>
                                      </p:cBhvr>
                                      <p:tavLst>
                                        <p:tav tm="0">
                                          <p:val>
                                            <p:strVal val="0-#ppt_h/2"/>
                                          </p:val>
                                        </p:tav>
                                        <p:tav tm="100000">
                                          <p:val>
                                            <p:strVal val="#ppt_y"/>
                                          </p:val>
                                        </p:tav>
                                      </p:tavLst>
                                    </p:anim>
                                  </p:childTnLst>
                                </p:cTn>
                              </p:par>
                            </p:childTnLst>
                          </p:cTn>
                        </p:par>
                        <p:par>
                          <p:cTn id="80" fill="hold">
                            <p:stCondLst>
                              <p:cond delay="4000"/>
                            </p:stCondLst>
                            <p:childTnLst>
                              <p:par>
                                <p:cTn id="81" presetID="22" presetClass="entr" presetSubtype="4" fill="hold" nodeType="after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wipe(down)">
                                      <p:cBhvr>
                                        <p:cTn id="83" dur="500"/>
                                        <p:tgtEl>
                                          <p:spTgt spid="64"/>
                                        </p:tgtEl>
                                      </p:cBhvr>
                                    </p:animEffect>
                                  </p:childTnLst>
                                </p:cTn>
                              </p:par>
                            </p:childTnLst>
                          </p:cTn>
                        </p:par>
                        <p:par>
                          <p:cTn id="84" fill="hold">
                            <p:stCondLst>
                              <p:cond delay="4500"/>
                            </p:stCondLst>
                            <p:childTnLst>
                              <p:par>
                                <p:cTn id="85" presetID="22" presetClass="entr" presetSubtype="8" fill="hold" nodeType="afterEffect">
                                  <p:stCondLst>
                                    <p:cond delay="0"/>
                                  </p:stCondLst>
                                  <p:childTnLst>
                                    <p:set>
                                      <p:cBhvr>
                                        <p:cTn id="86" dur="1" fill="hold">
                                          <p:stCondLst>
                                            <p:cond delay="0"/>
                                          </p:stCondLst>
                                        </p:cTn>
                                        <p:tgtEl>
                                          <p:spTgt spid="67"/>
                                        </p:tgtEl>
                                        <p:attrNameLst>
                                          <p:attrName>style.visibility</p:attrName>
                                        </p:attrNameLst>
                                      </p:cBhvr>
                                      <p:to>
                                        <p:strVal val="visible"/>
                                      </p:to>
                                    </p:set>
                                    <p:animEffect transition="in" filter="wipe(left)">
                                      <p:cBhvr>
                                        <p:cTn id="87" dur="500"/>
                                        <p:tgtEl>
                                          <p:spTgt spid="67"/>
                                        </p:tgtEl>
                                      </p:cBhvr>
                                    </p:animEffect>
                                  </p:childTnLst>
                                </p:cTn>
                              </p:par>
                            </p:childTnLst>
                          </p:cTn>
                        </p:par>
                        <p:par>
                          <p:cTn id="88" fill="hold">
                            <p:stCondLst>
                              <p:cond delay="5000"/>
                            </p:stCondLst>
                            <p:childTnLst>
                              <p:par>
                                <p:cTn id="89" presetID="2" presetClass="entr" presetSubtype="2" fill="hold" grpId="0" nodeType="afterEffect">
                                  <p:stCondLst>
                                    <p:cond delay="0"/>
                                  </p:stCondLst>
                                  <p:childTnLst>
                                    <p:set>
                                      <p:cBhvr>
                                        <p:cTn id="90" dur="1" fill="hold">
                                          <p:stCondLst>
                                            <p:cond delay="0"/>
                                          </p:stCondLst>
                                        </p:cTn>
                                        <p:tgtEl>
                                          <p:spTgt spid="79">
                                            <p:txEl>
                                              <p:pRg st="0" end="0"/>
                                            </p:txEl>
                                          </p:spTgt>
                                        </p:tgtEl>
                                        <p:attrNameLst>
                                          <p:attrName>style.visibility</p:attrName>
                                        </p:attrNameLst>
                                      </p:cBhvr>
                                      <p:to>
                                        <p:strVal val="visible"/>
                                      </p:to>
                                    </p:set>
                                    <p:anim calcmode="lin" valueType="num">
                                      <p:cBhvr additive="base">
                                        <p:cTn id="91" dur="500" fill="hold"/>
                                        <p:tgtEl>
                                          <p:spTgt spid="79">
                                            <p:txEl>
                                              <p:pRg st="0" end="0"/>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79">
                                            <p:txEl>
                                              <p:pRg st="0" end="0"/>
                                            </p:txEl>
                                          </p:spTgt>
                                        </p:tgtEl>
                                        <p:attrNameLst>
                                          <p:attrName>ppt_y</p:attrName>
                                        </p:attrNameLst>
                                      </p:cBhvr>
                                      <p:tavLst>
                                        <p:tav tm="0">
                                          <p:val>
                                            <p:strVal val="#ppt_y"/>
                                          </p:val>
                                        </p:tav>
                                        <p:tav tm="100000">
                                          <p:val>
                                            <p:strVal val="#ppt_y"/>
                                          </p:val>
                                        </p:tav>
                                      </p:tavLst>
                                    </p:anim>
                                  </p:childTnLst>
                                </p:cTn>
                              </p:par>
                            </p:childTnLst>
                          </p:cTn>
                        </p:par>
                        <p:par>
                          <p:cTn id="93" fill="hold">
                            <p:stCondLst>
                              <p:cond delay="5500"/>
                            </p:stCondLst>
                            <p:childTnLst>
                              <p:par>
                                <p:cTn id="94" presetID="2" presetClass="entr" presetSubtype="2" fill="hold" grpId="0" nodeType="afterEffect">
                                  <p:stCondLst>
                                    <p:cond delay="0"/>
                                  </p:stCondLst>
                                  <p:childTnLst>
                                    <p:set>
                                      <p:cBhvr>
                                        <p:cTn id="95" dur="1" fill="hold">
                                          <p:stCondLst>
                                            <p:cond delay="0"/>
                                          </p:stCondLst>
                                        </p:cTn>
                                        <p:tgtEl>
                                          <p:spTgt spid="85">
                                            <p:txEl>
                                              <p:pRg st="0" end="0"/>
                                            </p:txEl>
                                          </p:spTgt>
                                        </p:tgtEl>
                                        <p:attrNameLst>
                                          <p:attrName>style.visibility</p:attrName>
                                        </p:attrNameLst>
                                      </p:cBhvr>
                                      <p:to>
                                        <p:strVal val="visible"/>
                                      </p:to>
                                    </p:set>
                                    <p:anim calcmode="lin" valueType="num">
                                      <p:cBhvr additive="base">
                                        <p:cTn id="96" dur="500" fill="hold"/>
                                        <p:tgtEl>
                                          <p:spTgt spid="85">
                                            <p:txEl>
                                              <p:pRg st="0" end="0"/>
                                            </p:txEl>
                                          </p:spTgt>
                                        </p:tgtEl>
                                        <p:attrNameLst>
                                          <p:attrName>ppt_x</p:attrName>
                                        </p:attrNameLst>
                                      </p:cBhvr>
                                      <p:tavLst>
                                        <p:tav tm="0">
                                          <p:val>
                                            <p:strVal val="1+#ppt_w/2"/>
                                          </p:val>
                                        </p:tav>
                                        <p:tav tm="100000">
                                          <p:val>
                                            <p:strVal val="#ppt_x"/>
                                          </p:val>
                                        </p:tav>
                                      </p:tavLst>
                                    </p:anim>
                                    <p:anim calcmode="lin" valueType="num">
                                      <p:cBhvr additive="base">
                                        <p:cTn id="97"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9" grpId="0" build="p">
        <p:tmplLst>
          <p:tmpl lvl="1">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1" grpId="0" build="p">
        <p:tmplLst>
          <p:tmpl lvl="1">
            <p:tnLst>
              <p:par>
                <p:cTn presetID="2" presetClass="entr" presetSubtype="4"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76" grpId="0" build="p">
        <p:tmplLst>
          <p:tmpl lvl="1">
            <p:tnLst>
              <p:par>
                <p:cTn presetID="2" presetClass="entr" presetSubtype="1" fill="hold" nodeType="with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0-#ppt_h/2"/>
                          </p:val>
                        </p:tav>
                        <p:tav tm="100000">
                          <p:val>
                            <p:strVal val="#ppt_y"/>
                          </p:val>
                        </p:tav>
                      </p:tavLst>
                    </p:anim>
                  </p:childTnLst>
                </p:cTn>
              </p:par>
            </p:tnLst>
          </p:tmpl>
        </p:tmplLst>
      </p:bldP>
      <p:bldP spid="77" grpId="0" build="p">
        <p:tmplLst>
          <p:tmpl lvl="1">
            <p:tnLst>
              <p:par>
                <p:cTn presetID="2" presetClass="entr" presetSubtype="4" fill="hold" nodeType="with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build="p">
        <p:tmplLst>
          <p:tmpl lvl="1">
            <p:tnLst>
              <p:par>
                <p:cTn presetID="2" presetClass="entr" presetSubtype="1" fill="hold" nodeType="with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0-#ppt_h/2"/>
                          </p:val>
                        </p:tav>
                        <p:tav tm="100000">
                          <p:val>
                            <p:strVal val="#ppt_y"/>
                          </p:val>
                        </p:tav>
                      </p:tavLst>
                    </p:anim>
                  </p:childTnLst>
                </p:cTn>
              </p:par>
            </p:tnLst>
          </p:tmpl>
        </p:tmplLst>
      </p:bldP>
      <p:bldP spid="79" grpId="0" build="p">
        <p:tmplLst>
          <p:tmpl lvl="1">
            <p:tnLst>
              <p:par>
                <p:cTn presetID="2" presetClass="entr" presetSubtype="2"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1+#ppt_w/2"/>
                          </p:val>
                        </p:tav>
                        <p:tav tm="100000">
                          <p:val>
                            <p:strVal val="#ppt_x"/>
                          </p:val>
                        </p:tav>
                      </p:tavLst>
                    </p:anim>
                    <p:anim calcmode="lin" valueType="num">
                      <p:cBhvr additive="base">
                        <p:cTn dur="500" fill="hold"/>
                        <p:tgtEl>
                          <p:spTgt spid="79"/>
                        </p:tgtEl>
                        <p:attrNameLst>
                          <p:attrName>ppt_y</p:attrName>
                        </p:attrNameLst>
                      </p:cBhvr>
                      <p:tavLst>
                        <p:tav tm="0">
                          <p:val>
                            <p:strVal val="#ppt_y"/>
                          </p:val>
                        </p:tav>
                        <p:tav tm="100000">
                          <p:val>
                            <p:strVal val="#ppt_y"/>
                          </p:val>
                        </p:tav>
                      </p:tavLst>
                    </p:anim>
                  </p:childTnLst>
                </p:cTn>
              </p:par>
            </p:tnLst>
          </p:tmpl>
        </p:tmplLst>
      </p:bldP>
      <p:bldP spid="82" grpId="0" build="p">
        <p:tmplLst>
          <p:tmpl lvl="1">
            <p:tnLst>
              <p:par>
                <p:cTn presetID="2" presetClass="entr" presetSubtype="1" fill="hold" nodeType="with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ppt_x"/>
                          </p:val>
                        </p:tav>
                        <p:tav tm="100000">
                          <p:val>
                            <p:strVal val="#ppt_x"/>
                          </p:val>
                        </p:tav>
                      </p:tavLst>
                    </p:anim>
                    <p:anim calcmode="lin" valueType="num">
                      <p:cBhvr additive="base">
                        <p:cTn dur="500" fill="hold"/>
                        <p:tgtEl>
                          <p:spTgt spid="82"/>
                        </p:tgtEl>
                        <p:attrNameLst>
                          <p:attrName>ppt_y</p:attrName>
                        </p:attrNameLst>
                      </p:cBhvr>
                      <p:tavLst>
                        <p:tav tm="0">
                          <p:val>
                            <p:strVal val="0-#ppt_h/2"/>
                          </p:val>
                        </p:tav>
                        <p:tav tm="100000">
                          <p:val>
                            <p:strVal val="#ppt_y"/>
                          </p:val>
                        </p:tav>
                      </p:tavLst>
                    </p:anim>
                  </p:childTnLst>
                </p:cTn>
              </p:par>
            </p:tnLst>
          </p:tmpl>
        </p:tmplLst>
      </p:bldP>
      <p:bldP spid="83" grpId="0" build="p">
        <p:tmplLst>
          <p:tmpl lvl="1">
            <p:tnLst>
              <p:par>
                <p:cTn presetID="2" presetClass="entr" presetSubtype="4" fill="hold" nodeType="with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1+#ppt_h/2"/>
                          </p:val>
                        </p:tav>
                        <p:tav tm="100000">
                          <p:val>
                            <p:strVal val="#ppt_y"/>
                          </p:val>
                        </p:tav>
                      </p:tavLst>
                    </p:anim>
                  </p:childTnLst>
                </p:cTn>
              </p:par>
            </p:tnLst>
          </p:tmpl>
        </p:tmplLst>
      </p:bldP>
      <p:bldP spid="84" grpId="0" build="p">
        <p:tmplLst>
          <p:tmpl lvl="1">
            <p:tnLst>
              <p:par>
                <p:cTn presetID="2" presetClass="entr" presetSubtype="1" fill="hold" nodeType="withEffect">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500" fill="hold"/>
                        <p:tgtEl>
                          <p:spTgt spid="84"/>
                        </p:tgtEl>
                        <p:attrNameLst>
                          <p:attrName>ppt_x</p:attrName>
                        </p:attrNameLst>
                      </p:cBhvr>
                      <p:tavLst>
                        <p:tav tm="0">
                          <p:val>
                            <p:strVal val="#ppt_x"/>
                          </p:val>
                        </p:tav>
                        <p:tav tm="100000">
                          <p:val>
                            <p:strVal val="#ppt_x"/>
                          </p:val>
                        </p:tav>
                      </p:tavLst>
                    </p:anim>
                    <p:anim calcmode="lin" valueType="num">
                      <p:cBhvr additive="base">
                        <p:cTn dur="500" fill="hold"/>
                        <p:tgtEl>
                          <p:spTgt spid="84"/>
                        </p:tgtEl>
                        <p:attrNameLst>
                          <p:attrName>ppt_y</p:attrName>
                        </p:attrNameLst>
                      </p:cBhvr>
                      <p:tavLst>
                        <p:tav tm="0">
                          <p:val>
                            <p:strVal val="0-#ppt_h/2"/>
                          </p:val>
                        </p:tav>
                        <p:tav tm="100000">
                          <p:val>
                            <p:strVal val="#ppt_y"/>
                          </p:val>
                        </p:tav>
                      </p:tavLst>
                    </p:anim>
                  </p:childTnLst>
                </p:cTn>
              </p:par>
            </p:tnLst>
          </p:tmpl>
        </p:tmplLst>
      </p:bldP>
      <p:bldP spid="85" grpId="0" build="p">
        <p:tmplLst>
          <p:tmpl lvl="1">
            <p:tnLst>
              <p:par>
                <p:cTn presetID="2" presetClass="entr" presetSubtype="2"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1+#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 Graph - 1 Column - Vertical">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1" name="グラフ プレースホルダー 10"/>
          <p:cNvSpPr>
            <a:spLocks noGrp="1"/>
          </p:cNvSpPr>
          <p:nvPr>
            <p:ph type="chart" sz="quarter" idx="16" hasCustomPrompt="1"/>
          </p:nvPr>
        </p:nvSpPr>
        <p:spPr>
          <a:xfrm>
            <a:off x="338696" y="1848153"/>
            <a:ext cx="5428814" cy="4121906"/>
          </a:xfrm>
        </p:spPr>
        <p:txBody>
          <a:bodyPr>
            <a:normAutofit/>
          </a:bodyPr>
          <a:lstStyle>
            <a:lvl1pPr>
              <a:defRPr sz="1333"/>
            </a:lvl1pPr>
          </a:lstStyle>
          <a:p>
            <a:r>
              <a:rPr lang="en-US" dirty="0" smtClean="0"/>
              <a:t>Add Graph</a:t>
            </a:r>
            <a:endParaRPr lang="en-US" dirty="0"/>
          </a:p>
        </p:txBody>
      </p:sp>
      <p:sp>
        <p:nvSpPr>
          <p:cNvPr id="17" name="テキスト プレースホルダー 11"/>
          <p:cNvSpPr>
            <a:spLocks noGrp="1"/>
          </p:cNvSpPr>
          <p:nvPr>
            <p:ph type="body" sz="quarter" idx="14" hasCustomPrompt="1"/>
          </p:nvPr>
        </p:nvSpPr>
        <p:spPr>
          <a:xfrm>
            <a:off x="5909648" y="1828798"/>
            <a:ext cx="5574899"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18" name="テキスト プレースホルダー 11"/>
          <p:cNvSpPr>
            <a:spLocks noGrp="1"/>
          </p:cNvSpPr>
          <p:nvPr>
            <p:ph type="body" sz="quarter" idx="15" hasCustomPrompt="1"/>
          </p:nvPr>
        </p:nvSpPr>
        <p:spPr>
          <a:xfrm>
            <a:off x="5913547" y="2355803"/>
            <a:ext cx="5589640" cy="136863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br>
              <a:rPr lang="en-US" dirty="0" smtClean="0"/>
            </a:br>
            <a:endParaRPr lang="en-US" dirty="0"/>
          </a:p>
        </p:txBody>
      </p:sp>
      <p:sp>
        <p:nvSpPr>
          <p:cNvPr id="19" name="テキスト プレースホルダー 11"/>
          <p:cNvSpPr>
            <a:spLocks noGrp="1"/>
          </p:cNvSpPr>
          <p:nvPr>
            <p:ph type="body" sz="quarter" idx="17" hasCustomPrompt="1"/>
          </p:nvPr>
        </p:nvSpPr>
        <p:spPr>
          <a:xfrm>
            <a:off x="5914996" y="3719093"/>
            <a:ext cx="5574899"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20" name="テキスト プレースホルダー 11"/>
          <p:cNvSpPr>
            <a:spLocks noGrp="1"/>
          </p:cNvSpPr>
          <p:nvPr>
            <p:ph type="body" sz="quarter" idx="18" hasCustomPrompt="1"/>
          </p:nvPr>
        </p:nvSpPr>
        <p:spPr>
          <a:xfrm>
            <a:off x="5918895" y="4246098"/>
            <a:ext cx="5589640" cy="136863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br>
              <a:rPr lang="en-US" dirty="0" smtClean="0"/>
            </a:br>
            <a:endParaRPr lang="en-US" dirty="0"/>
          </a:p>
        </p:txBody>
      </p:sp>
    </p:spTree>
    <p:extLst>
      <p:ext uri="{BB962C8B-B14F-4D97-AF65-F5344CB8AC3E}">
        <p14:creationId xmlns:p14="http://schemas.microsoft.com/office/powerpoint/2010/main" val="287464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7">
                                            <p:txEl>
                                              <p:pRg st="0" end="0"/>
                                            </p:txEl>
                                          </p:spTgt>
                                        </p:tgtEl>
                                        <p:attrNameLst>
                                          <p:attrName>style.visibility</p:attrName>
                                        </p:attrNameLst>
                                      </p:cBhvr>
                                      <p:to>
                                        <p:strVal val="visible"/>
                                      </p:to>
                                    </p:set>
                                    <p:animEffect transition="in" filter="fade">
                                      <p:cBhvr>
                                        <p:cTn id="29" dur="500"/>
                                        <p:tgtEl>
                                          <p:spTgt spid="17">
                                            <p:txEl>
                                              <p:pRg st="0" end="0"/>
                                            </p:txEl>
                                          </p:spTgt>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Effect transition="in" filter="fade">
                                      <p:cBhvr>
                                        <p:cTn id="37" dur="500"/>
                                        <p:tgtEl>
                                          <p:spTgt spid="19">
                                            <p:txEl>
                                              <p:pRg st="0" end="0"/>
                                            </p:txEl>
                                          </p:spTgt>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animEffect transition="in" filter="fade">
                                      <p:cBhvr>
                                        <p:cTn id="4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1 Graph - 1 Column - Vertical">
    <p:spTree>
      <p:nvGrpSpPr>
        <p:cNvPr id="1" name=""/>
        <p:cNvGrpSpPr/>
        <p:nvPr/>
      </p:nvGrpSpPr>
      <p:grpSpPr>
        <a:xfrm>
          <a:off x="0" y="0"/>
          <a:ext cx="0" cy="0"/>
          <a:chOff x="0" y="0"/>
          <a:chExt cx="0" cy="0"/>
        </a:xfrm>
      </p:grpSpPr>
      <p:pic>
        <p:nvPicPr>
          <p:cNvPr id="21" name="図 20"/>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flipH="1">
            <a:off x="442776" y="4493414"/>
            <a:ext cx="11348450" cy="919097"/>
          </a:xfrm>
          <a:prstGeom prst="rect">
            <a:avLst/>
          </a:prstGeom>
        </p:spPr>
      </p:pic>
      <p:pic>
        <p:nvPicPr>
          <p:cNvPr id="14" name="図 13"/>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a:off x="442776" y="4499448"/>
            <a:ext cx="11348450" cy="919097"/>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5" name="正方形/長方形 14"/>
          <p:cNvSpPr/>
          <p:nvPr/>
        </p:nvSpPr>
        <p:spPr>
          <a:xfrm>
            <a:off x="553498" y="1644073"/>
            <a:ext cx="11127009" cy="2935588"/>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16" name="図プレースホルダー 8"/>
          <p:cNvSpPr>
            <a:spLocks noGrp="1"/>
          </p:cNvSpPr>
          <p:nvPr>
            <p:ph type="pic" sz="quarter" idx="16" hasCustomPrompt="1"/>
          </p:nvPr>
        </p:nvSpPr>
        <p:spPr>
          <a:xfrm>
            <a:off x="609653" y="1697121"/>
            <a:ext cx="11005837" cy="2818731"/>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22" name="テキスト プレースホルダー 11"/>
          <p:cNvSpPr>
            <a:spLocks noGrp="1"/>
          </p:cNvSpPr>
          <p:nvPr>
            <p:ph type="body" sz="quarter" idx="14" hasCustomPrompt="1"/>
          </p:nvPr>
        </p:nvSpPr>
        <p:spPr>
          <a:xfrm>
            <a:off x="553498" y="4724252"/>
            <a:ext cx="5464471"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23" name="テキスト プレースホルダー 11"/>
          <p:cNvSpPr>
            <a:spLocks noGrp="1"/>
          </p:cNvSpPr>
          <p:nvPr>
            <p:ph type="body" sz="quarter" idx="15" hasCustomPrompt="1"/>
          </p:nvPr>
        </p:nvSpPr>
        <p:spPr>
          <a:xfrm>
            <a:off x="557397" y="5251257"/>
            <a:ext cx="5478920" cy="981101"/>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br>
              <a:rPr lang="en-US" dirty="0" smtClean="0"/>
            </a:br>
            <a:endParaRPr lang="en-US" dirty="0"/>
          </a:p>
        </p:txBody>
      </p:sp>
      <p:sp>
        <p:nvSpPr>
          <p:cNvPr id="24" name="テキスト プレースホルダー 11"/>
          <p:cNvSpPr>
            <a:spLocks noGrp="1"/>
          </p:cNvSpPr>
          <p:nvPr>
            <p:ph type="body" sz="quarter" idx="17" hasCustomPrompt="1"/>
          </p:nvPr>
        </p:nvSpPr>
        <p:spPr>
          <a:xfrm>
            <a:off x="6197687" y="4706874"/>
            <a:ext cx="5464471"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25" name="テキスト プレースホルダー 11"/>
          <p:cNvSpPr>
            <a:spLocks noGrp="1"/>
          </p:cNvSpPr>
          <p:nvPr>
            <p:ph type="body" sz="quarter" idx="18" hasCustomPrompt="1"/>
          </p:nvPr>
        </p:nvSpPr>
        <p:spPr>
          <a:xfrm>
            <a:off x="6201587" y="5233880"/>
            <a:ext cx="5478920" cy="981101"/>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br>
              <a:rPr lang="en-US" dirty="0" smtClean="0"/>
            </a:br>
            <a:endParaRPr lang="en-US" dirty="0"/>
          </a:p>
        </p:txBody>
      </p:sp>
    </p:spTree>
    <p:extLst>
      <p:ext uri="{BB962C8B-B14F-4D97-AF65-F5344CB8AC3E}">
        <p14:creationId xmlns:p14="http://schemas.microsoft.com/office/powerpoint/2010/main" val="183018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22">
                                            <p:txEl>
                                              <p:pRg st="0" end="0"/>
                                            </p:txEl>
                                          </p:spTgt>
                                        </p:tgtEl>
                                        <p:attrNameLst>
                                          <p:attrName>style.visibility</p:attrName>
                                        </p:attrNameLst>
                                      </p:cBhvr>
                                      <p:to>
                                        <p:strVal val="visible"/>
                                      </p:to>
                                    </p:set>
                                    <p:animEffect transition="in" filter="fade">
                                      <p:cBhvr>
                                        <p:cTn id="36" dur="500"/>
                                        <p:tgtEl>
                                          <p:spTgt spid="22">
                                            <p:txEl>
                                              <p:pRg st="0" end="0"/>
                                            </p:txEl>
                                          </p:spTgt>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23">
                                            <p:txEl>
                                              <p:pRg st="0" end="0"/>
                                            </p:txEl>
                                          </p:spTgt>
                                        </p:tgtEl>
                                        <p:attrNameLst>
                                          <p:attrName>style.visibility</p:attrName>
                                        </p:attrNameLst>
                                      </p:cBhvr>
                                      <p:to>
                                        <p:strVal val="visible"/>
                                      </p:to>
                                    </p:set>
                                    <p:animEffect transition="in" filter="fade">
                                      <p:cBhvr>
                                        <p:cTn id="40" dur="500"/>
                                        <p:tgtEl>
                                          <p:spTgt spid="23">
                                            <p:txEl>
                                              <p:pRg st="0" end="0"/>
                                            </p:txEl>
                                          </p:spTgt>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24">
                                            <p:txEl>
                                              <p:pRg st="0" end="0"/>
                                            </p:txEl>
                                          </p:spTgt>
                                        </p:tgtEl>
                                        <p:attrNameLst>
                                          <p:attrName>style.visibility</p:attrName>
                                        </p:attrNameLst>
                                      </p:cBhvr>
                                      <p:to>
                                        <p:strVal val="visible"/>
                                      </p:to>
                                    </p:set>
                                    <p:animEffect transition="in" filter="fade">
                                      <p:cBhvr>
                                        <p:cTn id="44" dur="500"/>
                                        <p:tgtEl>
                                          <p:spTgt spid="24">
                                            <p:txEl>
                                              <p:pRg st="0" end="0"/>
                                            </p:txEl>
                                          </p:spTgt>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25">
                                            <p:txEl>
                                              <p:pRg st="0" end="0"/>
                                            </p:txEl>
                                          </p:spTgt>
                                        </p:tgtEl>
                                        <p:attrNameLst>
                                          <p:attrName>style.visibility</p:attrName>
                                        </p:attrNameLst>
                                      </p:cBhvr>
                                      <p:to>
                                        <p:strVal val="visible"/>
                                      </p:to>
                                    </p:set>
                                    <p:animEffect transition="in" filter="fade">
                                      <p:cBhvr>
                                        <p:cTn id="4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5" grpId="0" animBg="1"/>
      <p:bldP spid="16" grpId="0"/>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ig Image">
    <p:spTree>
      <p:nvGrpSpPr>
        <p:cNvPr id="1" name=""/>
        <p:cNvGrpSpPr/>
        <p:nvPr/>
      </p:nvGrpSpPr>
      <p:grpSpPr>
        <a:xfrm>
          <a:off x="0" y="0"/>
          <a:ext cx="0" cy="0"/>
          <a:chOff x="0" y="0"/>
          <a:chExt cx="0" cy="0"/>
        </a:xfrm>
      </p:grpSpPr>
      <p:pic>
        <p:nvPicPr>
          <p:cNvPr id="21" name="図 20"/>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flipH="1">
            <a:off x="417763" y="4579661"/>
            <a:ext cx="11348450" cy="919097"/>
          </a:xfrm>
          <a:prstGeom prst="rect">
            <a:avLst/>
          </a:prstGeom>
        </p:spPr>
      </p:pic>
      <p:pic>
        <p:nvPicPr>
          <p:cNvPr id="15" name="図 14"/>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a:off x="442776" y="4579661"/>
            <a:ext cx="11348450" cy="919097"/>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17" name="テキスト プレースホルダー 11"/>
          <p:cNvSpPr>
            <a:spLocks noGrp="1"/>
          </p:cNvSpPr>
          <p:nvPr>
            <p:ph type="body" sz="quarter" idx="14" hasCustomPrompt="1"/>
          </p:nvPr>
        </p:nvSpPr>
        <p:spPr>
          <a:xfrm>
            <a:off x="553497" y="4920231"/>
            <a:ext cx="11127009" cy="504242"/>
          </a:xfrm>
        </p:spPr>
        <p:txBody>
          <a:bodyPr anchor="b">
            <a:normAutofit/>
          </a:bodyPr>
          <a:lstStyle>
            <a:lvl1pPr algn="ctr">
              <a:defRPr sz="2400" baseline="0">
                <a:solidFill>
                  <a:srgbClr val="3A75FB"/>
                </a:solidFill>
              </a:defRPr>
            </a:lvl1pPr>
          </a:lstStyle>
          <a:p>
            <a:pPr lvl="0"/>
            <a:r>
              <a:rPr lang="en-US" dirty="0" smtClean="0"/>
              <a:t>Text Here</a:t>
            </a:r>
            <a:endParaRPr lang="en-US" dirty="0"/>
          </a:p>
        </p:txBody>
      </p:sp>
      <p:sp>
        <p:nvSpPr>
          <p:cNvPr id="18" name="テキスト プレースホルダー 11"/>
          <p:cNvSpPr>
            <a:spLocks noGrp="1"/>
          </p:cNvSpPr>
          <p:nvPr>
            <p:ph type="body" sz="quarter" idx="15" hasCustomPrompt="1"/>
          </p:nvPr>
        </p:nvSpPr>
        <p:spPr>
          <a:xfrm>
            <a:off x="545705" y="5445166"/>
            <a:ext cx="11135037" cy="837309"/>
          </a:xfrm>
        </p:spPr>
        <p:txBody>
          <a:bodyPr anchor="t">
            <a:norm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br>
              <a:rPr lang="en-US" dirty="0" smtClean="0"/>
            </a:br>
            <a:endParaRPr lang="en-US" dirty="0"/>
          </a:p>
        </p:txBody>
      </p:sp>
      <p:sp>
        <p:nvSpPr>
          <p:cNvPr id="14" name="正方形/長方形 13"/>
          <p:cNvSpPr/>
          <p:nvPr/>
        </p:nvSpPr>
        <p:spPr>
          <a:xfrm>
            <a:off x="553498" y="210416"/>
            <a:ext cx="11127009" cy="4369245"/>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16" name="図プレースホルダー 8"/>
          <p:cNvSpPr>
            <a:spLocks noGrp="1"/>
          </p:cNvSpPr>
          <p:nvPr>
            <p:ph type="pic" sz="quarter" idx="16" hasCustomPrompt="1"/>
          </p:nvPr>
        </p:nvSpPr>
        <p:spPr>
          <a:xfrm>
            <a:off x="609653" y="275841"/>
            <a:ext cx="11005837" cy="4231991"/>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Tree>
    <p:extLst>
      <p:ext uri="{BB962C8B-B14F-4D97-AF65-F5344CB8AC3E}">
        <p14:creationId xmlns:p14="http://schemas.microsoft.com/office/powerpoint/2010/main" val="367171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1000"/>
                                        <p:tgtEl>
                                          <p:spTgt spid="17">
                                            <p:txEl>
                                              <p:pRg st="0" end="0"/>
                                            </p:txEl>
                                          </p:spTgt>
                                        </p:tgtEl>
                                      </p:cBhvr>
                                    </p:animEffect>
                                    <p:anim calcmode="lin" valueType="num">
                                      <p:cBhvr>
                                        <p:cTn id="21"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18">
                                            <p:txEl>
                                              <p:pRg st="0" end="0"/>
                                            </p:txEl>
                                          </p:spTgt>
                                        </p:tgtEl>
                                        <p:attrNameLst>
                                          <p:attrName>style.visibility</p:attrName>
                                        </p:attrNameLst>
                                      </p:cBhvr>
                                      <p:to>
                                        <p:strVal val="visible"/>
                                      </p:to>
                                    </p:set>
                                    <p:animEffect transition="in" filter="fade">
                                      <p:cBhvr>
                                        <p:cTn id="26" dur="1000"/>
                                        <p:tgtEl>
                                          <p:spTgt spid="18">
                                            <p:txEl>
                                              <p:pRg st="0" end="0"/>
                                            </p:txEl>
                                          </p:spTgt>
                                        </p:tgtEl>
                                      </p:cBhvr>
                                    </p:animEffect>
                                    <p:anim calcmode="lin" valueType="num">
                                      <p:cBhvr>
                                        <p:cTn id="27"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0"/>
                        <p:tgtEl>
                          <p:spTgt spid="17"/>
                        </p:tgtEl>
                      </p:cBhvr>
                    </p:animEffect>
                    <p:anim calcmode="lin" valueType="num">
                      <p:cBhvr>
                        <p:cTn dur="1000" fill="hold"/>
                        <p:tgtEl>
                          <p:spTgt spid="17"/>
                        </p:tgtEl>
                        <p:attrNameLst>
                          <p:attrName>ppt_x</p:attrName>
                        </p:attrNameLst>
                      </p:cBhvr>
                      <p:tavLst>
                        <p:tav tm="0">
                          <p:val>
                            <p:strVal val="#ppt_x"/>
                          </p:val>
                        </p:tav>
                        <p:tav tm="100000">
                          <p:val>
                            <p:strVal val="#ppt_x"/>
                          </p:val>
                        </p:tav>
                      </p:tavLst>
                    </p:anim>
                    <p:anim calcmode="lin" valueType="num">
                      <p:cBhvr>
                        <p:cTn dur="10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0"/>
                        <p:tgtEl>
                          <p:spTgt spid="18"/>
                        </p:tgtEl>
                      </p:cBhvr>
                    </p:animEffect>
                    <p:anim calcmode="lin" valueType="num">
                      <p:cBhvr>
                        <p:cTn dur="1000" fill="hold"/>
                        <p:tgtEl>
                          <p:spTgt spid="18"/>
                        </p:tgtEl>
                        <p:attrNameLst>
                          <p:attrName>ppt_x</p:attrName>
                        </p:attrNameLst>
                      </p:cBhvr>
                      <p:tavLst>
                        <p:tav tm="0">
                          <p:val>
                            <p:strVal val="#ppt_x"/>
                          </p:val>
                        </p:tav>
                        <p:tav tm="100000">
                          <p:val>
                            <p:strVal val="#ppt_x"/>
                          </p:val>
                        </p:tav>
                      </p:tavLst>
                    </p:anim>
                    <p:anim calcmode="lin" valueType="num">
                      <p:cBhvr>
                        <p:cTn dur="1000" fill="hold"/>
                        <p:tgtEl>
                          <p:spTgt spid="18"/>
                        </p:tgtEl>
                        <p:attrNameLst>
                          <p:attrName>ppt_y</p:attrName>
                        </p:attrNameLst>
                      </p:cBhvr>
                      <p:tavLst>
                        <p:tav tm="0">
                          <p:val>
                            <p:strVal val="#ppt_y+.1"/>
                          </p:val>
                        </p:tav>
                        <p:tav tm="100000">
                          <p:val>
                            <p:strVal val="#ppt_y"/>
                          </p:val>
                        </p:tav>
                      </p:tavLst>
                    </p:anim>
                  </p:childTnLst>
                </p:cTn>
              </p:par>
            </p:tnLst>
          </p:tmpl>
        </p:tmplLst>
      </p:bldP>
      <p:bldP spid="14" grpId="0" animBg="1"/>
      <p:bldP spid="16"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6 Keywords">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8" name="テキスト プレースホルダー 11"/>
          <p:cNvSpPr>
            <a:spLocks noGrp="1"/>
          </p:cNvSpPr>
          <p:nvPr>
            <p:ph type="body" sz="quarter" idx="15" hasCustomPrompt="1"/>
          </p:nvPr>
        </p:nvSpPr>
        <p:spPr>
          <a:xfrm>
            <a:off x="5520480" y="1796650"/>
            <a:ext cx="5589640" cy="541677"/>
          </a:xfrm>
        </p:spPr>
        <p:txBody>
          <a:bodyPr anchor="ctr">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endParaRPr lang="en-US" dirty="0"/>
          </a:p>
        </p:txBody>
      </p:sp>
      <p:sp>
        <p:nvSpPr>
          <p:cNvPr id="15" name="テキスト プレースホルダー 11"/>
          <p:cNvSpPr>
            <a:spLocks noGrp="1"/>
          </p:cNvSpPr>
          <p:nvPr>
            <p:ph type="body" sz="quarter" idx="19" hasCustomPrompt="1"/>
          </p:nvPr>
        </p:nvSpPr>
        <p:spPr>
          <a:xfrm>
            <a:off x="666196" y="2349780"/>
            <a:ext cx="3825983" cy="3128599"/>
          </a:xfrm>
        </p:spPr>
        <p:txBody>
          <a:bodyPr anchor="ctr"/>
          <a:lstStyle>
            <a:lvl1pPr algn="l">
              <a:defRPr baseline="0">
                <a:solidFill>
                  <a:srgbClr val="3A75FB"/>
                </a:solidFill>
              </a:defRPr>
            </a:lvl1pPr>
          </a:lstStyle>
          <a:p>
            <a:pPr lvl="0"/>
            <a:r>
              <a:rPr lang="en-US" dirty="0" smtClean="0"/>
              <a:t>Text Here</a:t>
            </a:r>
            <a:endParaRPr lang="en-US" dirty="0"/>
          </a:p>
        </p:txBody>
      </p:sp>
      <p:sp>
        <p:nvSpPr>
          <p:cNvPr id="16" name="円/楕円 15"/>
          <p:cNvSpPr/>
          <p:nvPr/>
        </p:nvSpPr>
        <p:spPr>
          <a:xfrm>
            <a:off x="4824410" y="1755093"/>
            <a:ext cx="630380" cy="630325"/>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3" name="テキスト ボックス 2"/>
          <p:cNvSpPr txBox="1"/>
          <p:nvPr/>
        </p:nvSpPr>
        <p:spPr>
          <a:xfrm>
            <a:off x="4957441" y="1788680"/>
            <a:ext cx="320870" cy="584775"/>
          </a:xfrm>
          <a:prstGeom prst="rect">
            <a:avLst/>
          </a:prstGeom>
          <a:noFill/>
        </p:spPr>
        <p:txBody>
          <a:bodyPr wrap="square" rtlCol="0">
            <a:spAutoFit/>
          </a:bodyPr>
          <a:lstStyle/>
          <a:p>
            <a:pPr algn="ctr"/>
            <a:r>
              <a:rPr lang="en-US" sz="3200" dirty="0" smtClean="0">
                <a:solidFill>
                  <a:schemeClr val="bg1">
                    <a:lumMod val="10000"/>
                    <a:lumOff val="90000"/>
                  </a:schemeClr>
                </a:solidFill>
                <a:latin typeface="+mj-lt"/>
              </a:rPr>
              <a:t>1</a:t>
            </a:r>
            <a:endParaRPr lang="en-US" sz="3200" dirty="0">
              <a:solidFill>
                <a:schemeClr val="bg1">
                  <a:lumMod val="10000"/>
                  <a:lumOff val="90000"/>
                </a:schemeClr>
              </a:solidFill>
              <a:latin typeface="+mj-lt"/>
            </a:endParaRPr>
          </a:p>
        </p:txBody>
      </p:sp>
      <p:sp>
        <p:nvSpPr>
          <p:cNvPr id="26" name="円/楕円 25"/>
          <p:cNvSpPr/>
          <p:nvPr/>
        </p:nvSpPr>
        <p:spPr>
          <a:xfrm>
            <a:off x="4824410" y="2487019"/>
            <a:ext cx="630380" cy="630325"/>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27" name="テキスト ボックス 26"/>
          <p:cNvSpPr txBox="1"/>
          <p:nvPr/>
        </p:nvSpPr>
        <p:spPr>
          <a:xfrm>
            <a:off x="4957441" y="2520606"/>
            <a:ext cx="320870" cy="584775"/>
          </a:xfrm>
          <a:prstGeom prst="rect">
            <a:avLst/>
          </a:prstGeom>
          <a:noFill/>
        </p:spPr>
        <p:txBody>
          <a:bodyPr wrap="square" rtlCol="0">
            <a:spAutoFit/>
          </a:bodyPr>
          <a:lstStyle/>
          <a:p>
            <a:pPr algn="ctr"/>
            <a:r>
              <a:rPr lang="en-US" sz="3200" dirty="0" smtClean="0">
                <a:solidFill>
                  <a:schemeClr val="bg1">
                    <a:lumMod val="10000"/>
                    <a:lumOff val="90000"/>
                  </a:schemeClr>
                </a:solidFill>
                <a:latin typeface="+mj-lt"/>
              </a:rPr>
              <a:t>2</a:t>
            </a:r>
            <a:endParaRPr lang="en-US" sz="3200" dirty="0">
              <a:solidFill>
                <a:schemeClr val="bg1">
                  <a:lumMod val="10000"/>
                  <a:lumOff val="90000"/>
                </a:schemeClr>
              </a:solidFill>
              <a:latin typeface="+mj-lt"/>
            </a:endParaRPr>
          </a:p>
        </p:txBody>
      </p:sp>
      <p:sp>
        <p:nvSpPr>
          <p:cNvPr id="28" name="円/楕円 27"/>
          <p:cNvSpPr/>
          <p:nvPr/>
        </p:nvSpPr>
        <p:spPr>
          <a:xfrm>
            <a:off x="4824410" y="3241700"/>
            <a:ext cx="630380" cy="630325"/>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29" name="テキスト ボックス 28"/>
          <p:cNvSpPr txBox="1"/>
          <p:nvPr/>
        </p:nvSpPr>
        <p:spPr>
          <a:xfrm>
            <a:off x="4957441" y="3275287"/>
            <a:ext cx="320870" cy="584775"/>
          </a:xfrm>
          <a:prstGeom prst="rect">
            <a:avLst/>
          </a:prstGeom>
          <a:noFill/>
        </p:spPr>
        <p:txBody>
          <a:bodyPr wrap="square" rtlCol="0">
            <a:spAutoFit/>
          </a:bodyPr>
          <a:lstStyle/>
          <a:p>
            <a:pPr algn="ctr"/>
            <a:r>
              <a:rPr lang="en-US" sz="3200" dirty="0" smtClean="0">
                <a:solidFill>
                  <a:schemeClr val="bg1">
                    <a:lumMod val="10000"/>
                    <a:lumOff val="90000"/>
                  </a:schemeClr>
                </a:solidFill>
                <a:latin typeface="+mj-lt"/>
              </a:rPr>
              <a:t>3</a:t>
            </a:r>
            <a:endParaRPr lang="en-US" sz="3200" dirty="0">
              <a:solidFill>
                <a:schemeClr val="bg1">
                  <a:lumMod val="10000"/>
                  <a:lumOff val="90000"/>
                </a:schemeClr>
              </a:solidFill>
              <a:latin typeface="+mj-lt"/>
            </a:endParaRPr>
          </a:p>
        </p:txBody>
      </p:sp>
      <p:sp>
        <p:nvSpPr>
          <p:cNvPr id="30" name="円/楕円 29"/>
          <p:cNvSpPr/>
          <p:nvPr/>
        </p:nvSpPr>
        <p:spPr>
          <a:xfrm>
            <a:off x="4824410" y="3973626"/>
            <a:ext cx="630380" cy="630325"/>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31" name="テキスト ボックス 30"/>
          <p:cNvSpPr txBox="1"/>
          <p:nvPr/>
        </p:nvSpPr>
        <p:spPr>
          <a:xfrm>
            <a:off x="4957441" y="4007212"/>
            <a:ext cx="320870" cy="584775"/>
          </a:xfrm>
          <a:prstGeom prst="rect">
            <a:avLst/>
          </a:prstGeom>
          <a:noFill/>
        </p:spPr>
        <p:txBody>
          <a:bodyPr wrap="square" rtlCol="0">
            <a:spAutoFit/>
          </a:bodyPr>
          <a:lstStyle/>
          <a:p>
            <a:pPr algn="ctr"/>
            <a:r>
              <a:rPr lang="en-US" sz="3200" dirty="0" smtClean="0">
                <a:solidFill>
                  <a:schemeClr val="bg1">
                    <a:lumMod val="10000"/>
                    <a:lumOff val="90000"/>
                  </a:schemeClr>
                </a:solidFill>
                <a:latin typeface="+mj-lt"/>
              </a:rPr>
              <a:t>4</a:t>
            </a:r>
            <a:endParaRPr lang="en-US" sz="3200" dirty="0">
              <a:solidFill>
                <a:schemeClr val="bg1">
                  <a:lumMod val="10000"/>
                  <a:lumOff val="90000"/>
                </a:schemeClr>
              </a:solidFill>
              <a:latin typeface="+mj-lt"/>
            </a:endParaRPr>
          </a:p>
        </p:txBody>
      </p:sp>
      <p:sp>
        <p:nvSpPr>
          <p:cNvPr id="32" name="円/楕円 31"/>
          <p:cNvSpPr/>
          <p:nvPr/>
        </p:nvSpPr>
        <p:spPr>
          <a:xfrm>
            <a:off x="4824410" y="4725900"/>
            <a:ext cx="630380" cy="630325"/>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33" name="テキスト ボックス 32"/>
          <p:cNvSpPr txBox="1"/>
          <p:nvPr/>
        </p:nvSpPr>
        <p:spPr>
          <a:xfrm>
            <a:off x="4957441" y="4759486"/>
            <a:ext cx="320870" cy="584775"/>
          </a:xfrm>
          <a:prstGeom prst="rect">
            <a:avLst/>
          </a:prstGeom>
          <a:noFill/>
        </p:spPr>
        <p:txBody>
          <a:bodyPr wrap="square" rtlCol="0">
            <a:spAutoFit/>
          </a:bodyPr>
          <a:lstStyle/>
          <a:p>
            <a:pPr algn="ctr"/>
            <a:r>
              <a:rPr lang="en-US" sz="3200" dirty="0" smtClean="0">
                <a:solidFill>
                  <a:schemeClr val="bg1">
                    <a:lumMod val="10000"/>
                    <a:lumOff val="90000"/>
                  </a:schemeClr>
                </a:solidFill>
                <a:latin typeface="+mj-lt"/>
              </a:rPr>
              <a:t>5</a:t>
            </a:r>
            <a:endParaRPr lang="en-US" sz="3200" dirty="0">
              <a:solidFill>
                <a:schemeClr val="bg1">
                  <a:lumMod val="10000"/>
                  <a:lumOff val="90000"/>
                </a:schemeClr>
              </a:solidFill>
              <a:latin typeface="+mj-lt"/>
            </a:endParaRPr>
          </a:p>
        </p:txBody>
      </p:sp>
      <p:sp>
        <p:nvSpPr>
          <p:cNvPr id="34" name="円/楕円 33"/>
          <p:cNvSpPr/>
          <p:nvPr/>
        </p:nvSpPr>
        <p:spPr>
          <a:xfrm>
            <a:off x="4824410" y="5457825"/>
            <a:ext cx="630380" cy="630325"/>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35" name="テキスト ボックス 34"/>
          <p:cNvSpPr txBox="1"/>
          <p:nvPr/>
        </p:nvSpPr>
        <p:spPr>
          <a:xfrm>
            <a:off x="4957441" y="5491412"/>
            <a:ext cx="320870" cy="584775"/>
          </a:xfrm>
          <a:prstGeom prst="rect">
            <a:avLst/>
          </a:prstGeom>
          <a:noFill/>
        </p:spPr>
        <p:txBody>
          <a:bodyPr wrap="square" rtlCol="0">
            <a:spAutoFit/>
          </a:bodyPr>
          <a:lstStyle/>
          <a:p>
            <a:pPr algn="ctr"/>
            <a:r>
              <a:rPr lang="en-US" sz="3200" dirty="0" smtClean="0">
                <a:solidFill>
                  <a:schemeClr val="bg1">
                    <a:lumMod val="10000"/>
                    <a:lumOff val="90000"/>
                  </a:schemeClr>
                </a:solidFill>
                <a:latin typeface="+mj-lt"/>
              </a:rPr>
              <a:t>6</a:t>
            </a:r>
            <a:endParaRPr lang="en-US" sz="3200" dirty="0">
              <a:solidFill>
                <a:schemeClr val="bg1">
                  <a:lumMod val="10000"/>
                  <a:lumOff val="90000"/>
                </a:schemeClr>
              </a:solidFill>
              <a:latin typeface="+mj-lt"/>
            </a:endParaRPr>
          </a:p>
        </p:txBody>
      </p:sp>
      <p:sp>
        <p:nvSpPr>
          <p:cNvPr id="36" name="テキスト プレースホルダー 11"/>
          <p:cNvSpPr>
            <a:spLocks noGrp="1"/>
          </p:cNvSpPr>
          <p:nvPr>
            <p:ph type="body" sz="quarter" idx="20" hasCustomPrompt="1"/>
          </p:nvPr>
        </p:nvSpPr>
        <p:spPr>
          <a:xfrm>
            <a:off x="5520480" y="2533153"/>
            <a:ext cx="5589640" cy="541677"/>
          </a:xfrm>
        </p:spPr>
        <p:txBody>
          <a:bodyPr anchor="ctr">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endParaRPr lang="en-US" dirty="0"/>
          </a:p>
        </p:txBody>
      </p:sp>
      <p:sp>
        <p:nvSpPr>
          <p:cNvPr id="37" name="テキスト プレースホルダー 11"/>
          <p:cNvSpPr>
            <a:spLocks noGrp="1"/>
          </p:cNvSpPr>
          <p:nvPr>
            <p:ph type="body" sz="quarter" idx="21" hasCustomPrompt="1"/>
          </p:nvPr>
        </p:nvSpPr>
        <p:spPr>
          <a:xfrm>
            <a:off x="5520480" y="3287834"/>
            <a:ext cx="5589640" cy="541677"/>
          </a:xfrm>
        </p:spPr>
        <p:txBody>
          <a:bodyPr anchor="ctr">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endParaRPr lang="en-US" dirty="0"/>
          </a:p>
        </p:txBody>
      </p:sp>
      <p:sp>
        <p:nvSpPr>
          <p:cNvPr id="38" name="テキスト プレースホルダー 11"/>
          <p:cNvSpPr>
            <a:spLocks noGrp="1"/>
          </p:cNvSpPr>
          <p:nvPr>
            <p:ph type="body" sz="quarter" idx="22" hasCustomPrompt="1"/>
          </p:nvPr>
        </p:nvSpPr>
        <p:spPr>
          <a:xfrm>
            <a:off x="5520480" y="4015182"/>
            <a:ext cx="5589640" cy="541677"/>
          </a:xfrm>
        </p:spPr>
        <p:txBody>
          <a:bodyPr anchor="ctr">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endParaRPr lang="en-US" dirty="0"/>
          </a:p>
        </p:txBody>
      </p:sp>
      <p:sp>
        <p:nvSpPr>
          <p:cNvPr id="39" name="テキスト プレースホルダー 11"/>
          <p:cNvSpPr>
            <a:spLocks noGrp="1"/>
          </p:cNvSpPr>
          <p:nvPr>
            <p:ph type="body" sz="quarter" idx="23" hasCustomPrompt="1"/>
          </p:nvPr>
        </p:nvSpPr>
        <p:spPr>
          <a:xfrm>
            <a:off x="5520480" y="4751685"/>
            <a:ext cx="5589640" cy="541677"/>
          </a:xfrm>
        </p:spPr>
        <p:txBody>
          <a:bodyPr anchor="ctr">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endParaRPr lang="en-US" dirty="0"/>
          </a:p>
        </p:txBody>
      </p:sp>
      <p:sp>
        <p:nvSpPr>
          <p:cNvPr id="40" name="テキスト プレースホルダー 11"/>
          <p:cNvSpPr>
            <a:spLocks noGrp="1"/>
          </p:cNvSpPr>
          <p:nvPr>
            <p:ph type="body" sz="quarter" idx="24" hasCustomPrompt="1"/>
          </p:nvPr>
        </p:nvSpPr>
        <p:spPr>
          <a:xfrm>
            <a:off x="5520480" y="5506366"/>
            <a:ext cx="5589640" cy="541677"/>
          </a:xfrm>
        </p:spPr>
        <p:txBody>
          <a:bodyPr anchor="ctr">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endParaRPr lang="en-US" dirty="0"/>
          </a:p>
        </p:txBody>
      </p:sp>
    </p:spTree>
    <p:extLst>
      <p:ext uri="{BB962C8B-B14F-4D97-AF65-F5344CB8AC3E}">
        <p14:creationId xmlns:p14="http://schemas.microsoft.com/office/powerpoint/2010/main" val="249620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animEffect transition="in" filter="fade">
                                      <p:cBhvr>
                                        <p:cTn id="23" dur="500"/>
                                        <p:tgtEl>
                                          <p:spTgt spid="15">
                                            <p:txEl>
                                              <p:pRg st="0" end="0"/>
                                            </p:txEl>
                                          </p:spTgt>
                                        </p:tgtEl>
                                      </p:cBhvr>
                                    </p:animEffect>
                                  </p:childTnLst>
                                </p:cTn>
                              </p:par>
                            </p:childTnLst>
                          </p:cTn>
                        </p:par>
                        <p:par>
                          <p:cTn id="24" fill="hold">
                            <p:stCondLst>
                              <p:cond delay="1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0-#ppt_w/2"/>
                                          </p:val>
                                        </p:tav>
                                        <p:tav tm="100000">
                                          <p:val>
                                            <p:strVal val="#ppt_x"/>
                                          </p:val>
                                        </p:tav>
                                      </p:tavLst>
                                    </p:anim>
                                    <p:anim calcmode="lin" valueType="num">
                                      <p:cBhvr additive="base">
                                        <p:cTn id="32" dur="500" fill="hold"/>
                                        <p:tgtEl>
                                          <p:spTgt spid="3"/>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anim calcmode="lin" valueType="num">
                                      <p:cBhvr additive="base">
                                        <p:cTn id="35"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37" fill="hold">
                            <p:stCondLst>
                              <p:cond delay="1500"/>
                            </p:stCondLst>
                            <p:childTnLst>
                              <p:par>
                                <p:cTn id="38" presetID="2" presetClass="entr" presetSubtype="8"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0-#ppt_w/2"/>
                                          </p:val>
                                        </p:tav>
                                        <p:tav tm="100000">
                                          <p:val>
                                            <p:strVal val="#ppt_x"/>
                                          </p:val>
                                        </p:tav>
                                      </p:tavLst>
                                    </p:anim>
                                    <p:anim calcmode="lin" valueType="num">
                                      <p:cBhvr additive="base">
                                        <p:cTn id="41" dur="500" fill="hold"/>
                                        <p:tgtEl>
                                          <p:spTgt spid="26"/>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 calcmode="lin" valueType="num">
                                      <p:cBhvr additive="base">
                                        <p:cTn id="44" dur="500" fill="hold"/>
                                        <p:tgtEl>
                                          <p:spTgt spid="27"/>
                                        </p:tgtEl>
                                        <p:attrNameLst>
                                          <p:attrName>ppt_x</p:attrName>
                                        </p:attrNameLst>
                                      </p:cBhvr>
                                      <p:tavLst>
                                        <p:tav tm="0">
                                          <p:val>
                                            <p:strVal val="0-#ppt_w/2"/>
                                          </p:val>
                                        </p:tav>
                                        <p:tav tm="100000">
                                          <p:val>
                                            <p:strVal val="#ppt_x"/>
                                          </p:val>
                                        </p:tav>
                                      </p:tavLst>
                                    </p:anim>
                                    <p:anim calcmode="lin" valueType="num">
                                      <p:cBhvr additive="base">
                                        <p:cTn id="45" dur="500" fill="hold"/>
                                        <p:tgtEl>
                                          <p:spTgt spid="27"/>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36">
                                            <p:txEl>
                                              <p:pRg st="0" end="0"/>
                                            </p:txEl>
                                          </p:spTgt>
                                        </p:tgtEl>
                                        <p:attrNameLst>
                                          <p:attrName>style.visibility</p:attrName>
                                        </p:attrNameLst>
                                      </p:cBhvr>
                                      <p:to>
                                        <p:strVal val="visible"/>
                                      </p:to>
                                    </p:set>
                                    <p:anim calcmode="lin" valueType="num">
                                      <p:cBhvr additive="base">
                                        <p:cTn id="48"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50" fill="hold">
                            <p:stCondLst>
                              <p:cond delay="2000"/>
                            </p:stCondLst>
                            <p:childTnLst>
                              <p:par>
                                <p:cTn id="51" presetID="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fill="hold"/>
                                        <p:tgtEl>
                                          <p:spTgt spid="28"/>
                                        </p:tgtEl>
                                        <p:attrNameLst>
                                          <p:attrName>ppt_x</p:attrName>
                                        </p:attrNameLst>
                                      </p:cBhvr>
                                      <p:tavLst>
                                        <p:tav tm="0">
                                          <p:val>
                                            <p:strVal val="0-#ppt_w/2"/>
                                          </p:val>
                                        </p:tav>
                                        <p:tav tm="100000">
                                          <p:val>
                                            <p:strVal val="#ppt_x"/>
                                          </p:val>
                                        </p:tav>
                                      </p:tavLst>
                                    </p:anim>
                                    <p:anim calcmode="lin" valueType="num">
                                      <p:cBhvr additive="base">
                                        <p:cTn id="54" dur="500" fill="hold"/>
                                        <p:tgtEl>
                                          <p:spTgt spid="28"/>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fill="hold"/>
                                        <p:tgtEl>
                                          <p:spTgt spid="29"/>
                                        </p:tgtEl>
                                        <p:attrNameLst>
                                          <p:attrName>ppt_x</p:attrName>
                                        </p:attrNameLst>
                                      </p:cBhvr>
                                      <p:tavLst>
                                        <p:tav tm="0">
                                          <p:val>
                                            <p:strVal val="0-#ppt_w/2"/>
                                          </p:val>
                                        </p:tav>
                                        <p:tav tm="100000">
                                          <p:val>
                                            <p:strVal val="#ppt_x"/>
                                          </p:val>
                                        </p:tav>
                                      </p:tavLst>
                                    </p:anim>
                                    <p:anim calcmode="lin" valueType="num">
                                      <p:cBhvr additive="base">
                                        <p:cTn id="58" dur="500" fill="hold"/>
                                        <p:tgtEl>
                                          <p:spTgt spid="29"/>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37">
                                            <p:txEl>
                                              <p:pRg st="0" end="0"/>
                                            </p:txEl>
                                          </p:spTgt>
                                        </p:tgtEl>
                                        <p:attrNameLst>
                                          <p:attrName>style.visibility</p:attrName>
                                        </p:attrNameLst>
                                      </p:cBhvr>
                                      <p:to>
                                        <p:strVal val="visible"/>
                                      </p:to>
                                    </p:set>
                                    <p:anim calcmode="lin" valueType="num">
                                      <p:cBhvr additive="base">
                                        <p:cTn id="61"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63" fill="hold">
                            <p:stCondLst>
                              <p:cond delay="2500"/>
                            </p:stCondLst>
                            <p:childTnLst>
                              <p:par>
                                <p:cTn id="64" presetID="2" presetClass="entr" presetSubtype="8" fill="hold" grpId="0" nodeType="afterEffect">
                                  <p:stCondLst>
                                    <p:cond delay="0"/>
                                  </p:stCondLst>
                                  <p:childTnLst>
                                    <p:set>
                                      <p:cBhvr>
                                        <p:cTn id="65" dur="1" fill="hold">
                                          <p:stCondLst>
                                            <p:cond delay="0"/>
                                          </p:stCondLst>
                                        </p:cTn>
                                        <p:tgtEl>
                                          <p:spTgt spid="30"/>
                                        </p:tgtEl>
                                        <p:attrNameLst>
                                          <p:attrName>style.visibility</p:attrName>
                                        </p:attrNameLst>
                                      </p:cBhvr>
                                      <p:to>
                                        <p:strVal val="visible"/>
                                      </p:to>
                                    </p:set>
                                    <p:anim calcmode="lin" valueType="num">
                                      <p:cBhvr additive="base">
                                        <p:cTn id="66" dur="500" fill="hold"/>
                                        <p:tgtEl>
                                          <p:spTgt spid="30"/>
                                        </p:tgtEl>
                                        <p:attrNameLst>
                                          <p:attrName>ppt_x</p:attrName>
                                        </p:attrNameLst>
                                      </p:cBhvr>
                                      <p:tavLst>
                                        <p:tav tm="0">
                                          <p:val>
                                            <p:strVal val="0-#ppt_w/2"/>
                                          </p:val>
                                        </p:tav>
                                        <p:tav tm="100000">
                                          <p:val>
                                            <p:strVal val="#ppt_x"/>
                                          </p:val>
                                        </p:tav>
                                      </p:tavLst>
                                    </p:anim>
                                    <p:anim calcmode="lin" valueType="num">
                                      <p:cBhvr additive="base">
                                        <p:cTn id="67" dur="500" fill="hold"/>
                                        <p:tgtEl>
                                          <p:spTgt spid="30"/>
                                        </p:tgtEl>
                                        <p:attrNameLst>
                                          <p:attrName>ppt_y</p:attrName>
                                        </p:attrNameLst>
                                      </p:cBhvr>
                                      <p:tavLst>
                                        <p:tav tm="0">
                                          <p:val>
                                            <p:strVal val="#ppt_y"/>
                                          </p:val>
                                        </p:tav>
                                        <p:tav tm="100000">
                                          <p:val>
                                            <p:strVal val="#ppt_y"/>
                                          </p:val>
                                        </p:tav>
                                      </p:tavLst>
                                    </p:anim>
                                  </p:childTnLst>
                                </p:cTn>
                              </p:par>
                              <p:par>
                                <p:cTn id="68" presetID="2" presetClass="entr" presetSubtype="8" fill="hold" grpId="0" nodeType="withEffect">
                                  <p:stCondLst>
                                    <p:cond delay="0"/>
                                  </p:stCondLst>
                                  <p:childTnLst>
                                    <p:set>
                                      <p:cBhvr>
                                        <p:cTn id="69" dur="1" fill="hold">
                                          <p:stCondLst>
                                            <p:cond delay="0"/>
                                          </p:stCondLst>
                                        </p:cTn>
                                        <p:tgtEl>
                                          <p:spTgt spid="31"/>
                                        </p:tgtEl>
                                        <p:attrNameLst>
                                          <p:attrName>style.visibility</p:attrName>
                                        </p:attrNameLst>
                                      </p:cBhvr>
                                      <p:to>
                                        <p:strVal val="visible"/>
                                      </p:to>
                                    </p:set>
                                    <p:anim calcmode="lin" valueType="num">
                                      <p:cBhvr additive="base">
                                        <p:cTn id="70" dur="500" fill="hold"/>
                                        <p:tgtEl>
                                          <p:spTgt spid="31"/>
                                        </p:tgtEl>
                                        <p:attrNameLst>
                                          <p:attrName>ppt_x</p:attrName>
                                        </p:attrNameLst>
                                      </p:cBhvr>
                                      <p:tavLst>
                                        <p:tav tm="0">
                                          <p:val>
                                            <p:strVal val="0-#ppt_w/2"/>
                                          </p:val>
                                        </p:tav>
                                        <p:tav tm="100000">
                                          <p:val>
                                            <p:strVal val="#ppt_x"/>
                                          </p:val>
                                        </p:tav>
                                      </p:tavLst>
                                    </p:anim>
                                    <p:anim calcmode="lin" valueType="num">
                                      <p:cBhvr additive="base">
                                        <p:cTn id="71" dur="500" fill="hold"/>
                                        <p:tgtEl>
                                          <p:spTgt spid="31"/>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 calcmode="lin" valueType="num">
                                      <p:cBhvr additive="base">
                                        <p:cTn id="74"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76" fill="hold">
                            <p:stCondLst>
                              <p:cond delay="3000"/>
                            </p:stCondLst>
                            <p:childTnLst>
                              <p:par>
                                <p:cTn id="77" presetID="2" presetClass="entr" presetSubtype="8" fill="hold" grpId="0" nodeType="afterEffect">
                                  <p:stCondLst>
                                    <p:cond delay="0"/>
                                  </p:stCondLst>
                                  <p:childTnLst>
                                    <p:set>
                                      <p:cBhvr>
                                        <p:cTn id="78" dur="1" fill="hold">
                                          <p:stCondLst>
                                            <p:cond delay="0"/>
                                          </p:stCondLst>
                                        </p:cTn>
                                        <p:tgtEl>
                                          <p:spTgt spid="32"/>
                                        </p:tgtEl>
                                        <p:attrNameLst>
                                          <p:attrName>style.visibility</p:attrName>
                                        </p:attrNameLst>
                                      </p:cBhvr>
                                      <p:to>
                                        <p:strVal val="visible"/>
                                      </p:to>
                                    </p:set>
                                    <p:anim calcmode="lin" valueType="num">
                                      <p:cBhvr additive="base">
                                        <p:cTn id="79" dur="500" fill="hold"/>
                                        <p:tgtEl>
                                          <p:spTgt spid="32"/>
                                        </p:tgtEl>
                                        <p:attrNameLst>
                                          <p:attrName>ppt_x</p:attrName>
                                        </p:attrNameLst>
                                      </p:cBhvr>
                                      <p:tavLst>
                                        <p:tav tm="0">
                                          <p:val>
                                            <p:strVal val="0-#ppt_w/2"/>
                                          </p:val>
                                        </p:tav>
                                        <p:tav tm="100000">
                                          <p:val>
                                            <p:strVal val="#ppt_x"/>
                                          </p:val>
                                        </p:tav>
                                      </p:tavLst>
                                    </p:anim>
                                    <p:anim calcmode="lin" valueType="num">
                                      <p:cBhvr additive="base">
                                        <p:cTn id="80" dur="500" fill="hold"/>
                                        <p:tgtEl>
                                          <p:spTgt spid="32"/>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 calcmode="lin" valueType="num">
                                      <p:cBhvr additive="base">
                                        <p:cTn id="83" dur="500" fill="hold"/>
                                        <p:tgtEl>
                                          <p:spTgt spid="33"/>
                                        </p:tgtEl>
                                        <p:attrNameLst>
                                          <p:attrName>ppt_x</p:attrName>
                                        </p:attrNameLst>
                                      </p:cBhvr>
                                      <p:tavLst>
                                        <p:tav tm="0">
                                          <p:val>
                                            <p:strVal val="0-#ppt_w/2"/>
                                          </p:val>
                                        </p:tav>
                                        <p:tav tm="100000">
                                          <p:val>
                                            <p:strVal val="#ppt_x"/>
                                          </p:val>
                                        </p:tav>
                                      </p:tavLst>
                                    </p:anim>
                                    <p:anim calcmode="lin" valueType="num">
                                      <p:cBhvr additive="base">
                                        <p:cTn id="84" dur="500" fill="hold"/>
                                        <p:tgtEl>
                                          <p:spTgt spid="33"/>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0"/>
                                  </p:stCondLst>
                                  <p:childTnLst>
                                    <p:set>
                                      <p:cBhvr>
                                        <p:cTn id="86" dur="1" fill="hold">
                                          <p:stCondLst>
                                            <p:cond delay="0"/>
                                          </p:stCondLst>
                                        </p:cTn>
                                        <p:tgtEl>
                                          <p:spTgt spid="39">
                                            <p:txEl>
                                              <p:pRg st="0" end="0"/>
                                            </p:txEl>
                                          </p:spTgt>
                                        </p:tgtEl>
                                        <p:attrNameLst>
                                          <p:attrName>style.visibility</p:attrName>
                                        </p:attrNameLst>
                                      </p:cBhvr>
                                      <p:to>
                                        <p:strVal val="visible"/>
                                      </p:to>
                                    </p:set>
                                    <p:anim calcmode="lin" valueType="num">
                                      <p:cBhvr additive="base">
                                        <p:cTn id="87"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par>
                          <p:cTn id="89" fill="hold">
                            <p:stCondLst>
                              <p:cond delay="3500"/>
                            </p:stCondLst>
                            <p:childTnLst>
                              <p:par>
                                <p:cTn id="90" presetID="2" presetClass="entr" presetSubtype="8" fill="hold" grpId="0" nodeType="afterEffect">
                                  <p:stCondLst>
                                    <p:cond delay="0"/>
                                  </p:stCondLst>
                                  <p:childTnLst>
                                    <p:set>
                                      <p:cBhvr>
                                        <p:cTn id="91" dur="1" fill="hold">
                                          <p:stCondLst>
                                            <p:cond delay="0"/>
                                          </p:stCondLst>
                                        </p:cTn>
                                        <p:tgtEl>
                                          <p:spTgt spid="34"/>
                                        </p:tgtEl>
                                        <p:attrNameLst>
                                          <p:attrName>style.visibility</p:attrName>
                                        </p:attrNameLst>
                                      </p:cBhvr>
                                      <p:to>
                                        <p:strVal val="visible"/>
                                      </p:to>
                                    </p:set>
                                    <p:anim calcmode="lin" valueType="num">
                                      <p:cBhvr additive="base">
                                        <p:cTn id="92" dur="500" fill="hold"/>
                                        <p:tgtEl>
                                          <p:spTgt spid="34"/>
                                        </p:tgtEl>
                                        <p:attrNameLst>
                                          <p:attrName>ppt_x</p:attrName>
                                        </p:attrNameLst>
                                      </p:cBhvr>
                                      <p:tavLst>
                                        <p:tav tm="0">
                                          <p:val>
                                            <p:strVal val="0-#ppt_w/2"/>
                                          </p:val>
                                        </p:tav>
                                        <p:tav tm="100000">
                                          <p:val>
                                            <p:strVal val="#ppt_x"/>
                                          </p:val>
                                        </p:tav>
                                      </p:tavLst>
                                    </p:anim>
                                    <p:anim calcmode="lin" valueType="num">
                                      <p:cBhvr additive="base">
                                        <p:cTn id="93" dur="500" fill="hold"/>
                                        <p:tgtEl>
                                          <p:spTgt spid="34"/>
                                        </p:tgtEl>
                                        <p:attrNameLst>
                                          <p:attrName>ppt_y</p:attrName>
                                        </p:attrNameLst>
                                      </p:cBhvr>
                                      <p:tavLst>
                                        <p:tav tm="0">
                                          <p:val>
                                            <p:strVal val="#ppt_y"/>
                                          </p:val>
                                        </p:tav>
                                        <p:tav tm="100000">
                                          <p:val>
                                            <p:strVal val="#ppt_y"/>
                                          </p:val>
                                        </p:tav>
                                      </p:tavLst>
                                    </p:anim>
                                  </p:childTnLst>
                                </p:cTn>
                              </p:par>
                              <p:par>
                                <p:cTn id="94" presetID="2" presetClass="entr" presetSubtype="8"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 calcmode="lin" valueType="num">
                                      <p:cBhvr additive="base">
                                        <p:cTn id="96" dur="500" fill="hold"/>
                                        <p:tgtEl>
                                          <p:spTgt spid="35"/>
                                        </p:tgtEl>
                                        <p:attrNameLst>
                                          <p:attrName>ppt_x</p:attrName>
                                        </p:attrNameLst>
                                      </p:cBhvr>
                                      <p:tavLst>
                                        <p:tav tm="0">
                                          <p:val>
                                            <p:strVal val="0-#ppt_w/2"/>
                                          </p:val>
                                        </p:tav>
                                        <p:tav tm="100000">
                                          <p:val>
                                            <p:strVal val="#ppt_x"/>
                                          </p:val>
                                        </p:tav>
                                      </p:tavLst>
                                    </p:anim>
                                    <p:anim calcmode="lin" valueType="num">
                                      <p:cBhvr additive="base">
                                        <p:cTn id="97" dur="500" fill="hold"/>
                                        <p:tgtEl>
                                          <p:spTgt spid="35"/>
                                        </p:tgtEl>
                                        <p:attrNameLst>
                                          <p:attrName>ppt_y</p:attrName>
                                        </p:attrNameLst>
                                      </p:cBhvr>
                                      <p:tavLst>
                                        <p:tav tm="0">
                                          <p:val>
                                            <p:strVal val="#ppt_y"/>
                                          </p:val>
                                        </p:tav>
                                        <p:tav tm="100000">
                                          <p:val>
                                            <p:strVal val="#ppt_y"/>
                                          </p:val>
                                        </p:tav>
                                      </p:tavLst>
                                    </p:anim>
                                  </p:childTnLst>
                                </p:cTn>
                              </p:par>
                              <p:par>
                                <p:cTn id="98" presetID="2" presetClass="entr" presetSubtype="2" fill="hold" grpId="0" nodeType="withEffect">
                                  <p:stCondLst>
                                    <p:cond delay="0"/>
                                  </p:stCondLst>
                                  <p:childTnLst>
                                    <p:set>
                                      <p:cBhvr>
                                        <p:cTn id="99" dur="1" fill="hold">
                                          <p:stCondLst>
                                            <p:cond delay="0"/>
                                          </p:stCondLst>
                                        </p:cTn>
                                        <p:tgtEl>
                                          <p:spTgt spid="40">
                                            <p:txEl>
                                              <p:pRg st="0" end="0"/>
                                            </p:txEl>
                                          </p:spTgt>
                                        </p:tgtEl>
                                        <p:attrNameLst>
                                          <p:attrName>style.visibility</p:attrName>
                                        </p:attrNameLst>
                                      </p:cBhvr>
                                      <p:to>
                                        <p:strVal val="visible"/>
                                      </p:to>
                                    </p:set>
                                    <p:anim calcmode="lin" valueType="num">
                                      <p:cBhvr additive="base">
                                        <p:cTn id="100" dur="5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101" dur="500" fill="hold"/>
                                        <p:tgtEl>
                                          <p:spTgt spid="4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8" grpId="0" build="p">
        <p:tmplLst>
          <p:tmpl lvl="1">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animBg="1"/>
      <p:bldP spid="3" grpId="0"/>
      <p:bldP spid="26" grpId="0" animBg="1"/>
      <p:bldP spid="27" grpId="0"/>
      <p:bldP spid="28" grpId="0" animBg="1"/>
      <p:bldP spid="29" grpId="0"/>
      <p:bldP spid="30" grpId="0" animBg="1"/>
      <p:bldP spid="31" grpId="0"/>
      <p:bldP spid="32" grpId="0" animBg="1"/>
      <p:bldP spid="33" grpId="0"/>
      <p:bldP spid="34" grpId="0" animBg="1"/>
      <p:bldP spid="35" grpId="0"/>
      <p:bldP spid="36" grpId="0" build="p">
        <p:tmplLst>
          <p:tmpl lvl="1">
            <p:tnLst>
              <p:par>
                <p:cTn presetID="2" presetClass="entr" presetSubtype="2"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 presetClass="entr" presetSubtype="2"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build="p">
        <p:tmplLst>
          <p:tmpl lvl="1">
            <p:tnLst>
              <p:par>
                <p:cTn presetID="2" presetClass="entr" presetSubtype="2"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 presetClass="entr" presetSubtype="2"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2"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1 Column - Vertical">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4" name="正方形/長方形 13"/>
          <p:cNvSpPr>
            <a:spLocks/>
          </p:cNvSpPr>
          <p:nvPr/>
        </p:nvSpPr>
        <p:spPr>
          <a:xfrm>
            <a:off x="2923370" y="2100628"/>
            <a:ext cx="2934832" cy="1012169"/>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17" name="図 16"/>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2392185" y="3112797"/>
            <a:ext cx="3466017" cy="280708"/>
          </a:xfrm>
          <a:prstGeom prst="rect">
            <a:avLst/>
          </a:prstGeom>
        </p:spPr>
      </p:pic>
      <p:pic>
        <p:nvPicPr>
          <p:cNvPr id="22" name="図 21"/>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2392185" y="4405675"/>
            <a:ext cx="3466017" cy="280708"/>
          </a:xfrm>
          <a:prstGeom prst="rect">
            <a:avLst/>
          </a:prstGeom>
        </p:spPr>
      </p:pic>
      <p:sp>
        <p:nvSpPr>
          <p:cNvPr id="23" name="正方形/長方形 22"/>
          <p:cNvSpPr>
            <a:spLocks/>
          </p:cNvSpPr>
          <p:nvPr/>
        </p:nvSpPr>
        <p:spPr>
          <a:xfrm flipH="1">
            <a:off x="6389386" y="3393506"/>
            <a:ext cx="2934832" cy="1012169"/>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24" name="図 23"/>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flipH="1">
            <a:off x="6389386" y="4401700"/>
            <a:ext cx="3466017" cy="280708"/>
          </a:xfrm>
          <a:prstGeom prst="rect">
            <a:avLst/>
          </a:prstGeom>
        </p:spPr>
      </p:pic>
      <p:sp>
        <p:nvSpPr>
          <p:cNvPr id="25" name="正方形/長方形 24"/>
          <p:cNvSpPr>
            <a:spLocks/>
          </p:cNvSpPr>
          <p:nvPr/>
        </p:nvSpPr>
        <p:spPr>
          <a:xfrm flipH="1">
            <a:off x="6389386" y="2100628"/>
            <a:ext cx="2934832" cy="1012169"/>
          </a:xfrm>
          <a:prstGeom prst="rect">
            <a:avLst/>
          </a:prstGeom>
          <a:gradFill flip="none" rotWithShape="1">
            <a:gsLst>
              <a:gs pos="0">
                <a:schemeClr val="bg1"/>
              </a:gs>
              <a:gs pos="50000">
                <a:schemeClr val="bg1">
                  <a:lumMod val="75000"/>
                  <a:lumOff val="25000"/>
                </a:schemeClr>
              </a:gs>
              <a:gs pos="100000">
                <a:schemeClr val="bg1">
                  <a:lumMod val="50000"/>
                  <a:lumOff val="50000"/>
                </a:schemeClr>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26" name="図 25"/>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flipH="1">
            <a:off x="6389386" y="3108823"/>
            <a:ext cx="3466017" cy="280708"/>
          </a:xfrm>
          <a:prstGeom prst="rect">
            <a:avLst/>
          </a:prstGeom>
        </p:spPr>
      </p:pic>
      <p:sp>
        <p:nvSpPr>
          <p:cNvPr id="27" name="正方形/長方形 26"/>
          <p:cNvSpPr>
            <a:spLocks/>
          </p:cNvSpPr>
          <p:nvPr/>
        </p:nvSpPr>
        <p:spPr>
          <a:xfrm>
            <a:off x="2923370" y="3393506"/>
            <a:ext cx="2934832" cy="1012169"/>
          </a:xfrm>
          <a:prstGeom prst="rect">
            <a:avLst/>
          </a:prstGeom>
          <a:gradFill flip="none" rotWithShape="1">
            <a:gsLst>
              <a:gs pos="0">
                <a:schemeClr val="bg1"/>
              </a:gs>
              <a:gs pos="50000">
                <a:schemeClr val="bg1">
                  <a:lumMod val="75000"/>
                  <a:lumOff val="25000"/>
                </a:schemeClr>
              </a:gs>
              <a:gs pos="100000">
                <a:schemeClr val="bg1">
                  <a:lumMod val="50000"/>
                  <a:lumOff val="50000"/>
                </a:schemeClr>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8" name="テキスト プレースホルダー 11"/>
          <p:cNvSpPr>
            <a:spLocks noGrp="1"/>
          </p:cNvSpPr>
          <p:nvPr>
            <p:ph type="body" sz="quarter" idx="15" hasCustomPrompt="1"/>
          </p:nvPr>
        </p:nvSpPr>
        <p:spPr>
          <a:xfrm>
            <a:off x="2966959" y="2377791"/>
            <a:ext cx="278566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2667" baseline="0">
                <a:solidFill>
                  <a:schemeClr val="bg1">
                    <a:lumMod val="10000"/>
                    <a:lumOff val="90000"/>
                  </a:schemeClr>
                </a:solidFill>
                <a:latin typeface="+mj-lt"/>
              </a:defRPr>
            </a:lvl1pPr>
          </a:lstStyle>
          <a:p>
            <a:pPr lvl="0"/>
            <a:r>
              <a:rPr lang="en-US" dirty="0" smtClean="0"/>
              <a:t>Text Here</a:t>
            </a:r>
            <a:endParaRPr lang="en-US" dirty="0"/>
          </a:p>
        </p:txBody>
      </p:sp>
      <p:sp>
        <p:nvSpPr>
          <p:cNvPr id="29" name="テキスト プレースホルダー 11"/>
          <p:cNvSpPr>
            <a:spLocks noGrp="1"/>
          </p:cNvSpPr>
          <p:nvPr>
            <p:ph type="body" sz="quarter" idx="16" hasCustomPrompt="1"/>
          </p:nvPr>
        </p:nvSpPr>
        <p:spPr>
          <a:xfrm>
            <a:off x="2966895" y="3670669"/>
            <a:ext cx="278566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2667" baseline="0">
                <a:solidFill>
                  <a:schemeClr val="bg1">
                    <a:lumMod val="10000"/>
                    <a:lumOff val="90000"/>
                  </a:schemeClr>
                </a:solidFill>
                <a:latin typeface="+mj-lt"/>
              </a:defRPr>
            </a:lvl1pPr>
          </a:lstStyle>
          <a:p>
            <a:pPr lvl="0"/>
            <a:r>
              <a:rPr lang="en-US" dirty="0" smtClean="0"/>
              <a:t>Text Here</a:t>
            </a:r>
            <a:endParaRPr lang="en-US" dirty="0"/>
          </a:p>
        </p:txBody>
      </p:sp>
      <p:sp>
        <p:nvSpPr>
          <p:cNvPr id="30" name="テキスト プレースホルダー 11"/>
          <p:cNvSpPr>
            <a:spLocks noGrp="1"/>
          </p:cNvSpPr>
          <p:nvPr>
            <p:ph type="body" sz="quarter" idx="17" hasCustomPrompt="1"/>
          </p:nvPr>
        </p:nvSpPr>
        <p:spPr>
          <a:xfrm>
            <a:off x="6463969" y="2377791"/>
            <a:ext cx="278566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2667" baseline="0">
                <a:solidFill>
                  <a:schemeClr val="bg1">
                    <a:lumMod val="10000"/>
                    <a:lumOff val="90000"/>
                  </a:schemeClr>
                </a:solidFill>
                <a:latin typeface="+mj-lt"/>
              </a:defRPr>
            </a:lvl1pPr>
          </a:lstStyle>
          <a:p>
            <a:pPr lvl="0"/>
            <a:r>
              <a:rPr lang="en-US" dirty="0" smtClean="0"/>
              <a:t>Text Here</a:t>
            </a:r>
            <a:endParaRPr lang="en-US" dirty="0"/>
          </a:p>
        </p:txBody>
      </p:sp>
      <p:sp>
        <p:nvSpPr>
          <p:cNvPr id="31" name="テキスト プレースホルダー 11"/>
          <p:cNvSpPr>
            <a:spLocks noGrp="1"/>
          </p:cNvSpPr>
          <p:nvPr>
            <p:ph type="body" sz="quarter" idx="18" hasCustomPrompt="1"/>
          </p:nvPr>
        </p:nvSpPr>
        <p:spPr>
          <a:xfrm>
            <a:off x="6463969" y="3670669"/>
            <a:ext cx="278566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2667" baseline="0">
                <a:solidFill>
                  <a:schemeClr val="bg1">
                    <a:lumMod val="10000"/>
                    <a:lumOff val="90000"/>
                  </a:schemeClr>
                </a:solidFill>
                <a:latin typeface="+mj-lt"/>
              </a:defRPr>
            </a:lvl1pPr>
          </a:lstStyle>
          <a:p>
            <a:pPr lvl="0"/>
            <a:r>
              <a:rPr lang="en-US" dirty="0" smtClean="0"/>
              <a:t>Text Here</a:t>
            </a:r>
            <a:endParaRPr lang="en-US" dirty="0"/>
          </a:p>
        </p:txBody>
      </p:sp>
      <p:sp>
        <p:nvSpPr>
          <p:cNvPr id="32" name="テキスト プレースホルダー 11"/>
          <p:cNvSpPr>
            <a:spLocks noGrp="1"/>
          </p:cNvSpPr>
          <p:nvPr>
            <p:ph type="body" sz="quarter" idx="19" hasCustomPrompt="1"/>
          </p:nvPr>
        </p:nvSpPr>
        <p:spPr>
          <a:xfrm>
            <a:off x="388888" y="2100628"/>
            <a:ext cx="2443820" cy="1008195"/>
          </a:xfrm>
        </p:spPr>
        <p:txBody>
          <a:bodyPr anchor="ctr">
            <a:normAutofit/>
          </a:bodyPr>
          <a:lstStyle>
            <a:lvl1pPr marL="0" marR="0" indent="0" algn="r"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33" name="テキスト プレースホルダー 11"/>
          <p:cNvSpPr>
            <a:spLocks noGrp="1"/>
          </p:cNvSpPr>
          <p:nvPr>
            <p:ph type="body" sz="quarter" idx="20" hasCustomPrompt="1"/>
          </p:nvPr>
        </p:nvSpPr>
        <p:spPr>
          <a:xfrm>
            <a:off x="386214" y="3389531"/>
            <a:ext cx="2443820" cy="1008195"/>
          </a:xfrm>
        </p:spPr>
        <p:txBody>
          <a:bodyPr anchor="ctr">
            <a:normAutofit/>
          </a:bodyPr>
          <a:lstStyle>
            <a:lvl1pPr marL="0" marR="0" indent="0" algn="r"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34" name="テキスト プレースホルダー 11"/>
          <p:cNvSpPr>
            <a:spLocks noGrp="1"/>
          </p:cNvSpPr>
          <p:nvPr>
            <p:ph type="body" sz="quarter" idx="21" hasCustomPrompt="1"/>
          </p:nvPr>
        </p:nvSpPr>
        <p:spPr>
          <a:xfrm>
            <a:off x="9410679" y="2100628"/>
            <a:ext cx="2443820" cy="1008195"/>
          </a:xfrm>
        </p:spPr>
        <p:txBody>
          <a:bodyPr anchor="ctr">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35" name="テキスト プレースホルダー 11"/>
          <p:cNvSpPr>
            <a:spLocks noGrp="1"/>
          </p:cNvSpPr>
          <p:nvPr>
            <p:ph type="body" sz="quarter" idx="22" hasCustomPrompt="1"/>
          </p:nvPr>
        </p:nvSpPr>
        <p:spPr>
          <a:xfrm>
            <a:off x="9408005" y="3389531"/>
            <a:ext cx="2443820" cy="1008195"/>
          </a:xfrm>
        </p:spPr>
        <p:txBody>
          <a:bodyPr anchor="ctr">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36" name="テキスト プレースホルダー 11"/>
          <p:cNvSpPr>
            <a:spLocks noGrp="1"/>
          </p:cNvSpPr>
          <p:nvPr>
            <p:ph type="body" sz="quarter" idx="14" hasCustomPrompt="1"/>
          </p:nvPr>
        </p:nvSpPr>
        <p:spPr>
          <a:xfrm>
            <a:off x="553497" y="4807936"/>
            <a:ext cx="11127009" cy="504242"/>
          </a:xfrm>
        </p:spPr>
        <p:txBody>
          <a:bodyPr anchor="b">
            <a:normAutofit/>
          </a:bodyPr>
          <a:lstStyle>
            <a:lvl1pPr algn="ctr">
              <a:defRPr sz="2400" baseline="0">
                <a:solidFill>
                  <a:srgbClr val="3A75FB"/>
                </a:solidFill>
              </a:defRPr>
            </a:lvl1pPr>
          </a:lstStyle>
          <a:p>
            <a:pPr lvl="0"/>
            <a:r>
              <a:rPr lang="en-US" dirty="0" smtClean="0"/>
              <a:t>Text Here</a:t>
            </a:r>
            <a:endParaRPr lang="en-US" dirty="0"/>
          </a:p>
        </p:txBody>
      </p:sp>
      <p:sp>
        <p:nvSpPr>
          <p:cNvPr id="37" name="テキスト プレースホルダー 11"/>
          <p:cNvSpPr>
            <a:spLocks noGrp="1"/>
          </p:cNvSpPr>
          <p:nvPr>
            <p:ph type="body" sz="quarter" idx="23" hasCustomPrompt="1"/>
          </p:nvPr>
        </p:nvSpPr>
        <p:spPr>
          <a:xfrm>
            <a:off x="545705" y="5332871"/>
            <a:ext cx="11135037" cy="837309"/>
          </a:xfrm>
        </p:spPr>
        <p:txBody>
          <a:bodyPr anchor="t">
            <a:norm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br>
              <a:rPr lang="en-US" dirty="0" smtClean="0"/>
            </a:br>
            <a:endParaRPr lang="en-US" dirty="0"/>
          </a:p>
        </p:txBody>
      </p:sp>
    </p:spTree>
    <p:extLst>
      <p:ext uri="{BB962C8B-B14F-4D97-AF65-F5344CB8AC3E}">
        <p14:creationId xmlns:p14="http://schemas.microsoft.com/office/powerpoint/2010/main" val="216765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2" presetClass="entr" presetSubtype="8"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 calcmode="lin" valueType="num">
                                      <p:cBhvr additive="base">
                                        <p:cTn id="27" dur="500" fill="hold"/>
                                        <p:tgtEl>
                                          <p:spTgt spid="28">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8">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0-#ppt_w/2"/>
                                          </p:val>
                                        </p:tav>
                                        <p:tav tm="100000">
                                          <p:val>
                                            <p:strVal val="#ppt_x"/>
                                          </p:val>
                                        </p:tav>
                                      </p:tavLst>
                                    </p:anim>
                                    <p:anim calcmode="lin" valueType="num">
                                      <p:cBhvr additive="base">
                                        <p:cTn id="32" dur="500" fill="hold"/>
                                        <p:tgtEl>
                                          <p:spTgt spid="17"/>
                                        </p:tgtEl>
                                        <p:attrNameLst>
                                          <p:attrName>ppt_y</p:attrName>
                                        </p:attrNameLst>
                                      </p:cBhvr>
                                      <p:tavLst>
                                        <p:tav tm="0">
                                          <p:val>
                                            <p:strVal val="#ppt_y"/>
                                          </p:val>
                                        </p:tav>
                                        <p:tav tm="100000">
                                          <p:val>
                                            <p:strVal val="#ppt_y"/>
                                          </p:val>
                                        </p:tav>
                                      </p:tavLst>
                                    </p:anim>
                                  </p:childTnLst>
                                </p:cTn>
                              </p:par>
                            </p:childTnLst>
                          </p:cTn>
                        </p:par>
                        <p:par>
                          <p:cTn id="33" fill="hold">
                            <p:stCondLst>
                              <p:cond delay="1000"/>
                            </p:stCondLst>
                            <p:childTnLst>
                              <p:par>
                                <p:cTn id="34" presetID="2" presetClass="entr" presetSubtype="8" fill="hold" grpId="0" nodeType="afterEffect">
                                  <p:stCondLst>
                                    <p:cond delay="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38" fill="hold">
                            <p:stCondLst>
                              <p:cond delay="1500"/>
                            </p:stCondLst>
                            <p:childTnLst>
                              <p:par>
                                <p:cTn id="39" presetID="2" presetClass="entr" presetSubtype="8"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0-#ppt_w/2"/>
                                          </p:val>
                                        </p:tav>
                                        <p:tav tm="100000">
                                          <p:val>
                                            <p:strVal val="#ppt_x"/>
                                          </p:val>
                                        </p:tav>
                                      </p:tavLst>
                                    </p:anim>
                                    <p:anim calcmode="lin" valueType="num">
                                      <p:cBhvr additive="base">
                                        <p:cTn id="42" dur="500" fill="hold"/>
                                        <p:tgtEl>
                                          <p:spTgt spid="27"/>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9">
                                            <p:txEl>
                                              <p:pRg st="0" end="0"/>
                                            </p:txEl>
                                          </p:spTgt>
                                        </p:tgtEl>
                                        <p:attrNameLst>
                                          <p:attrName>style.visibility</p:attrName>
                                        </p:attrNameLst>
                                      </p:cBhvr>
                                      <p:to>
                                        <p:strVal val="visible"/>
                                      </p:to>
                                    </p:set>
                                    <p:anim calcmode="lin" valueType="num">
                                      <p:cBhvr additive="base">
                                        <p:cTn id="45"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29">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0-#ppt_w/2"/>
                                          </p:val>
                                        </p:tav>
                                        <p:tav tm="100000">
                                          <p:val>
                                            <p:strVal val="#ppt_x"/>
                                          </p:val>
                                        </p:tav>
                                      </p:tavLst>
                                    </p:anim>
                                    <p:anim calcmode="lin" valueType="num">
                                      <p:cBhvr additive="base">
                                        <p:cTn id="50" dur="500" fill="hold"/>
                                        <p:tgtEl>
                                          <p:spTgt spid="22"/>
                                        </p:tgtEl>
                                        <p:attrNameLst>
                                          <p:attrName>ppt_y</p:attrName>
                                        </p:attrNameLst>
                                      </p:cBhvr>
                                      <p:tavLst>
                                        <p:tav tm="0">
                                          <p:val>
                                            <p:strVal val="#ppt_y"/>
                                          </p:val>
                                        </p:tav>
                                        <p:tav tm="100000">
                                          <p:val>
                                            <p:strVal val="#ppt_y"/>
                                          </p:val>
                                        </p:tav>
                                      </p:tavLst>
                                    </p:anim>
                                  </p:childTnLst>
                                </p:cTn>
                              </p:par>
                            </p:childTnLst>
                          </p:cTn>
                        </p:par>
                        <p:par>
                          <p:cTn id="51" fill="hold">
                            <p:stCondLst>
                              <p:cond delay="2000"/>
                            </p:stCondLst>
                            <p:childTnLst>
                              <p:par>
                                <p:cTn id="52" presetID="2" presetClass="entr" presetSubtype="8" fill="hold" grpId="0" nodeType="afterEffect">
                                  <p:stCondLst>
                                    <p:cond delay="0"/>
                                  </p:stCondLst>
                                  <p:childTnLst>
                                    <p:set>
                                      <p:cBhvr>
                                        <p:cTn id="53" dur="1" fill="hold">
                                          <p:stCondLst>
                                            <p:cond delay="0"/>
                                          </p:stCondLst>
                                        </p:cTn>
                                        <p:tgtEl>
                                          <p:spTgt spid="33">
                                            <p:txEl>
                                              <p:pRg st="0" end="0"/>
                                            </p:txEl>
                                          </p:spTgt>
                                        </p:tgtEl>
                                        <p:attrNameLst>
                                          <p:attrName>style.visibility</p:attrName>
                                        </p:attrNameLst>
                                      </p:cBhvr>
                                      <p:to>
                                        <p:strVal val="visible"/>
                                      </p:to>
                                    </p:set>
                                    <p:anim calcmode="lin" valueType="num">
                                      <p:cBhvr additive="base">
                                        <p:cTn id="54"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2500"/>
                            </p:stCondLst>
                            <p:childTnLst>
                              <p:par>
                                <p:cTn id="57" presetID="2" presetClass="entr" presetSubtype="2"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additive="base">
                                        <p:cTn id="59" dur="500" fill="hold"/>
                                        <p:tgtEl>
                                          <p:spTgt spid="25"/>
                                        </p:tgtEl>
                                        <p:attrNameLst>
                                          <p:attrName>ppt_x</p:attrName>
                                        </p:attrNameLst>
                                      </p:cBhvr>
                                      <p:tavLst>
                                        <p:tav tm="0">
                                          <p:val>
                                            <p:strVal val="1+#ppt_w/2"/>
                                          </p:val>
                                        </p:tav>
                                        <p:tav tm="100000">
                                          <p:val>
                                            <p:strVal val="#ppt_x"/>
                                          </p:val>
                                        </p:tav>
                                      </p:tavLst>
                                    </p:anim>
                                    <p:anim calcmode="lin" valueType="num">
                                      <p:cBhvr additive="base">
                                        <p:cTn id="60" dur="500" fill="hold"/>
                                        <p:tgtEl>
                                          <p:spTgt spid="25"/>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30">
                                            <p:txEl>
                                              <p:pRg st="0" end="0"/>
                                            </p:txEl>
                                          </p:spTgt>
                                        </p:tgtEl>
                                        <p:attrNameLst>
                                          <p:attrName>style.visibility</p:attrName>
                                        </p:attrNameLst>
                                      </p:cBhvr>
                                      <p:to>
                                        <p:strVal val="visible"/>
                                      </p:to>
                                    </p:set>
                                    <p:anim calcmode="lin" valueType="num">
                                      <p:cBhvr additive="base">
                                        <p:cTn id="63"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30">
                                            <p:txEl>
                                              <p:pRg st="0" end="0"/>
                                            </p:txEl>
                                          </p:spTgt>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1+#ppt_w/2"/>
                                          </p:val>
                                        </p:tav>
                                        <p:tav tm="100000">
                                          <p:val>
                                            <p:strVal val="#ppt_x"/>
                                          </p:val>
                                        </p:tav>
                                      </p:tavLst>
                                    </p:anim>
                                    <p:anim calcmode="lin" valueType="num">
                                      <p:cBhvr additive="base">
                                        <p:cTn id="68" dur="500" fill="hold"/>
                                        <p:tgtEl>
                                          <p:spTgt spid="26"/>
                                        </p:tgtEl>
                                        <p:attrNameLst>
                                          <p:attrName>ppt_y</p:attrName>
                                        </p:attrNameLst>
                                      </p:cBhvr>
                                      <p:tavLst>
                                        <p:tav tm="0">
                                          <p:val>
                                            <p:strVal val="#ppt_y"/>
                                          </p:val>
                                        </p:tav>
                                        <p:tav tm="100000">
                                          <p:val>
                                            <p:strVal val="#ppt_y"/>
                                          </p:val>
                                        </p:tav>
                                      </p:tavLst>
                                    </p:anim>
                                  </p:childTnLst>
                                </p:cTn>
                              </p:par>
                            </p:childTnLst>
                          </p:cTn>
                        </p:par>
                        <p:par>
                          <p:cTn id="69" fill="hold">
                            <p:stCondLst>
                              <p:cond delay="3000"/>
                            </p:stCondLst>
                            <p:childTnLst>
                              <p:par>
                                <p:cTn id="70" presetID="2" presetClass="entr" presetSubtype="2" fill="hold" grpId="0" nodeType="afterEffect">
                                  <p:stCondLst>
                                    <p:cond delay="0"/>
                                  </p:stCondLst>
                                  <p:childTnLst>
                                    <p:set>
                                      <p:cBhvr>
                                        <p:cTn id="71" dur="1" fill="hold">
                                          <p:stCondLst>
                                            <p:cond delay="0"/>
                                          </p:stCondLst>
                                        </p:cTn>
                                        <p:tgtEl>
                                          <p:spTgt spid="34">
                                            <p:txEl>
                                              <p:pRg st="0" end="0"/>
                                            </p:txEl>
                                          </p:spTgt>
                                        </p:tgtEl>
                                        <p:attrNameLst>
                                          <p:attrName>style.visibility</p:attrName>
                                        </p:attrNameLst>
                                      </p:cBhvr>
                                      <p:to>
                                        <p:strVal val="visible"/>
                                      </p:to>
                                    </p:set>
                                    <p:anim calcmode="lin" valueType="num">
                                      <p:cBhvr additive="base">
                                        <p:cTn id="72"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73"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74" fill="hold">
                            <p:stCondLst>
                              <p:cond delay="3500"/>
                            </p:stCondLst>
                            <p:childTnLst>
                              <p:par>
                                <p:cTn id="75" presetID="2" presetClass="entr" presetSubtype="2"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1+#ppt_w/2"/>
                                          </p:val>
                                        </p:tav>
                                        <p:tav tm="100000">
                                          <p:val>
                                            <p:strVal val="#ppt_x"/>
                                          </p:val>
                                        </p:tav>
                                      </p:tavLst>
                                    </p:anim>
                                    <p:anim calcmode="lin" valueType="num">
                                      <p:cBhvr additive="base">
                                        <p:cTn id="78" dur="500" fill="hold"/>
                                        <p:tgtEl>
                                          <p:spTgt spid="23"/>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31">
                                            <p:txEl>
                                              <p:pRg st="0" end="0"/>
                                            </p:txEl>
                                          </p:spTgt>
                                        </p:tgtEl>
                                        <p:attrNameLst>
                                          <p:attrName>style.visibility</p:attrName>
                                        </p:attrNameLst>
                                      </p:cBhvr>
                                      <p:to>
                                        <p:strVal val="visible"/>
                                      </p:to>
                                    </p:set>
                                    <p:anim calcmode="lin" valueType="num">
                                      <p:cBhvr additive="base">
                                        <p:cTn id="81"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82" dur="500" fill="hold"/>
                                        <p:tgtEl>
                                          <p:spTgt spid="31">
                                            <p:txEl>
                                              <p:pRg st="0" end="0"/>
                                            </p:txEl>
                                          </p:spTgt>
                                        </p:tgtEl>
                                        <p:attrNameLst>
                                          <p:attrName>ppt_y</p:attrName>
                                        </p:attrNameLst>
                                      </p:cBhvr>
                                      <p:tavLst>
                                        <p:tav tm="0">
                                          <p:val>
                                            <p:strVal val="#ppt_y"/>
                                          </p:val>
                                        </p:tav>
                                        <p:tav tm="100000">
                                          <p:val>
                                            <p:strVal val="#ppt_y"/>
                                          </p:val>
                                        </p:tav>
                                      </p:tavLst>
                                    </p:anim>
                                  </p:childTnLst>
                                </p:cTn>
                              </p:par>
                              <p:par>
                                <p:cTn id="83" presetID="2" presetClass="entr" presetSubtype="2" fill="hold" nodeType="with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additive="base">
                                        <p:cTn id="85" dur="500" fill="hold"/>
                                        <p:tgtEl>
                                          <p:spTgt spid="24"/>
                                        </p:tgtEl>
                                        <p:attrNameLst>
                                          <p:attrName>ppt_x</p:attrName>
                                        </p:attrNameLst>
                                      </p:cBhvr>
                                      <p:tavLst>
                                        <p:tav tm="0">
                                          <p:val>
                                            <p:strVal val="1+#ppt_w/2"/>
                                          </p:val>
                                        </p:tav>
                                        <p:tav tm="100000">
                                          <p:val>
                                            <p:strVal val="#ppt_x"/>
                                          </p:val>
                                        </p:tav>
                                      </p:tavLst>
                                    </p:anim>
                                    <p:anim calcmode="lin" valueType="num">
                                      <p:cBhvr additive="base">
                                        <p:cTn id="86" dur="500" fill="hold"/>
                                        <p:tgtEl>
                                          <p:spTgt spid="24"/>
                                        </p:tgtEl>
                                        <p:attrNameLst>
                                          <p:attrName>ppt_y</p:attrName>
                                        </p:attrNameLst>
                                      </p:cBhvr>
                                      <p:tavLst>
                                        <p:tav tm="0">
                                          <p:val>
                                            <p:strVal val="#ppt_y"/>
                                          </p:val>
                                        </p:tav>
                                        <p:tav tm="100000">
                                          <p:val>
                                            <p:strVal val="#ppt_y"/>
                                          </p:val>
                                        </p:tav>
                                      </p:tavLst>
                                    </p:anim>
                                  </p:childTnLst>
                                </p:cTn>
                              </p:par>
                            </p:childTnLst>
                          </p:cTn>
                        </p:par>
                        <p:par>
                          <p:cTn id="87" fill="hold">
                            <p:stCondLst>
                              <p:cond delay="4000"/>
                            </p:stCondLst>
                            <p:childTnLst>
                              <p:par>
                                <p:cTn id="88" presetID="2" presetClass="entr" presetSubtype="2" fill="hold" grpId="0" nodeType="afterEffect">
                                  <p:stCondLst>
                                    <p:cond delay="0"/>
                                  </p:stCondLst>
                                  <p:childTnLst>
                                    <p:set>
                                      <p:cBhvr>
                                        <p:cTn id="89" dur="1" fill="hold">
                                          <p:stCondLst>
                                            <p:cond delay="0"/>
                                          </p:stCondLst>
                                        </p:cTn>
                                        <p:tgtEl>
                                          <p:spTgt spid="35">
                                            <p:txEl>
                                              <p:pRg st="0" end="0"/>
                                            </p:txEl>
                                          </p:spTgt>
                                        </p:tgtEl>
                                        <p:attrNameLst>
                                          <p:attrName>style.visibility</p:attrName>
                                        </p:attrNameLst>
                                      </p:cBhvr>
                                      <p:to>
                                        <p:strVal val="visible"/>
                                      </p:to>
                                    </p:set>
                                    <p:anim calcmode="lin" valueType="num">
                                      <p:cBhvr additive="base">
                                        <p:cTn id="90"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91"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92" fill="hold">
                            <p:stCondLst>
                              <p:cond delay="4500"/>
                            </p:stCondLst>
                            <p:childTnLst>
                              <p:par>
                                <p:cTn id="93" presetID="10" presetClass="entr" presetSubtype="0" fill="hold" grpId="0" nodeType="afterEffect">
                                  <p:stCondLst>
                                    <p:cond delay="0"/>
                                  </p:stCondLst>
                                  <p:childTnLst>
                                    <p:set>
                                      <p:cBhvr>
                                        <p:cTn id="94" dur="1" fill="hold">
                                          <p:stCondLst>
                                            <p:cond delay="0"/>
                                          </p:stCondLst>
                                        </p:cTn>
                                        <p:tgtEl>
                                          <p:spTgt spid="36">
                                            <p:txEl>
                                              <p:pRg st="0" end="0"/>
                                            </p:txEl>
                                          </p:spTgt>
                                        </p:tgtEl>
                                        <p:attrNameLst>
                                          <p:attrName>style.visibility</p:attrName>
                                        </p:attrNameLst>
                                      </p:cBhvr>
                                      <p:to>
                                        <p:strVal val="visible"/>
                                      </p:to>
                                    </p:set>
                                    <p:animEffect transition="in" filter="fade">
                                      <p:cBhvr>
                                        <p:cTn id="95" dur="500"/>
                                        <p:tgtEl>
                                          <p:spTgt spid="36">
                                            <p:txEl>
                                              <p:pRg st="0" end="0"/>
                                            </p:txEl>
                                          </p:spTgt>
                                        </p:tgtEl>
                                      </p:cBhvr>
                                    </p:animEffect>
                                  </p:childTnLst>
                                </p:cTn>
                              </p:par>
                            </p:childTnLst>
                          </p:cTn>
                        </p:par>
                        <p:par>
                          <p:cTn id="96" fill="hold">
                            <p:stCondLst>
                              <p:cond delay="5000"/>
                            </p:stCondLst>
                            <p:childTnLst>
                              <p:par>
                                <p:cTn id="97" presetID="10" presetClass="entr" presetSubtype="0" fill="hold" grpId="0" nodeType="afterEffect">
                                  <p:stCondLst>
                                    <p:cond delay="0"/>
                                  </p:stCondLst>
                                  <p:childTnLst>
                                    <p:set>
                                      <p:cBhvr>
                                        <p:cTn id="98" dur="1" fill="hold">
                                          <p:stCondLst>
                                            <p:cond delay="0"/>
                                          </p:stCondLst>
                                        </p:cTn>
                                        <p:tgtEl>
                                          <p:spTgt spid="37">
                                            <p:txEl>
                                              <p:pRg st="0" end="0"/>
                                            </p:txEl>
                                          </p:spTgt>
                                        </p:tgtEl>
                                        <p:attrNameLst>
                                          <p:attrName>style.visibility</p:attrName>
                                        </p:attrNameLst>
                                      </p:cBhvr>
                                      <p:to>
                                        <p:strVal val="visible"/>
                                      </p:to>
                                    </p:set>
                                    <p:animEffect transition="in" filter="fade">
                                      <p:cBhvr>
                                        <p:cTn id="99"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animBg="1"/>
      <p:bldP spid="23" grpId="0" animBg="1"/>
      <p:bldP spid="25" grpId="0" animBg="1"/>
      <p:bldP spid="27" grpId="0" animBg="1"/>
      <p:bldP spid="28" grpId="0" build="p">
        <p:tmplLst>
          <p:tmpl lvl="1">
            <p:tnLst>
              <p:par>
                <p:cTn presetID="2" presetClass="entr" presetSubtype="8"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build="p">
        <p:tmplLst>
          <p:tmpl lvl="1">
            <p:tnLst>
              <p:par>
                <p:cTn presetID="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 presetClass="entr" presetSubtype="2"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2"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10" presetClass="entr" presetSubtype="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 Steps">
    <p:spTree>
      <p:nvGrpSpPr>
        <p:cNvPr id="1" name=""/>
        <p:cNvGrpSpPr/>
        <p:nvPr/>
      </p:nvGrpSpPr>
      <p:grpSpPr>
        <a:xfrm>
          <a:off x="0" y="0"/>
          <a:ext cx="0" cy="0"/>
          <a:chOff x="0" y="0"/>
          <a:chExt cx="0" cy="0"/>
        </a:xfrm>
      </p:grpSpPr>
      <p:sp>
        <p:nvSpPr>
          <p:cNvPr id="3" name="テキスト ボックス 2"/>
          <p:cNvSpPr txBox="1"/>
          <p:nvPr/>
        </p:nvSpPr>
        <p:spPr>
          <a:xfrm>
            <a:off x="118053" y="1477529"/>
            <a:ext cx="1135247" cy="2144305"/>
          </a:xfrm>
          <a:prstGeom prst="rect">
            <a:avLst/>
          </a:prstGeom>
          <a:noFill/>
        </p:spPr>
        <p:txBody>
          <a:bodyPr wrap="none" rtlCol="0">
            <a:spAutoFit/>
          </a:bodyPr>
          <a:lstStyle/>
          <a:p>
            <a:r>
              <a:rPr lang="en-US" sz="13334" dirty="0" smtClean="0">
                <a:solidFill>
                  <a:schemeClr val="tx1">
                    <a:lumMod val="50000"/>
                    <a:lumOff val="50000"/>
                  </a:schemeClr>
                </a:solidFill>
                <a:latin typeface="+mj-lt"/>
              </a:rPr>
              <a:t>1</a:t>
            </a:r>
            <a:endParaRPr lang="en-US" sz="13334" dirty="0">
              <a:solidFill>
                <a:schemeClr val="tx1">
                  <a:lumMod val="50000"/>
                  <a:lumOff val="50000"/>
                </a:schemeClr>
              </a:solidFill>
              <a:latin typeface="+mj-lt"/>
            </a:endParaRPr>
          </a:p>
        </p:txBody>
      </p:sp>
      <p:sp>
        <p:nvSpPr>
          <p:cNvPr id="38" name="テキスト ボックス 37"/>
          <p:cNvSpPr txBox="1"/>
          <p:nvPr/>
        </p:nvSpPr>
        <p:spPr>
          <a:xfrm>
            <a:off x="3957470" y="1484519"/>
            <a:ext cx="1135247" cy="2144305"/>
          </a:xfrm>
          <a:prstGeom prst="rect">
            <a:avLst/>
          </a:prstGeom>
          <a:noFill/>
        </p:spPr>
        <p:txBody>
          <a:bodyPr wrap="none" rtlCol="0">
            <a:spAutoFit/>
          </a:bodyPr>
          <a:lstStyle/>
          <a:p>
            <a:r>
              <a:rPr lang="en-US" sz="13334" dirty="0" smtClean="0">
                <a:solidFill>
                  <a:schemeClr val="tx1">
                    <a:lumMod val="50000"/>
                    <a:lumOff val="50000"/>
                  </a:schemeClr>
                </a:solidFill>
                <a:latin typeface="+mj-lt"/>
              </a:rPr>
              <a:t>2</a:t>
            </a:r>
            <a:endParaRPr lang="en-US" sz="13334" dirty="0">
              <a:solidFill>
                <a:schemeClr val="tx1">
                  <a:lumMod val="50000"/>
                  <a:lumOff val="50000"/>
                </a:schemeClr>
              </a:solidFill>
              <a:latin typeface="+mj-lt"/>
            </a:endParaRPr>
          </a:p>
        </p:txBody>
      </p:sp>
      <p:sp>
        <p:nvSpPr>
          <p:cNvPr id="39" name="テキスト ボックス 38"/>
          <p:cNvSpPr txBox="1"/>
          <p:nvPr/>
        </p:nvSpPr>
        <p:spPr>
          <a:xfrm>
            <a:off x="7937745" y="1579128"/>
            <a:ext cx="1135247" cy="2144305"/>
          </a:xfrm>
          <a:prstGeom prst="rect">
            <a:avLst/>
          </a:prstGeom>
          <a:noFill/>
        </p:spPr>
        <p:txBody>
          <a:bodyPr wrap="none" rtlCol="0">
            <a:spAutoFit/>
          </a:bodyPr>
          <a:lstStyle/>
          <a:p>
            <a:r>
              <a:rPr lang="en-US" sz="13334" dirty="0" smtClean="0">
                <a:solidFill>
                  <a:schemeClr val="tx1">
                    <a:lumMod val="50000"/>
                    <a:lumOff val="50000"/>
                  </a:schemeClr>
                </a:solidFill>
                <a:latin typeface="+mj-lt"/>
              </a:rPr>
              <a:t>3</a:t>
            </a:r>
            <a:endParaRPr lang="en-US" sz="13334" dirty="0">
              <a:solidFill>
                <a:schemeClr val="tx1">
                  <a:lumMod val="50000"/>
                  <a:lumOff val="50000"/>
                </a:schemeClr>
              </a:solidFill>
              <a:latin typeface="+mj-lt"/>
            </a:endParaRP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4" name="正方形/長方形 13"/>
          <p:cNvSpPr>
            <a:spLocks/>
          </p:cNvSpPr>
          <p:nvPr/>
        </p:nvSpPr>
        <p:spPr>
          <a:xfrm>
            <a:off x="623315" y="2438405"/>
            <a:ext cx="2934832" cy="1012169"/>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17" name="図 16"/>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92130" y="3450574"/>
            <a:ext cx="3466017" cy="280708"/>
          </a:xfrm>
          <a:prstGeom prst="rect">
            <a:avLst/>
          </a:prstGeom>
        </p:spPr>
      </p:pic>
      <p:pic>
        <p:nvPicPr>
          <p:cNvPr id="22" name="図 21"/>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3936354" y="3450574"/>
            <a:ext cx="3466017" cy="280708"/>
          </a:xfrm>
          <a:prstGeom prst="rect">
            <a:avLst/>
          </a:prstGeom>
        </p:spPr>
      </p:pic>
      <p:sp>
        <p:nvSpPr>
          <p:cNvPr id="23" name="正方形/長方形 22"/>
          <p:cNvSpPr>
            <a:spLocks/>
          </p:cNvSpPr>
          <p:nvPr/>
        </p:nvSpPr>
        <p:spPr>
          <a:xfrm>
            <a:off x="8687984" y="2438405"/>
            <a:ext cx="2934832" cy="1012169"/>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24" name="図 23"/>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7956599" y="3450574"/>
            <a:ext cx="3466017" cy="280708"/>
          </a:xfrm>
          <a:prstGeom prst="rect">
            <a:avLst/>
          </a:prstGeom>
        </p:spPr>
      </p:pic>
      <p:sp>
        <p:nvSpPr>
          <p:cNvPr id="27" name="正方形/長方形 26"/>
          <p:cNvSpPr>
            <a:spLocks/>
          </p:cNvSpPr>
          <p:nvPr/>
        </p:nvSpPr>
        <p:spPr>
          <a:xfrm>
            <a:off x="4652282" y="2438405"/>
            <a:ext cx="2934832" cy="1012169"/>
          </a:xfrm>
          <a:prstGeom prst="rect">
            <a:avLst/>
          </a:prstGeom>
          <a:gradFill flip="none" rotWithShape="1">
            <a:gsLst>
              <a:gs pos="0">
                <a:schemeClr val="bg1"/>
              </a:gs>
              <a:gs pos="50000">
                <a:schemeClr val="bg1">
                  <a:lumMod val="75000"/>
                  <a:lumOff val="25000"/>
                </a:schemeClr>
              </a:gs>
              <a:gs pos="100000">
                <a:schemeClr val="bg1">
                  <a:lumMod val="50000"/>
                  <a:lumOff val="50000"/>
                </a:schemeClr>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8" name="テキスト プレースホルダー 11"/>
          <p:cNvSpPr>
            <a:spLocks noGrp="1"/>
          </p:cNvSpPr>
          <p:nvPr>
            <p:ph type="body" sz="quarter" idx="15" hasCustomPrompt="1"/>
          </p:nvPr>
        </p:nvSpPr>
        <p:spPr>
          <a:xfrm>
            <a:off x="666904" y="2715568"/>
            <a:ext cx="278566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2667" baseline="0">
                <a:solidFill>
                  <a:schemeClr val="bg1">
                    <a:lumMod val="10000"/>
                    <a:lumOff val="90000"/>
                  </a:schemeClr>
                </a:solidFill>
                <a:latin typeface="+mj-lt"/>
              </a:defRPr>
            </a:lvl1pPr>
          </a:lstStyle>
          <a:p>
            <a:pPr lvl="0"/>
            <a:r>
              <a:rPr lang="en-US" dirty="0" smtClean="0"/>
              <a:t>Text Here</a:t>
            </a:r>
            <a:endParaRPr lang="en-US" dirty="0"/>
          </a:p>
        </p:txBody>
      </p:sp>
      <p:sp>
        <p:nvSpPr>
          <p:cNvPr id="29" name="テキスト プレースホルダー 11"/>
          <p:cNvSpPr>
            <a:spLocks noGrp="1"/>
          </p:cNvSpPr>
          <p:nvPr>
            <p:ph type="body" sz="quarter" idx="16" hasCustomPrompt="1"/>
          </p:nvPr>
        </p:nvSpPr>
        <p:spPr>
          <a:xfrm>
            <a:off x="4695808" y="2715568"/>
            <a:ext cx="278566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2667" baseline="0">
                <a:solidFill>
                  <a:schemeClr val="bg1">
                    <a:lumMod val="10000"/>
                    <a:lumOff val="90000"/>
                  </a:schemeClr>
                </a:solidFill>
                <a:latin typeface="+mj-lt"/>
              </a:defRPr>
            </a:lvl1pPr>
          </a:lstStyle>
          <a:p>
            <a:pPr lvl="0"/>
            <a:r>
              <a:rPr lang="en-US" dirty="0" smtClean="0"/>
              <a:t>Text Here</a:t>
            </a:r>
            <a:endParaRPr lang="en-US" dirty="0"/>
          </a:p>
        </p:txBody>
      </p:sp>
      <p:sp>
        <p:nvSpPr>
          <p:cNvPr id="31" name="テキスト プレースホルダー 11"/>
          <p:cNvSpPr>
            <a:spLocks noGrp="1"/>
          </p:cNvSpPr>
          <p:nvPr>
            <p:ph type="body" sz="quarter" idx="18" hasCustomPrompt="1"/>
          </p:nvPr>
        </p:nvSpPr>
        <p:spPr>
          <a:xfrm>
            <a:off x="8762567" y="2715568"/>
            <a:ext cx="278566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2667" baseline="0">
                <a:solidFill>
                  <a:schemeClr val="bg1">
                    <a:lumMod val="10000"/>
                    <a:lumOff val="90000"/>
                  </a:schemeClr>
                </a:solidFill>
                <a:latin typeface="+mj-lt"/>
              </a:defRPr>
            </a:lvl1pPr>
          </a:lstStyle>
          <a:p>
            <a:pPr lvl="0"/>
            <a:r>
              <a:rPr lang="en-US" dirty="0" smtClean="0"/>
              <a:t>Text Here</a:t>
            </a:r>
            <a:endParaRPr lang="en-US" dirty="0"/>
          </a:p>
        </p:txBody>
      </p:sp>
      <p:sp>
        <p:nvSpPr>
          <p:cNvPr id="32" name="テキスト プレースホルダー 11"/>
          <p:cNvSpPr>
            <a:spLocks noGrp="1"/>
          </p:cNvSpPr>
          <p:nvPr>
            <p:ph type="body" sz="quarter" idx="19" hasCustomPrompt="1"/>
          </p:nvPr>
        </p:nvSpPr>
        <p:spPr>
          <a:xfrm>
            <a:off x="603228" y="3509880"/>
            <a:ext cx="2934832" cy="2297903"/>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33" name="テキスト プレースホルダー 11"/>
          <p:cNvSpPr>
            <a:spLocks noGrp="1"/>
          </p:cNvSpPr>
          <p:nvPr>
            <p:ph type="body" sz="quarter" idx="20" hasCustomPrompt="1"/>
          </p:nvPr>
        </p:nvSpPr>
        <p:spPr>
          <a:xfrm>
            <a:off x="4632196" y="3515231"/>
            <a:ext cx="2934832" cy="2297903"/>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35" name="テキスト プレースホルダー 11"/>
          <p:cNvSpPr>
            <a:spLocks noGrp="1"/>
          </p:cNvSpPr>
          <p:nvPr>
            <p:ph type="body" sz="quarter" idx="22" hasCustomPrompt="1"/>
          </p:nvPr>
        </p:nvSpPr>
        <p:spPr>
          <a:xfrm>
            <a:off x="8687984" y="3515231"/>
            <a:ext cx="2934832" cy="2297903"/>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Tree>
    <p:extLst>
      <p:ext uri="{BB962C8B-B14F-4D97-AF65-F5344CB8AC3E}">
        <p14:creationId xmlns:p14="http://schemas.microsoft.com/office/powerpoint/2010/main" val="356357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 calcmode="lin" valueType="num">
                                      <p:cBhvr additive="base">
                                        <p:cTn id="2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2" presetClass="entr" presetSubtype="4" fill="hold" grpId="0" nodeType="afterEffect">
                                  <p:stCondLst>
                                    <p:cond delay="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38" fill="hold">
                            <p:stCondLst>
                              <p:cond delay="1500"/>
                            </p:stCondLst>
                            <p:childTnLst>
                              <p:par>
                                <p:cTn id="39" presetID="2" presetClass="entr" presetSubtype="4"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ppt_x"/>
                                          </p:val>
                                        </p:tav>
                                        <p:tav tm="100000">
                                          <p:val>
                                            <p:strVal val="#ppt_x"/>
                                          </p:val>
                                        </p:tav>
                                      </p:tavLst>
                                    </p:anim>
                                    <p:anim calcmode="lin" valueType="num">
                                      <p:cBhvr additive="base">
                                        <p:cTn id="42" dur="500" fill="hold"/>
                                        <p:tgtEl>
                                          <p:spTgt spid="2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9">
                                            <p:txEl>
                                              <p:pRg st="0" end="0"/>
                                            </p:txEl>
                                          </p:spTgt>
                                        </p:tgtEl>
                                        <p:attrNameLst>
                                          <p:attrName>style.visibility</p:attrName>
                                        </p:attrNameLst>
                                      </p:cBhvr>
                                      <p:to>
                                        <p:strVal val="visible"/>
                                      </p:to>
                                    </p:set>
                                    <p:anim calcmode="lin" valueType="num">
                                      <p:cBhvr additive="base">
                                        <p:cTn id="45"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childTnLst>
                          </p:cTn>
                        </p:par>
                        <p:par>
                          <p:cTn id="51" fill="hold">
                            <p:stCondLst>
                              <p:cond delay="2000"/>
                            </p:stCondLst>
                            <p:childTnLst>
                              <p:par>
                                <p:cTn id="52" presetID="2" presetClass="entr" presetSubtype="4" fill="hold" grpId="0" nodeType="afterEffect">
                                  <p:stCondLst>
                                    <p:cond delay="0"/>
                                  </p:stCondLst>
                                  <p:childTnLst>
                                    <p:set>
                                      <p:cBhvr>
                                        <p:cTn id="53" dur="1" fill="hold">
                                          <p:stCondLst>
                                            <p:cond delay="0"/>
                                          </p:stCondLst>
                                        </p:cTn>
                                        <p:tgtEl>
                                          <p:spTgt spid="33">
                                            <p:txEl>
                                              <p:pRg st="0" end="0"/>
                                            </p:txEl>
                                          </p:spTgt>
                                        </p:tgtEl>
                                        <p:attrNameLst>
                                          <p:attrName>style.visibility</p:attrName>
                                        </p:attrNameLst>
                                      </p:cBhvr>
                                      <p:to>
                                        <p:strVal val="visible"/>
                                      </p:to>
                                    </p:set>
                                    <p:anim calcmode="lin" valueType="num">
                                      <p:cBhvr additive="base">
                                        <p:cTn id="54"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2500"/>
                            </p:stCondLst>
                            <p:childTnLst>
                              <p:par>
                                <p:cTn id="57" presetID="2" presetClass="entr" presetSubtype="4"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1">
                                            <p:txEl>
                                              <p:pRg st="0" end="0"/>
                                            </p:txEl>
                                          </p:spTgt>
                                        </p:tgtEl>
                                        <p:attrNameLst>
                                          <p:attrName>style.visibility</p:attrName>
                                        </p:attrNameLst>
                                      </p:cBhvr>
                                      <p:to>
                                        <p:strVal val="visible"/>
                                      </p:to>
                                    </p:set>
                                    <p:anim calcmode="lin" valueType="num">
                                      <p:cBhvr additive="base">
                                        <p:cTn id="63"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ppt_x"/>
                                          </p:val>
                                        </p:tav>
                                        <p:tav tm="100000">
                                          <p:val>
                                            <p:strVal val="#ppt_x"/>
                                          </p:val>
                                        </p:tav>
                                      </p:tavLst>
                                    </p:anim>
                                    <p:anim calcmode="lin" valueType="num">
                                      <p:cBhvr additive="base">
                                        <p:cTn id="68" dur="500" fill="hold"/>
                                        <p:tgtEl>
                                          <p:spTgt spid="24"/>
                                        </p:tgtEl>
                                        <p:attrNameLst>
                                          <p:attrName>ppt_y</p:attrName>
                                        </p:attrNameLst>
                                      </p:cBhvr>
                                      <p:tavLst>
                                        <p:tav tm="0">
                                          <p:val>
                                            <p:strVal val="1+#ppt_h/2"/>
                                          </p:val>
                                        </p:tav>
                                        <p:tav tm="100000">
                                          <p:val>
                                            <p:strVal val="#ppt_y"/>
                                          </p:val>
                                        </p:tav>
                                      </p:tavLst>
                                    </p:anim>
                                  </p:childTnLst>
                                </p:cTn>
                              </p:par>
                            </p:childTnLst>
                          </p:cTn>
                        </p:par>
                        <p:par>
                          <p:cTn id="69" fill="hold">
                            <p:stCondLst>
                              <p:cond delay="3000"/>
                            </p:stCondLst>
                            <p:childTnLst>
                              <p:par>
                                <p:cTn id="70" presetID="2" presetClass="entr" presetSubtype="4" fill="hold" grpId="0" nodeType="afterEffect">
                                  <p:stCondLst>
                                    <p:cond delay="0"/>
                                  </p:stCondLst>
                                  <p:childTnLst>
                                    <p:set>
                                      <p:cBhvr>
                                        <p:cTn id="71" dur="1" fill="hold">
                                          <p:stCondLst>
                                            <p:cond delay="0"/>
                                          </p:stCondLst>
                                        </p:cTn>
                                        <p:tgtEl>
                                          <p:spTgt spid="35">
                                            <p:txEl>
                                              <p:pRg st="0" end="0"/>
                                            </p:txEl>
                                          </p:spTgt>
                                        </p:tgtEl>
                                        <p:attrNameLst>
                                          <p:attrName>style.visibility</p:attrName>
                                        </p:attrNameLst>
                                      </p:cBhvr>
                                      <p:to>
                                        <p:strVal val="visible"/>
                                      </p:to>
                                    </p:set>
                                    <p:anim calcmode="lin" valueType="num">
                                      <p:cBhvr additive="base">
                                        <p:cTn id="7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2" fill="hold" grpId="0" nodeType="afterEffect">
                                  <p:stCondLst>
                                    <p:cond delay="0"/>
                                  </p:stCondLst>
                                  <p:childTnLst>
                                    <p:set>
                                      <p:cBhvr>
                                        <p:cTn id="76" dur="1" fill="hold">
                                          <p:stCondLst>
                                            <p:cond delay="0"/>
                                          </p:stCondLst>
                                        </p:cTn>
                                        <p:tgtEl>
                                          <p:spTgt spid="3"/>
                                        </p:tgtEl>
                                        <p:attrNameLst>
                                          <p:attrName>style.visibility</p:attrName>
                                        </p:attrNameLst>
                                      </p:cBhvr>
                                      <p:to>
                                        <p:strVal val="visible"/>
                                      </p:to>
                                    </p:set>
                                    <p:anim calcmode="lin" valueType="num">
                                      <p:cBhvr additive="base">
                                        <p:cTn id="77" dur="500" fill="hold"/>
                                        <p:tgtEl>
                                          <p:spTgt spid="3"/>
                                        </p:tgtEl>
                                        <p:attrNameLst>
                                          <p:attrName>ppt_x</p:attrName>
                                        </p:attrNameLst>
                                      </p:cBhvr>
                                      <p:tavLst>
                                        <p:tav tm="0">
                                          <p:val>
                                            <p:strVal val="1+#ppt_w/2"/>
                                          </p:val>
                                        </p:tav>
                                        <p:tav tm="100000">
                                          <p:val>
                                            <p:strVal val="#ppt_x"/>
                                          </p:val>
                                        </p:tav>
                                      </p:tavLst>
                                    </p:anim>
                                    <p:anim calcmode="lin" valueType="num">
                                      <p:cBhvr additive="base">
                                        <p:cTn id="78" dur="500" fill="hold"/>
                                        <p:tgtEl>
                                          <p:spTgt spid="3"/>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500" fill="hold"/>
                                        <p:tgtEl>
                                          <p:spTgt spid="38"/>
                                        </p:tgtEl>
                                        <p:attrNameLst>
                                          <p:attrName>ppt_x</p:attrName>
                                        </p:attrNameLst>
                                      </p:cBhvr>
                                      <p:tavLst>
                                        <p:tav tm="0">
                                          <p:val>
                                            <p:strVal val="1+#ppt_w/2"/>
                                          </p:val>
                                        </p:tav>
                                        <p:tav tm="100000">
                                          <p:val>
                                            <p:strVal val="#ppt_x"/>
                                          </p:val>
                                        </p:tav>
                                      </p:tavLst>
                                    </p:anim>
                                    <p:anim calcmode="lin" valueType="num">
                                      <p:cBhvr additive="base">
                                        <p:cTn id="82" dur="500" fill="hold"/>
                                        <p:tgtEl>
                                          <p:spTgt spid="38"/>
                                        </p:tgtEl>
                                        <p:attrNameLst>
                                          <p:attrName>ppt_y</p:attrName>
                                        </p:attrNameLst>
                                      </p:cBhvr>
                                      <p:tavLst>
                                        <p:tav tm="0">
                                          <p:val>
                                            <p:strVal val="#ppt_y"/>
                                          </p:val>
                                        </p:tav>
                                        <p:tav tm="100000">
                                          <p:val>
                                            <p:strVal val="#ppt_y"/>
                                          </p:val>
                                        </p:tav>
                                      </p:tavLst>
                                    </p:anim>
                                  </p:childTnLst>
                                </p:cTn>
                              </p:par>
                              <p:par>
                                <p:cTn id="83" presetID="2" presetClass="entr" presetSubtype="2"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anim calcmode="lin" valueType="num">
                                      <p:cBhvr additive="base">
                                        <p:cTn id="85" dur="500" fill="hold"/>
                                        <p:tgtEl>
                                          <p:spTgt spid="39"/>
                                        </p:tgtEl>
                                        <p:attrNameLst>
                                          <p:attrName>ppt_x</p:attrName>
                                        </p:attrNameLst>
                                      </p:cBhvr>
                                      <p:tavLst>
                                        <p:tav tm="0">
                                          <p:val>
                                            <p:strVal val="1+#ppt_w/2"/>
                                          </p:val>
                                        </p:tav>
                                        <p:tav tm="100000">
                                          <p:val>
                                            <p:strVal val="#ppt_x"/>
                                          </p:val>
                                        </p:tav>
                                      </p:tavLst>
                                    </p:anim>
                                    <p:anim calcmode="lin" valueType="num">
                                      <p:cBhvr additive="base">
                                        <p:cTn id="86"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8" grpId="0"/>
      <p:bldP spid="39" grpId="0"/>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animBg="1"/>
      <p:bldP spid="23" grpId="0" animBg="1"/>
      <p:bldP spid="27" grpId="0" animBg="1"/>
      <p:bldP spid="28" grpId="0" build="p">
        <p:tmplLst>
          <p:tmpl lvl="1">
            <p:tnLst>
              <p:par>
                <p:cTn presetID="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6 Items">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4" name="正方形/長方形 13"/>
          <p:cNvSpPr>
            <a:spLocks/>
          </p:cNvSpPr>
          <p:nvPr/>
        </p:nvSpPr>
        <p:spPr>
          <a:xfrm>
            <a:off x="623315" y="1771136"/>
            <a:ext cx="2934832" cy="506085"/>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17" name="図 16"/>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92130" y="2277221"/>
            <a:ext cx="3466017" cy="280708"/>
          </a:xfrm>
          <a:prstGeom prst="rect">
            <a:avLst/>
          </a:prstGeom>
        </p:spPr>
      </p:pic>
      <p:pic>
        <p:nvPicPr>
          <p:cNvPr id="22" name="図 21"/>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4112839" y="2277221"/>
            <a:ext cx="3466017" cy="280708"/>
          </a:xfrm>
          <a:prstGeom prst="rect">
            <a:avLst/>
          </a:prstGeom>
        </p:spPr>
      </p:pic>
      <p:sp>
        <p:nvSpPr>
          <p:cNvPr id="23" name="正方形/長方形 22"/>
          <p:cNvSpPr>
            <a:spLocks/>
          </p:cNvSpPr>
          <p:nvPr/>
        </p:nvSpPr>
        <p:spPr>
          <a:xfrm>
            <a:off x="8687984" y="1771136"/>
            <a:ext cx="2934832" cy="506085"/>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24" name="図 23"/>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8149128" y="2277221"/>
            <a:ext cx="3466017" cy="280708"/>
          </a:xfrm>
          <a:prstGeom prst="rect">
            <a:avLst/>
          </a:prstGeom>
        </p:spPr>
      </p:pic>
      <p:sp>
        <p:nvSpPr>
          <p:cNvPr id="27" name="正方形/長方形 26"/>
          <p:cNvSpPr>
            <a:spLocks/>
          </p:cNvSpPr>
          <p:nvPr/>
        </p:nvSpPr>
        <p:spPr>
          <a:xfrm>
            <a:off x="4652282" y="1771136"/>
            <a:ext cx="2934832" cy="506085"/>
          </a:xfrm>
          <a:prstGeom prst="rect">
            <a:avLst/>
          </a:prstGeom>
          <a:gradFill flip="none" rotWithShape="1">
            <a:gsLst>
              <a:gs pos="0">
                <a:schemeClr val="bg1"/>
              </a:gs>
              <a:gs pos="50000">
                <a:schemeClr val="bg1">
                  <a:lumMod val="75000"/>
                  <a:lumOff val="25000"/>
                </a:schemeClr>
              </a:gs>
              <a:gs pos="100000">
                <a:schemeClr val="bg1">
                  <a:lumMod val="50000"/>
                  <a:lumOff val="50000"/>
                </a:schemeClr>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8" name="テキスト プレースホルダー 11"/>
          <p:cNvSpPr>
            <a:spLocks noGrp="1"/>
          </p:cNvSpPr>
          <p:nvPr>
            <p:ph type="body" sz="quarter" idx="15" hasCustomPrompt="1"/>
          </p:nvPr>
        </p:nvSpPr>
        <p:spPr>
          <a:xfrm>
            <a:off x="666904" y="1795256"/>
            <a:ext cx="2785666" cy="457843"/>
          </a:xfrm>
        </p:spPr>
        <p:txBody>
          <a:bodyPr anchor="ctr">
            <a:no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867" baseline="0">
                <a:solidFill>
                  <a:schemeClr val="bg1">
                    <a:lumMod val="10000"/>
                    <a:lumOff val="90000"/>
                  </a:schemeClr>
                </a:solidFill>
                <a:latin typeface="Aileron Thin" pitchFamily="50" charset="0"/>
              </a:defRPr>
            </a:lvl1pPr>
          </a:lstStyle>
          <a:p>
            <a:pPr lvl="0"/>
            <a:r>
              <a:rPr lang="en-US" dirty="0" smtClean="0"/>
              <a:t>Text Here</a:t>
            </a:r>
            <a:endParaRPr lang="en-US" dirty="0"/>
          </a:p>
        </p:txBody>
      </p:sp>
      <p:sp>
        <p:nvSpPr>
          <p:cNvPr id="29" name="テキスト プレースホルダー 11"/>
          <p:cNvSpPr>
            <a:spLocks noGrp="1"/>
          </p:cNvSpPr>
          <p:nvPr>
            <p:ph type="body" sz="quarter" idx="16" hasCustomPrompt="1"/>
          </p:nvPr>
        </p:nvSpPr>
        <p:spPr>
          <a:xfrm>
            <a:off x="4695808" y="1795256"/>
            <a:ext cx="2785666" cy="457843"/>
          </a:xfrm>
        </p:spPr>
        <p:txBody>
          <a:bodyPr anchor="ctr">
            <a:no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867" baseline="0">
                <a:solidFill>
                  <a:schemeClr val="bg1">
                    <a:lumMod val="10000"/>
                    <a:lumOff val="90000"/>
                  </a:schemeClr>
                </a:solidFill>
                <a:latin typeface="Aileron Thin" pitchFamily="50" charset="0"/>
              </a:defRPr>
            </a:lvl1pPr>
          </a:lstStyle>
          <a:p>
            <a:pPr lvl="0"/>
            <a:r>
              <a:rPr lang="en-US" dirty="0" smtClean="0"/>
              <a:t>Text Here</a:t>
            </a:r>
            <a:endParaRPr lang="en-US" dirty="0"/>
          </a:p>
        </p:txBody>
      </p:sp>
      <p:sp>
        <p:nvSpPr>
          <p:cNvPr id="31" name="テキスト プレースホルダー 11"/>
          <p:cNvSpPr>
            <a:spLocks noGrp="1"/>
          </p:cNvSpPr>
          <p:nvPr>
            <p:ph type="body" sz="quarter" idx="18" hasCustomPrompt="1"/>
          </p:nvPr>
        </p:nvSpPr>
        <p:spPr>
          <a:xfrm>
            <a:off x="8762567" y="1795256"/>
            <a:ext cx="2785666" cy="457843"/>
          </a:xfrm>
        </p:spPr>
        <p:txBody>
          <a:bodyPr anchor="ctr">
            <a:no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867" baseline="0">
                <a:solidFill>
                  <a:schemeClr val="bg1">
                    <a:lumMod val="10000"/>
                    <a:lumOff val="90000"/>
                  </a:schemeClr>
                </a:solidFill>
                <a:latin typeface="Aileron Thin" pitchFamily="50" charset="0"/>
              </a:defRPr>
            </a:lvl1pPr>
          </a:lstStyle>
          <a:p>
            <a:pPr lvl="0"/>
            <a:r>
              <a:rPr lang="en-US" dirty="0" smtClean="0"/>
              <a:t>Text Here</a:t>
            </a:r>
            <a:endParaRPr lang="en-US" dirty="0"/>
          </a:p>
        </p:txBody>
      </p:sp>
      <p:sp>
        <p:nvSpPr>
          <p:cNvPr id="32" name="テキスト プレースホルダー 11"/>
          <p:cNvSpPr>
            <a:spLocks noGrp="1"/>
          </p:cNvSpPr>
          <p:nvPr>
            <p:ph type="body" sz="quarter" idx="19" hasCustomPrompt="1"/>
          </p:nvPr>
        </p:nvSpPr>
        <p:spPr>
          <a:xfrm>
            <a:off x="603228" y="2336527"/>
            <a:ext cx="2934832" cy="1415047"/>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33" name="テキスト プレースホルダー 11"/>
          <p:cNvSpPr>
            <a:spLocks noGrp="1"/>
          </p:cNvSpPr>
          <p:nvPr>
            <p:ph type="body" sz="quarter" idx="20" hasCustomPrompt="1"/>
          </p:nvPr>
        </p:nvSpPr>
        <p:spPr>
          <a:xfrm>
            <a:off x="4632196" y="2341878"/>
            <a:ext cx="2934832" cy="1415047"/>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35" name="テキスト プレースホルダー 11"/>
          <p:cNvSpPr>
            <a:spLocks noGrp="1"/>
          </p:cNvSpPr>
          <p:nvPr>
            <p:ph type="body" sz="quarter" idx="22" hasCustomPrompt="1"/>
          </p:nvPr>
        </p:nvSpPr>
        <p:spPr>
          <a:xfrm>
            <a:off x="8687984" y="2341878"/>
            <a:ext cx="2934832" cy="1415047"/>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25" name="正方形/長方形 24"/>
          <p:cNvSpPr>
            <a:spLocks/>
          </p:cNvSpPr>
          <p:nvPr/>
        </p:nvSpPr>
        <p:spPr>
          <a:xfrm>
            <a:off x="623315" y="3982273"/>
            <a:ext cx="2934832" cy="506085"/>
          </a:xfrm>
          <a:prstGeom prst="rect">
            <a:avLst/>
          </a:prstGeom>
          <a:gradFill flip="none" rotWithShape="1">
            <a:gsLst>
              <a:gs pos="0">
                <a:schemeClr val="bg1">
                  <a:lumMod val="90000"/>
                  <a:lumOff val="10000"/>
                </a:schemeClr>
              </a:gs>
              <a:gs pos="50000">
                <a:schemeClr val="bg1">
                  <a:lumMod val="75000"/>
                  <a:lumOff val="25000"/>
                </a:schemeClr>
              </a:gs>
              <a:gs pos="100000">
                <a:schemeClr val="bg1">
                  <a:lumMod val="50000"/>
                  <a:lumOff val="50000"/>
                </a:schemeClr>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26" name="図 25"/>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4112839" y="4488358"/>
            <a:ext cx="3466017" cy="280708"/>
          </a:xfrm>
          <a:prstGeom prst="rect">
            <a:avLst/>
          </a:prstGeom>
        </p:spPr>
      </p:pic>
      <p:sp>
        <p:nvSpPr>
          <p:cNvPr id="30" name="正方形/長方形 29"/>
          <p:cNvSpPr>
            <a:spLocks/>
          </p:cNvSpPr>
          <p:nvPr/>
        </p:nvSpPr>
        <p:spPr>
          <a:xfrm>
            <a:off x="8687984" y="3982273"/>
            <a:ext cx="2934832" cy="506085"/>
          </a:xfrm>
          <a:prstGeom prst="rect">
            <a:avLst/>
          </a:prstGeom>
          <a:gradFill flip="none" rotWithShape="1">
            <a:gsLst>
              <a:gs pos="0">
                <a:schemeClr val="bg1">
                  <a:lumMod val="90000"/>
                  <a:lumOff val="10000"/>
                </a:schemeClr>
              </a:gs>
              <a:gs pos="50000">
                <a:schemeClr val="bg1">
                  <a:lumMod val="75000"/>
                  <a:lumOff val="25000"/>
                </a:schemeClr>
              </a:gs>
              <a:gs pos="100000">
                <a:schemeClr val="bg1">
                  <a:lumMod val="50000"/>
                  <a:lumOff val="50000"/>
                </a:schemeClr>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34" name="図 33"/>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8149128" y="4488358"/>
            <a:ext cx="3466017" cy="280708"/>
          </a:xfrm>
          <a:prstGeom prst="rect">
            <a:avLst/>
          </a:prstGeom>
        </p:spPr>
      </p:pic>
      <p:sp>
        <p:nvSpPr>
          <p:cNvPr id="36" name="正方形/長方形 35"/>
          <p:cNvSpPr>
            <a:spLocks/>
          </p:cNvSpPr>
          <p:nvPr/>
        </p:nvSpPr>
        <p:spPr>
          <a:xfrm>
            <a:off x="4652282" y="3982273"/>
            <a:ext cx="2934832" cy="506085"/>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37" name="テキスト プレースホルダー 11"/>
          <p:cNvSpPr>
            <a:spLocks noGrp="1"/>
          </p:cNvSpPr>
          <p:nvPr>
            <p:ph type="body" sz="quarter" idx="23" hasCustomPrompt="1"/>
          </p:nvPr>
        </p:nvSpPr>
        <p:spPr>
          <a:xfrm>
            <a:off x="666904" y="4006393"/>
            <a:ext cx="2785666" cy="457843"/>
          </a:xfrm>
        </p:spPr>
        <p:txBody>
          <a:bodyPr anchor="ctr">
            <a:no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867" baseline="0">
                <a:solidFill>
                  <a:schemeClr val="bg1">
                    <a:lumMod val="10000"/>
                    <a:lumOff val="90000"/>
                  </a:schemeClr>
                </a:solidFill>
                <a:latin typeface="Aileron Thin" pitchFamily="50" charset="0"/>
              </a:defRPr>
            </a:lvl1pPr>
          </a:lstStyle>
          <a:p>
            <a:pPr lvl="0"/>
            <a:r>
              <a:rPr lang="en-US" dirty="0" smtClean="0"/>
              <a:t>Text Here</a:t>
            </a:r>
            <a:endParaRPr lang="en-US" dirty="0"/>
          </a:p>
        </p:txBody>
      </p:sp>
      <p:sp>
        <p:nvSpPr>
          <p:cNvPr id="40" name="テキスト プレースホルダー 11"/>
          <p:cNvSpPr>
            <a:spLocks noGrp="1"/>
          </p:cNvSpPr>
          <p:nvPr>
            <p:ph type="body" sz="quarter" idx="24" hasCustomPrompt="1"/>
          </p:nvPr>
        </p:nvSpPr>
        <p:spPr>
          <a:xfrm>
            <a:off x="4695808" y="4006393"/>
            <a:ext cx="2785666" cy="457843"/>
          </a:xfrm>
        </p:spPr>
        <p:txBody>
          <a:bodyPr anchor="ctr">
            <a:no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867" baseline="0">
                <a:solidFill>
                  <a:schemeClr val="bg1">
                    <a:lumMod val="10000"/>
                    <a:lumOff val="90000"/>
                  </a:schemeClr>
                </a:solidFill>
                <a:latin typeface="Aileron Thin" pitchFamily="50" charset="0"/>
              </a:defRPr>
            </a:lvl1pPr>
          </a:lstStyle>
          <a:p>
            <a:pPr lvl="0"/>
            <a:r>
              <a:rPr lang="en-US" dirty="0" smtClean="0"/>
              <a:t>Text Here</a:t>
            </a:r>
            <a:endParaRPr lang="en-US" dirty="0"/>
          </a:p>
        </p:txBody>
      </p:sp>
      <p:sp>
        <p:nvSpPr>
          <p:cNvPr id="41" name="テキスト プレースホルダー 11"/>
          <p:cNvSpPr>
            <a:spLocks noGrp="1"/>
          </p:cNvSpPr>
          <p:nvPr>
            <p:ph type="body" sz="quarter" idx="25" hasCustomPrompt="1"/>
          </p:nvPr>
        </p:nvSpPr>
        <p:spPr>
          <a:xfrm>
            <a:off x="8762567" y="4006393"/>
            <a:ext cx="2785666" cy="457843"/>
          </a:xfrm>
        </p:spPr>
        <p:txBody>
          <a:bodyPr anchor="ctr">
            <a:no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867" baseline="0">
                <a:solidFill>
                  <a:schemeClr val="bg1">
                    <a:lumMod val="10000"/>
                    <a:lumOff val="90000"/>
                  </a:schemeClr>
                </a:solidFill>
                <a:latin typeface="Aileron Thin" pitchFamily="50" charset="0"/>
              </a:defRPr>
            </a:lvl1pPr>
          </a:lstStyle>
          <a:p>
            <a:pPr lvl="0"/>
            <a:r>
              <a:rPr lang="en-US" dirty="0" smtClean="0"/>
              <a:t>Text Here</a:t>
            </a:r>
            <a:endParaRPr lang="en-US" dirty="0"/>
          </a:p>
        </p:txBody>
      </p:sp>
      <p:sp>
        <p:nvSpPr>
          <p:cNvPr id="42" name="テキスト プレースホルダー 11"/>
          <p:cNvSpPr>
            <a:spLocks noGrp="1"/>
          </p:cNvSpPr>
          <p:nvPr>
            <p:ph type="body" sz="quarter" idx="26" hasCustomPrompt="1"/>
          </p:nvPr>
        </p:nvSpPr>
        <p:spPr>
          <a:xfrm>
            <a:off x="603228" y="4547664"/>
            <a:ext cx="2934832" cy="1415047"/>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43" name="テキスト プレースホルダー 11"/>
          <p:cNvSpPr>
            <a:spLocks noGrp="1"/>
          </p:cNvSpPr>
          <p:nvPr>
            <p:ph type="body" sz="quarter" idx="27" hasCustomPrompt="1"/>
          </p:nvPr>
        </p:nvSpPr>
        <p:spPr>
          <a:xfrm>
            <a:off x="4632196" y="4553015"/>
            <a:ext cx="2934832" cy="1415047"/>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44" name="テキスト プレースホルダー 11"/>
          <p:cNvSpPr>
            <a:spLocks noGrp="1"/>
          </p:cNvSpPr>
          <p:nvPr>
            <p:ph type="body" sz="quarter" idx="28" hasCustomPrompt="1"/>
          </p:nvPr>
        </p:nvSpPr>
        <p:spPr>
          <a:xfrm>
            <a:off x="8687984" y="4553015"/>
            <a:ext cx="2934832" cy="1415047"/>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pic>
        <p:nvPicPr>
          <p:cNvPr id="45" name="図 44"/>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92130" y="4488357"/>
            <a:ext cx="3466017" cy="280708"/>
          </a:xfrm>
          <a:prstGeom prst="rect">
            <a:avLst/>
          </a:prstGeom>
        </p:spPr>
      </p:pic>
    </p:spTree>
    <p:extLst>
      <p:ext uri="{BB962C8B-B14F-4D97-AF65-F5344CB8AC3E}">
        <p14:creationId xmlns:p14="http://schemas.microsoft.com/office/powerpoint/2010/main" val="114101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4" presetClass="entr" presetSubtype="1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randombar(horizontal)">
                                      <p:cBhvr>
                                        <p:cTn id="23" dur="500"/>
                                        <p:tgtEl>
                                          <p:spTgt spid="14"/>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8">
                                            <p:txEl>
                                              <p:pRg st="0" end="0"/>
                                            </p:txEl>
                                          </p:spTgt>
                                        </p:tgtEl>
                                        <p:attrNameLst>
                                          <p:attrName>style.visibility</p:attrName>
                                        </p:attrNameLst>
                                      </p:cBhvr>
                                      <p:to>
                                        <p:strVal val="visible"/>
                                      </p:to>
                                    </p:set>
                                    <p:animEffect transition="in" filter="randombar(horizontal)">
                                      <p:cBhvr>
                                        <p:cTn id="26" dur="500"/>
                                        <p:tgtEl>
                                          <p:spTgt spid="28">
                                            <p:txEl>
                                              <p:pRg st="0" end="0"/>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randombar(horizontal)">
                                      <p:cBhvr>
                                        <p:cTn id="29" dur="500"/>
                                        <p:tgtEl>
                                          <p:spTgt spid="17"/>
                                        </p:tgtEl>
                                      </p:cBhvr>
                                    </p:animEffect>
                                  </p:childTnLst>
                                </p:cTn>
                              </p:par>
                            </p:childTnLst>
                          </p:cTn>
                        </p:par>
                        <p:par>
                          <p:cTn id="30" fill="hold">
                            <p:stCondLst>
                              <p:cond delay="1000"/>
                            </p:stCondLst>
                            <p:childTnLst>
                              <p:par>
                                <p:cTn id="31" presetID="14" presetClass="entr" presetSubtype="10" fill="hold" grpId="0" nodeType="afterEffect">
                                  <p:stCondLst>
                                    <p:cond delay="0"/>
                                  </p:stCondLst>
                                  <p:childTnLst>
                                    <p:set>
                                      <p:cBhvr>
                                        <p:cTn id="32" dur="1" fill="hold">
                                          <p:stCondLst>
                                            <p:cond delay="0"/>
                                          </p:stCondLst>
                                        </p:cTn>
                                        <p:tgtEl>
                                          <p:spTgt spid="32">
                                            <p:txEl>
                                              <p:pRg st="0" end="0"/>
                                            </p:txEl>
                                          </p:spTgt>
                                        </p:tgtEl>
                                        <p:attrNameLst>
                                          <p:attrName>style.visibility</p:attrName>
                                        </p:attrNameLst>
                                      </p:cBhvr>
                                      <p:to>
                                        <p:strVal val="visible"/>
                                      </p:to>
                                    </p:set>
                                    <p:animEffect transition="in" filter="randombar(horizontal)">
                                      <p:cBhvr>
                                        <p:cTn id="33" dur="500"/>
                                        <p:tgtEl>
                                          <p:spTgt spid="32">
                                            <p:txEl>
                                              <p:pRg st="0" end="0"/>
                                            </p:txEl>
                                          </p:spTgt>
                                        </p:tgtEl>
                                      </p:cBhvr>
                                    </p:animEffect>
                                  </p:childTnLst>
                                </p:cTn>
                              </p:par>
                            </p:childTnLst>
                          </p:cTn>
                        </p:par>
                        <p:par>
                          <p:cTn id="34" fill="hold">
                            <p:stCondLst>
                              <p:cond delay="1500"/>
                            </p:stCondLst>
                            <p:childTnLst>
                              <p:par>
                                <p:cTn id="35" presetID="14" presetClass="entr" presetSubtype="1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randombar(horizontal)">
                                      <p:cBhvr>
                                        <p:cTn id="37" dur="500"/>
                                        <p:tgtEl>
                                          <p:spTgt spid="27"/>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40" dur="500"/>
                                        <p:tgtEl>
                                          <p:spTgt spid="29">
                                            <p:txEl>
                                              <p:pRg st="0" end="0"/>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randombar(horizontal)">
                                      <p:cBhvr>
                                        <p:cTn id="43" dur="500"/>
                                        <p:tgtEl>
                                          <p:spTgt spid="22"/>
                                        </p:tgtEl>
                                      </p:cBhvr>
                                    </p:animEffect>
                                  </p:childTnLst>
                                </p:cTn>
                              </p:par>
                            </p:childTnLst>
                          </p:cTn>
                        </p:par>
                        <p:par>
                          <p:cTn id="44" fill="hold">
                            <p:stCondLst>
                              <p:cond delay="2000"/>
                            </p:stCondLst>
                            <p:childTnLst>
                              <p:par>
                                <p:cTn id="45" presetID="14" presetClass="entr" presetSubtype="10" fill="hold" grpId="0" nodeType="afterEffect">
                                  <p:stCondLst>
                                    <p:cond delay="0"/>
                                  </p:stCondLst>
                                  <p:childTnLst>
                                    <p:set>
                                      <p:cBhvr>
                                        <p:cTn id="46" dur="1" fill="hold">
                                          <p:stCondLst>
                                            <p:cond delay="0"/>
                                          </p:stCondLst>
                                        </p:cTn>
                                        <p:tgtEl>
                                          <p:spTgt spid="33">
                                            <p:txEl>
                                              <p:pRg st="0" end="0"/>
                                            </p:txEl>
                                          </p:spTgt>
                                        </p:tgtEl>
                                        <p:attrNameLst>
                                          <p:attrName>style.visibility</p:attrName>
                                        </p:attrNameLst>
                                      </p:cBhvr>
                                      <p:to>
                                        <p:strVal val="visible"/>
                                      </p:to>
                                    </p:set>
                                    <p:animEffect transition="in" filter="randombar(horizontal)">
                                      <p:cBhvr>
                                        <p:cTn id="47" dur="500"/>
                                        <p:tgtEl>
                                          <p:spTgt spid="33">
                                            <p:txEl>
                                              <p:pRg st="0" end="0"/>
                                            </p:txEl>
                                          </p:spTgt>
                                        </p:tgtEl>
                                      </p:cBhvr>
                                    </p:animEffect>
                                  </p:childTnLst>
                                </p:cTn>
                              </p:par>
                            </p:childTnLst>
                          </p:cTn>
                        </p:par>
                        <p:par>
                          <p:cTn id="48" fill="hold">
                            <p:stCondLst>
                              <p:cond delay="2500"/>
                            </p:stCondLst>
                            <p:childTnLst>
                              <p:par>
                                <p:cTn id="49" presetID="14" presetClass="entr" presetSubtype="1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randombar(horizontal)">
                                      <p:cBhvr>
                                        <p:cTn id="51" dur="500"/>
                                        <p:tgtEl>
                                          <p:spTgt spid="23"/>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31">
                                            <p:txEl>
                                              <p:pRg st="0" end="0"/>
                                            </p:txEl>
                                          </p:spTgt>
                                        </p:tgtEl>
                                        <p:attrNameLst>
                                          <p:attrName>style.visibility</p:attrName>
                                        </p:attrNameLst>
                                      </p:cBhvr>
                                      <p:to>
                                        <p:strVal val="visible"/>
                                      </p:to>
                                    </p:set>
                                    <p:animEffect transition="in" filter="randombar(horizontal)">
                                      <p:cBhvr>
                                        <p:cTn id="54" dur="500"/>
                                        <p:tgtEl>
                                          <p:spTgt spid="31">
                                            <p:txEl>
                                              <p:pRg st="0" end="0"/>
                                            </p:txEl>
                                          </p:spTgt>
                                        </p:tgtEl>
                                      </p:cBhvr>
                                    </p:animEffect>
                                  </p:childTnLst>
                                </p:cTn>
                              </p:par>
                              <p:par>
                                <p:cTn id="55" presetID="14" presetClass="entr" presetSubtype="1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randombar(horizontal)">
                                      <p:cBhvr>
                                        <p:cTn id="57" dur="500"/>
                                        <p:tgtEl>
                                          <p:spTgt spid="24"/>
                                        </p:tgtEl>
                                      </p:cBhvr>
                                    </p:animEffect>
                                  </p:childTnLst>
                                </p:cTn>
                              </p:par>
                            </p:childTnLst>
                          </p:cTn>
                        </p:par>
                        <p:par>
                          <p:cTn id="58" fill="hold">
                            <p:stCondLst>
                              <p:cond delay="3000"/>
                            </p:stCondLst>
                            <p:childTnLst>
                              <p:par>
                                <p:cTn id="59" presetID="14" presetClass="entr" presetSubtype="10" fill="hold" grpId="0" nodeType="afterEffect">
                                  <p:stCondLst>
                                    <p:cond delay="0"/>
                                  </p:stCondLst>
                                  <p:childTnLst>
                                    <p:set>
                                      <p:cBhvr>
                                        <p:cTn id="60"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61" dur="500"/>
                                        <p:tgtEl>
                                          <p:spTgt spid="35">
                                            <p:txEl>
                                              <p:pRg st="0" end="0"/>
                                            </p:txEl>
                                          </p:spTgt>
                                        </p:tgtEl>
                                      </p:cBhvr>
                                    </p:animEffect>
                                  </p:childTnLst>
                                </p:cTn>
                              </p:par>
                            </p:childTnLst>
                          </p:cTn>
                        </p:par>
                        <p:par>
                          <p:cTn id="62" fill="hold">
                            <p:stCondLst>
                              <p:cond delay="3500"/>
                            </p:stCondLst>
                            <p:childTnLst>
                              <p:par>
                                <p:cTn id="63" presetID="14" presetClass="entr" presetSubtype="10" fill="hold" grpId="0"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randombar(horizontal)">
                                      <p:cBhvr>
                                        <p:cTn id="65" dur="500"/>
                                        <p:tgtEl>
                                          <p:spTgt spid="25"/>
                                        </p:tgtEl>
                                      </p:cBhvr>
                                    </p:animEffect>
                                  </p:childTnLst>
                                </p:cTn>
                              </p:par>
                              <p:par>
                                <p:cTn id="66" presetID="14" presetClass="entr" presetSubtype="10" fill="hold" nodeType="with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randombar(horizontal)">
                                      <p:cBhvr>
                                        <p:cTn id="68" dur="500"/>
                                        <p:tgtEl>
                                          <p:spTgt spid="45"/>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71" dur="500"/>
                                        <p:tgtEl>
                                          <p:spTgt spid="37">
                                            <p:txEl>
                                              <p:pRg st="0" end="0"/>
                                            </p:txEl>
                                          </p:spTgt>
                                        </p:tgtEl>
                                      </p:cBhvr>
                                    </p:animEffect>
                                  </p:childTnLst>
                                </p:cTn>
                              </p:par>
                            </p:childTnLst>
                          </p:cTn>
                        </p:par>
                        <p:par>
                          <p:cTn id="72" fill="hold">
                            <p:stCondLst>
                              <p:cond delay="4000"/>
                            </p:stCondLst>
                            <p:childTnLst>
                              <p:par>
                                <p:cTn id="73" presetID="14" presetClass="entr" presetSubtype="10" fill="hold" grpId="0" nodeType="afterEffect">
                                  <p:stCondLst>
                                    <p:cond delay="0"/>
                                  </p:stCondLst>
                                  <p:childTnLst>
                                    <p:set>
                                      <p:cBhvr>
                                        <p:cTn id="74" dur="1" fill="hold">
                                          <p:stCondLst>
                                            <p:cond delay="0"/>
                                          </p:stCondLst>
                                        </p:cTn>
                                        <p:tgtEl>
                                          <p:spTgt spid="42">
                                            <p:txEl>
                                              <p:pRg st="0" end="0"/>
                                            </p:txEl>
                                          </p:spTgt>
                                        </p:tgtEl>
                                        <p:attrNameLst>
                                          <p:attrName>style.visibility</p:attrName>
                                        </p:attrNameLst>
                                      </p:cBhvr>
                                      <p:to>
                                        <p:strVal val="visible"/>
                                      </p:to>
                                    </p:set>
                                    <p:animEffect transition="in" filter="randombar(horizontal)">
                                      <p:cBhvr>
                                        <p:cTn id="75" dur="500"/>
                                        <p:tgtEl>
                                          <p:spTgt spid="42">
                                            <p:txEl>
                                              <p:pRg st="0" end="0"/>
                                            </p:txEl>
                                          </p:spTgt>
                                        </p:tgtEl>
                                      </p:cBhvr>
                                    </p:animEffect>
                                  </p:childTnLst>
                                </p:cTn>
                              </p:par>
                            </p:childTnLst>
                          </p:cTn>
                        </p:par>
                        <p:par>
                          <p:cTn id="76" fill="hold">
                            <p:stCondLst>
                              <p:cond delay="4500"/>
                            </p:stCondLst>
                            <p:childTnLst>
                              <p:par>
                                <p:cTn id="77" presetID="14" presetClass="entr" presetSubtype="10" fill="hold" grpId="0" nodeType="after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randombar(horizontal)">
                                      <p:cBhvr>
                                        <p:cTn id="79" dur="500"/>
                                        <p:tgtEl>
                                          <p:spTgt spid="36"/>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40">
                                            <p:txEl>
                                              <p:pRg st="0" end="0"/>
                                            </p:txEl>
                                          </p:spTgt>
                                        </p:tgtEl>
                                        <p:attrNameLst>
                                          <p:attrName>style.visibility</p:attrName>
                                        </p:attrNameLst>
                                      </p:cBhvr>
                                      <p:to>
                                        <p:strVal val="visible"/>
                                      </p:to>
                                    </p:set>
                                    <p:animEffect transition="in" filter="randombar(horizontal)">
                                      <p:cBhvr>
                                        <p:cTn id="82" dur="500"/>
                                        <p:tgtEl>
                                          <p:spTgt spid="40">
                                            <p:txEl>
                                              <p:pRg st="0" end="0"/>
                                            </p:txEl>
                                          </p:spTgt>
                                        </p:tgtEl>
                                      </p:cBhvr>
                                    </p:animEffect>
                                  </p:childTnLst>
                                </p:cTn>
                              </p:par>
                              <p:par>
                                <p:cTn id="83" presetID="14" presetClass="entr" presetSubtype="10" fill="hold" nodeType="with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randombar(horizontal)">
                                      <p:cBhvr>
                                        <p:cTn id="85" dur="500"/>
                                        <p:tgtEl>
                                          <p:spTgt spid="26"/>
                                        </p:tgtEl>
                                      </p:cBhvr>
                                    </p:animEffect>
                                  </p:childTnLst>
                                </p:cTn>
                              </p:par>
                            </p:childTnLst>
                          </p:cTn>
                        </p:par>
                        <p:par>
                          <p:cTn id="86" fill="hold">
                            <p:stCondLst>
                              <p:cond delay="5000"/>
                            </p:stCondLst>
                            <p:childTnLst>
                              <p:par>
                                <p:cTn id="87" presetID="14" presetClass="entr" presetSubtype="10"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randombar(horizontal)">
                                      <p:cBhvr>
                                        <p:cTn id="89" dur="500"/>
                                        <p:tgtEl>
                                          <p:spTgt spid="43">
                                            <p:txEl>
                                              <p:pRg st="0" end="0"/>
                                            </p:txEl>
                                          </p:spTgt>
                                        </p:tgtEl>
                                      </p:cBhvr>
                                    </p:animEffect>
                                  </p:childTnLst>
                                </p:cTn>
                              </p:par>
                            </p:childTnLst>
                          </p:cTn>
                        </p:par>
                        <p:par>
                          <p:cTn id="90" fill="hold">
                            <p:stCondLst>
                              <p:cond delay="5500"/>
                            </p:stCondLst>
                            <p:childTnLst>
                              <p:par>
                                <p:cTn id="91" presetID="14" presetClass="entr" presetSubtype="10" fill="hold" grpId="0" nodeType="after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randombar(horizontal)">
                                      <p:cBhvr>
                                        <p:cTn id="93" dur="500"/>
                                        <p:tgtEl>
                                          <p:spTgt spid="30"/>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41">
                                            <p:txEl>
                                              <p:pRg st="0" end="0"/>
                                            </p:txEl>
                                          </p:spTgt>
                                        </p:tgtEl>
                                        <p:attrNameLst>
                                          <p:attrName>style.visibility</p:attrName>
                                        </p:attrNameLst>
                                      </p:cBhvr>
                                      <p:to>
                                        <p:strVal val="visible"/>
                                      </p:to>
                                    </p:set>
                                    <p:animEffect transition="in" filter="randombar(horizontal)">
                                      <p:cBhvr>
                                        <p:cTn id="96" dur="500"/>
                                        <p:tgtEl>
                                          <p:spTgt spid="41">
                                            <p:txEl>
                                              <p:pRg st="0" end="0"/>
                                            </p:txEl>
                                          </p:spTgt>
                                        </p:tgtEl>
                                      </p:cBhvr>
                                    </p:animEffect>
                                  </p:childTnLst>
                                </p:cTn>
                              </p:par>
                              <p:par>
                                <p:cTn id="97" presetID="14" presetClass="entr" presetSubtype="10" fill="hold"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randombar(horizontal)">
                                      <p:cBhvr>
                                        <p:cTn id="99" dur="500"/>
                                        <p:tgtEl>
                                          <p:spTgt spid="34"/>
                                        </p:tgtEl>
                                      </p:cBhvr>
                                    </p:animEffect>
                                  </p:childTnLst>
                                </p:cTn>
                              </p:par>
                            </p:childTnLst>
                          </p:cTn>
                        </p:par>
                        <p:par>
                          <p:cTn id="100" fill="hold">
                            <p:stCondLst>
                              <p:cond delay="6000"/>
                            </p:stCondLst>
                            <p:childTnLst>
                              <p:par>
                                <p:cTn id="101" presetID="14" presetClass="entr" presetSubtype="10" fill="hold" grpId="0" nodeType="afterEffect">
                                  <p:stCondLst>
                                    <p:cond delay="0"/>
                                  </p:stCondLst>
                                  <p:childTnLst>
                                    <p:set>
                                      <p:cBhvr>
                                        <p:cTn id="102" dur="1" fill="hold">
                                          <p:stCondLst>
                                            <p:cond delay="0"/>
                                          </p:stCondLst>
                                        </p:cTn>
                                        <p:tgtEl>
                                          <p:spTgt spid="44">
                                            <p:txEl>
                                              <p:pRg st="0" end="0"/>
                                            </p:txEl>
                                          </p:spTgt>
                                        </p:tgtEl>
                                        <p:attrNameLst>
                                          <p:attrName>style.visibility</p:attrName>
                                        </p:attrNameLst>
                                      </p:cBhvr>
                                      <p:to>
                                        <p:strVal val="visible"/>
                                      </p:to>
                                    </p:set>
                                    <p:animEffect transition="in" filter="randombar(horizontal)">
                                      <p:cBhvr>
                                        <p:cTn id="103"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animBg="1"/>
      <p:bldP spid="23" grpId="0" animBg="1"/>
      <p:bldP spid="27" grpId="0" animBg="1"/>
      <p:bldP spid="28" grpId="0" build="p">
        <p:tmplLst>
          <p:tmpl lvl="1">
            <p:tnLst>
              <p:par>
                <p:cTn presetID="14" presetClass="entr" presetSubtype="1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randombar(horizontal)">
                      <p:cBhvr>
                        <p:cTn dur="500"/>
                        <p:tgtEl>
                          <p:spTgt spid="28"/>
                        </p:tgtEl>
                      </p:cBhvr>
                    </p:animEffect>
                  </p:childTnLst>
                </p:cTn>
              </p:par>
            </p:tnLst>
          </p:tmpl>
        </p:tmplLst>
      </p:bldP>
      <p:bldP spid="29" grpId="0" build="p">
        <p:tmplLst>
          <p:tmpl lvl="1">
            <p:tnLst>
              <p:par>
                <p:cTn presetID="14" presetClass="entr" presetSubtype="1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randombar(horizontal)">
                      <p:cBhvr>
                        <p:cTn dur="500"/>
                        <p:tgtEl>
                          <p:spTgt spid="29"/>
                        </p:tgtEl>
                      </p:cBhvr>
                    </p:animEffect>
                  </p:childTnLst>
                </p:cTn>
              </p:par>
            </p:tnLst>
          </p:tmpl>
        </p:tmplLst>
      </p:bldP>
      <p:bldP spid="31" grpId="0" build="p">
        <p:tmplLst>
          <p:tmpl lvl="1">
            <p:tnLst>
              <p:par>
                <p:cTn presetID="14" presetClass="entr" presetSubtype="1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randombar(horizontal)">
                      <p:cBhvr>
                        <p:cTn dur="500"/>
                        <p:tgtEl>
                          <p:spTgt spid="31"/>
                        </p:tgtEl>
                      </p:cBhvr>
                    </p:animEffect>
                  </p:childTnLst>
                </p:cTn>
              </p:par>
            </p:tnLst>
          </p:tmpl>
        </p:tmplLst>
      </p:bldP>
      <p:bldP spid="32" grpId="0" build="p">
        <p:tmplLst>
          <p:tmpl lvl="1">
            <p:tnLst>
              <p:par>
                <p:cTn presetID="14" presetClass="entr" presetSubtype="1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randombar(horizontal)">
                      <p:cBhvr>
                        <p:cTn dur="500"/>
                        <p:tgtEl>
                          <p:spTgt spid="32"/>
                        </p:tgtEl>
                      </p:cBhvr>
                    </p:animEffect>
                  </p:childTnLst>
                </p:cTn>
              </p:par>
            </p:tnLst>
          </p:tmpl>
        </p:tmplLst>
      </p:bldP>
      <p:bldP spid="33" grpId="0" build="p">
        <p:tmplLst>
          <p:tmpl lvl="1">
            <p:tnLst>
              <p:par>
                <p:cTn presetID="14" presetClass="entr" presetSubtype="1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randombar(horizontal)">
                      <p:cBhvr>
                        <p:cTn dur="500"/>
                        <p:tgtEl>
                          <p:spTgt spid="33"/>
                        </p:tgtEl>
                      </p:cBhvr>
                    </p:animEffect>
                  </p:childTnLst>
                </p:cTn>
              </p:par>
            </p:tnLst>
          </p:tmpl>
        </p:tmplLst>
      </p:bldP>
      <p:bldP spid="35" grpId="0" build="p">
        <p:tmplLst>
          <p:tmpl lvl="1">
            <p:tnLst>
              <p:par>
                <p:cTn presetID="14" presetClass="entr" presetSubtype="1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randombar(horizontal)">
                      <p:cBhvr>
                        <p:cTn dur="500"/>
                        <p:tgtEl>
                          <p:spTgt spid="35"/>
                        </p:tgtEl>
                      </p:cBhvr>
                    </p:animEffect>
                  </p:childTnLst>
                </p:cTn>
              </p:par>
            </p:tnLst>
          </p:tmpl>
        </p:tmplLst>
      </p:bldP>
      <p:bldP spid="25" grpId="0" animBg="1"/>
      <p:bldP spid="30" grpId="0" animBg="1"/>
      <p:bldP spid="36" grpId="0" animBg="1"/>
      <p:bldP spid="37" grpId="0" build="p">
        <p:tmplLst>
          <p:tmpl lvl="1">
            <p:tnLst>
              <p:par>
                <p:cTn presetID="14" presetClass="entr" presetSubtype="1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randombar(horizontal)">
                      <p:cBhvr>
                        <p:cTn dur="500"/>
                        <p:tgtEl>
                          <p:spTgt spid="37"/>
                        </p:tgtEl>
                      </p:cBhvr>
                    </p:animEffect>
                  </p:childTnLst>
                </p:cTn>
              </p:par>
            </p:tnLst>
          </p:tmpl>
        </p:tmplLst>
      </p:bldP>
      <p:bldP spid="40" grpId="0" build="p">
        <p:tmplLst>
          <p:tmpl lvl="1">
            <p:tnLst>
              <p:par>
                <p:cTn presetID="14" presetClass="entr" presetSubtype="1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randombar(horizontal)">
                      <p:cBhvr>
                        <p:cTn dur="500"/>
                        <p:tgtEl>
                          <p:spTgt spid="40"/>
                        </p:tgtEl>
                      </p:cBhvr>
                    </p:animEffect>
                  </p:childTnLst>
                </p:cTn>
              </p:par>
            </p:tnLst>
          </p:tmpl>
        </p:tmplLst>
      </p:bldP>
      <p:bldP spid="41" grpId="0" build="p">
        <p:tmplLst>
          <p:tmpl lvl="1">
            <p:tnLst>
              <p:par>
                <p:cTn presetID="14" presetClass="entr" presetSubtype="1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randombar(horizontal)">
                      <p:cBhvr>
                        <p:cTn dur="500"/>
                        <p:tgtEl>
                          <p:spTgt spid="41"/>
                        </p:tgtEl>
                      </p:cBhvr>
                    </p:animEffect>
                  </p:childTnLst>
                </p:cTn>
              </p:par>
            </p:tnLst>
          </p:tmpl>
        </p:tmplLst>
      </p:bldP>
      <p:bldP spid="42" grpId="0" build="p">
        <p:tmplLst>
          <p:tmpl lvl="1">
            <p:tnLst>
              <p:par>
                <p:cTn presetID="14" presetClass="entr" presetSubtype="1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randombar(horizontal)">
                      <p:cBhvr>
                        <p:cTn dur="500"/>
                        <p:tgtEl>
                          <p:spTgt spid="42"/>
                        </p:tgtEl>
                      </p:cBhvr>
                    </p:animEffect>
                  </p:childTnLst>
                </p:cTn>
              </p:par>
            </p:tnLst>
          </p:tmpl>
        </p:tmplLst>
      </p:bldP>
      <p:bldP spid="43" grpId="0" build="p">
        <p:tmplLst>
          <p:tmpl lvl="1">
            <p:tnLst>
              <p:par>
                <p:cTn presetID="14" presetClass="entr" presetSubtype="1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randombar(horizontal)">
                      <p:cBhvr>
                        <p:cTn dur="500"/>
                        <p:tgtEl>
                          <p:spTgt spid="43"/>
                        </p:tgtEl>
                      </p:cBhvr>
                    </p:animEffect>
                  </p:childTnLst>
                </p:cTn>
              </p:par>
            </p:tnLst>
          </p:tmpl>
        </p:tmplLst>
      </p:bldP>
      <p:bldP spid="44" grpId="0" build="p">
        <p:tmplLst>
          <p:tmpl lvl="1">
            <p:tnLst>
              <p:par>
                <p:cTn presetID="14" presetClass="entr" presetSubtype="1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randombar(horizontal)">
                      <p:cBhvr>
                        <p:cTn dur="500"/>
                        <p:tgtEl>
                          <p:spTgt spid="44"/>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r>
              <a:rPr lang="en-US" smtClean="0"/>
              <a:t>Departemen Statistika FMIPA IPB</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412336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 Graphs">
    <p:spTree>
      <p:nvGrpSpPr>
        <p:cNvPr id="1" name=""/>
        <p:cNvGrpSpPr/>
        <p:nvPr/>
      </p:nvGrpSpPr>
      <p:grpSpPr>
        <a:xfrm>
          <a:off x="0" y="0"/>
          <a:ext cx="0" cy="0"/>
          <a:chOff x="0" y="0"/>
          <a:chExt cx="0" cy="0"/>
        </a:xfrm>
      </p:grpSpPr>
      <p:sp>
        <p:nvSpPr>
          <p:cNvPr id="32" name="テキスト プレースホルダー 11"/>
          <p:cNvSpPr>
            <a:spLocks noGrp="1"/>
          </p:cNvSpPr>
          <p:nvPr>
            <p:ph type="body" sz="quarter" idx="19" hasCustomPrompt="1"/>
          </p:nvPr>
        </p:nvSpPr>
        <p:spPr>
          <a:xfrm>
            <a:off x="1169120" y="2563172"/>
            <a:ext cx="1164161" cy="854283"/>
          </a:xfrm>
        </p:spPr>
        <p:txBody>
          <a:bodyPr anchor="ctr">
            <a:norm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4400" baseline="0">
                <a:solidFill>
                  <a:schemeClr val="accent1"/>
                </a:solidFill>
              </a:defRPr>
            </a:lvl1pPr>
          </a:lstStyle>
          <a:p>
            <a:pPr lvl="0"/>
            <a:r>
              <a:rPr lang="en-US" dirty="0" smtClean="0"/>
              <a:t>00%</a:t>
            </a:r>
          </a:p>
        </p:txBody>
      </p:sp>
      <p:sp>
        <p:nvSpPr>
          <p:cNvPr id="42" name="テキスト プレースホルダー 11"/>
          <p:cNvSpPr>
            <a:spLocks noGrp="1"/>
          </p:cNvSpPr>
          <p:nvPr>
            <p:ph type="body" sz="quarter" idx="30" hasCustomPrompt="1"/>
          </p:nvPr>
        </p:nvSpPr>
        <p:spPr>
          <a:xfrm>
            <a:off x="4031858" y="2553935"/>
            <a:ext cx="1164161" cy="854283"/>
          </a:xfrm>
        </p:spPr>
        <p:txBody>
          <a:bodyPr anchor="ctr">
            <a:norm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4400" baseline="0">
                <a:solidFill>
                  <a:schemeClr val="bg1">
                    <a:lumMod val="90000"/>
                    <a:lumOff val="10000"/>
                  </a:schemeClr>
                </a:solidFill>
              </a:defRPr>
            </a:lvl1pPr>
          </a:lstStyle>
          <a:p>
            <a:pPr lvl="0"/>
            <a:r>
              <a:rPr lang="en-US" dirty="0" smtClean="0"/>
              <a:t>00%</a:t>
            </a:r>
          </a:p>
        </p:txBody>
      </p:sp>
      <p:sp>
        <p:nvSpPr>
          <p:cNvPr id="43" name="テキスト プレースホルダー 11"/>
          <p:cNvSpPr>
            <a:spLocks noGrp="1"/>
          </p:cNvSpPr>
          <p:nvPr>
            <p:ph type="body" sz="quarter" idx="31" hasCustomPrompt="1"/>
          </p:nvPr>
        </p:nvSpPr>
        <p:spPr>
          <a:xfrm>
            <a:off x="6903386" y="2544699"/>
            <a:ext cx="1164161" cy="854283"/>
          </a:xfrm>
        </p:spPr>
        <p:txBody>
          <a:bodyPr anchor="ctr">
            <a:norm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4400" baseline="0">
                <a:solidFill>
                  <a:schemeClr val="accent1"/>
                </a:solidFill>
              </a:defRPr>
            </a:lvl1pPr>
          </a:lstStyle>
          <a:p>
            <a:pPr lvl="0"/>
            <a:r>
              <a:rPr lang="en-US" dirty="0" smtClean="0"/>
              <a:t>00%</a:t>
            </a:r>
          </a:p>
        </p:txBody>
      </p:sp>
      <p:sp>
        <p:nvSpPr>
          <p:cNvPr id="44" name="テキスト プレースホルダー 11"/>
          <p:cNvSpPr>
            <a:spLocks noGrp="1"/>
          </p:cNvSpPr>
          <p:nvPr>
            <p:ph type="body" sz="quarter" idx="32" hasCustomPrompt="1"/>
          </p:nvPr>
        </p:nvSpPr>
        <p:spPr>
          <a:xfrm>
            <a:off x="9784770" y="2544701"/>
            <a:ext cx="1164161" cy="854283"/>
          </a:xfrm>
        </p:spPr>
        <p:txBody>
          <a:bodyPr anchor="ctr">
            <a:norm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4400" baseline="0">
                <a:solidFill>
                  <a:schemeClr val="bg1">
                    <a:lumMod val="90000"/>
                    <a:lumOff val="10000"/>
                  </a:schemeClr>
                </a:solidFill>
              </a:defRPr>
            </a:lvl1pPr>
          </a:lstStyle>
          <a:p>
            <a:pPr lvl="0"/>
            <a:r>
              <a:rPr lang="en-US" dirty="0" smtClean="0"/>
              <a:t>00%</a:t>
            </a:r>
          </a:p>
        </p:txBody>
      </p:sp>
      <p:sp>
        <p:nvSpPr>
          <p:cNvPr id="11" name="グラフ プレースホルダー 10"/>
          <p:cNvSpPr>
            <a:spLocks noGrp="1"/>
          </p:cNvSpPr>
          <p:nvPr>
            <p:ph type="chart" sz="quarter" idx="25" hasCustomPrompt="1"/>
          </p:nvPr>
        </p:nvSpPr>
        <p:spPr>
          <a:xfrm>
            <a:off x="477350" y="1690159"/>
            <a:ext cx="2552922" cy="2543092"/>
          </a:xfrm>
        </p:spPr>
        <p:txBody>
          <a:bodyPr>
            <a:normAutofit/>
          </a:bodyPr>
          <a:lstStyle>
            <a:lvl1pPr>
              <a:defRPr sz="1333"/>
            </a:lvl1pPr>
          </a:lstStyle>
          <a:p>
            <a:r>
              <a:rPr lang="en-US" dirty="0" smtClean="0"/>
              <a:t>Add Graph</a:t>
            </a:r>
            <a:endParaRPr lang="en-US" dirty="0"/>
          </a:p>
        </p:txBody>
      </p:sp>
      <p:sp>
        <p:nvSpPr>
          <p:cNvPr id="36" name="グラフ プレースホルダー 10"/>
          <p:cNvSpPr>
            <a:spLocks noGrp="1"/>
          </p:cNvSpPr>
          <p:nvPr>
            <p:ph type="chart" sz="quarter" idx="26" hasCustomPrompt="1"/>
          </p:nvPr>
        </p:nvSpPr>
        <p:spPr>
          <a:xfrm>
            <a:off x="3350999" y="1690159"/>
            <a:ext cx="2552922" cy="2543092"/>
          </a:xfrm>
        </p:spPr>
        <p:txBody>
          <a:bodyPr>
            <a:normAutofit/>
          </a:bodyPr>
          <a:lstStyle>
            <a:lvl1pPr>
              <a:defRPr sz="1333"/>
            </a:lvl1pPr>
          </a:lstStyle>
          <a:p>
            <a:r>
              <a:rPr lang="en-US" dirty="0" smtClean="0"/>
              <a:t>Add Graph</a:t>
            </a:r>
            <a:endParaRPr lang="en-US" dirty="0"/>
          </a:p>
        </p:txBody>
      </p:sp>
      <p:sp>
        <p:nvSpPr>
          <p:cNvPr id="37" name="グラフ プレースホルダー 10"/>
          <p:cNvSpPr>
            <a:spLocks noGrp="1"/>
          </p:cNvSpPr>
          <p:nvPr>
            <p:ph type="chart" sz="quarter" idx="27" hasCustomPrompt="1"/>
          </p:nvPr>
        </p:nvSpPr>
        <p:spPr>
          <a:xfrm>
            <a:off x="6212071" y="1690159"/>
            <a:ext cx="2552922" cy="2543092"/>
          </a:xfrm>
        </p:spPr>
        <p:txBody>
          <a:bodyPr>
            <a:normAutofit/>
          </a:bodyPr>
          <a:lstStyle>
            <a:lvl1pPr>
              <a:defRPr sz="1333"/>
            </a:lvl1pPr>
          </a:lstStyle>
          <a:p>
            <a:r>
              <a:rPr lang="en-US" dirty="0" smtClean="0"/>
              <a:t>Add Graph</a:t>
            </a:r>
            <a:endParaRPr lang="en-US" dirty="0"/>
          </a:p>
        </p:txBody>
      </p:sp>
      <p:sp>
        <p:nvSpPr>
          <p:cNvPr id="40" name="グラフ プレースホルダー 10"/>
          <p:cNvSpPr>
            <a:spLocks noGrp="1"/>
          </p:cNvSpPr>
          <p:nvPr>
            <p:ph type="chart" sz="quarter" idx="28" hasCustomPrompt="1"/>
          </p:nvPr>
        </p:nvSpPr>
        <p:spPr>
          <a:xfrm>
            <a:off x="9058349" y="1690159"/>
            <a:ext cx="2552922" cy="2543092"/>
          </a:xfrm>
        </p:spPr>
        <p:txBody>
          <a:bodyPr>
            <a:normAutofit/>
          </a:bodyPr>
          <a:lstStyle>
            <a:lvl1pPr>
              <a:defRPr sz="1333"/>
            </a:lvl1pPr>
          </a:lstStyle>
          <a:p>
            <a:r>
              <a:rPr lang="en-US" dirty="0" smtClean="0"/>
              <a:t>Add Graph</a:t>
            </a:r>
            <a:endParaRPr lang="en-US" dirty="0"/>
          </a:p>
        </p:txBody>
      </p:sp>
      <p:pic>
        <p:nvPicPr>
          <p:cNvPr id="17" name="図 16"/>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178673" y="4840729"/>
            <a:ext cx="2845991" cy="280708"/>
          </a:xfrm>
          <a:prstGeom prst="rect">
            <a:avLst/>
          </a:prstGeom>
        </p:spPr>
      </p:pic>
      <p:pic>
        <p:nvPicPr>
          <p:cNvPr id="22" name="図 21"/>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3029860" y="4820241"/>
            <a:ext cx="2845991" cy="280708"/>
          </a:xfrm>
          <a:prstGeom prst="rect">
            <a:avLst/>
          </a:prstGeom>
        </p:spPr>
      </p:pic>
      <p:pic>
        <p:nvPicPr>
          <p:cNvPr id="24" name="図 23"/>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5903921" y="4849965"/>
            <a:ext cx="2845991" cy="280708"/>
          </a:xfrm>
          <a:prstGeom prst="rect">
            <a:avLst/>
          </a:prstGeom>
        </p:spPr>
      </p:pic>
      <p:pic>
        <p:nvPicPr>
          <p:cNvPr id="34" name="図 33"/>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8749912" y="4849966"/>
            <a:ext cx="2845991" cy="28070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4" name="正方形/長方形 13"/>
          <p:cNvSpPr>
            <a:spLocks/>
          </p:cNvSpPr>
          <p:nvPr/>
        </p:nvSpPr>
        <p:spPr>
          <a:xfrm>
            <a:off x="477806" y="4343881"/>
            <a:ext cx="2546790" cy="506085"/>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3" name="正方形/長方形 22"/>
          <p:cNvSpPr>
            <a:spLocks/>
          </p:cNvSpPr>
          <p:nvPr/>
        </p:nvSpPr>
        <p:spPr>
          <a:xfrm>
            <a:off x="6212071" y="4343882"/>
            <a:ext cx="2546790" cy="506085"/>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7" name="正方形/長方形 26"/>
          <p:cNvSpPr>
            <a:spLocks/>
          </p:cNvSpPr>
          <p:nvPr/>
        </p:nvSpPr>
        <p:spPr>
          <a:xfrm>
            <a:off x="3340543" y="4343882"/>
            <a:ext cx="2546790" cy="506085"/>
          </a:xfrm>
          <a:prstGeom prst="rect">
            <a:avLst/>
          </a:prstGeom>
          <a:gradFill flip="none" rotWithShape="1">
            <a:gsLst>
              <a:gs pos="0">
                <a:schemeClr val="bg1"/>
              </a:gs>
              <a:gs pos="50000">
                <a:schemeClr val="bg1">
                  <a:lumMod val="75000"/>
                  <a:lumOff val="25000"/>
                </a:schemeClr>
              </a:gs>
              <a:gs pos="100000">
                <a:schemeClr val="bg1">
                  <a:lumMod val="50000"/>
                  <a:lumOff val="50000"/>
                </a:schemeClr>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8" name="テキスト プレースホルダー 11"/>
          <p:cNvSpPr>
            <a:spLocks noGrp="1"/>
          </p:cNvSpPr>
          <p:nvPr>
            <p:ph type="body" sz="quarter" idx="15" hasCustomPrompt="1"/>
          </p:nvPr>
        </p:nvSpPr>
        <p:spPr>
          <a:xfrm>
            <a:off x="521396" y="4355113"/>
            <a:ext cx="241734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1867" baseline="0">
                <a:solidFill>
                  <a:schemeClr val="bg1">
                    <a:lumMod val="10000"/>
                    <a:lumOff val="90000"/>
                  </a:schemeClr>
                </a:solidFill>
                <a:latin typeface="Aileron Thin" pitchFamily="50" charset="0"/>
              </a:defRPr>
            </a:lvl1pPr>
          </a:lstStyle>
          <a:p>
            <a:pPr lvl="0"/>
            <a:r>
              <a:rPr lang="en-US" dirty="0" smtClean="0"/>
              <a:t>Text Here</a:t>
            </a:r>
            <a:endParaRPr lang="en-US" dirty="0"/>
          </a:p>
        </p:txBody>
      </p:sp>
      <p:sp>
        <p:nvSpPr>
          <p:cNvPr id="29" name="テキスト プレースホルダー 11"/>
          <p:cNvSpPr>
            <a:spLocks noGrp="1"/>
          </p:cNvSpPr>
          <p:nvPr>
            <p:ph type="body" sz="quarter" idx="16" hasCustomPrompt="1"/>
          </p:nvPr>
        </p:nvSpPr>
        <p:spPr>
          <a:xfrm>
            <a:off x="3384070" y="4355114"/>
            <a:ext cx="241734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1867" baseline="0">
                <a:solidFill>
                  <a:schemeClr val="bg1">
                    <a:lumMod val="10000"/>
                    <a:lumOff val="90000"/>
                  </a:schemeClr>
                </a:solidFill>
                <a:latin typeface="Aileron Thin" pitchFamily="50" charset="0"/>
              </a:defRPr>
            </a:lvl1pPr>
          </a:lstStyle>
          <a:p>
            <a:pPr lvl="0"/>
            <a:r>
              <a:rPr lang="en-US" dirty="0" smtClean="0"/>
              <a:t>Text Here</a:t>
            </a:r>
            <a:endParaRPr lang="en-US" dirty="0"/>
          </a:p>
        </p:txBody>
      </p:sp>
      <p:sp>
        <p:nvSpPr>
          <p:cNvPr id="31" name="テキスト プレースホルダー 11"/>
          <p:cNvSpPr>
            <a:spLocks noGrp="1"/>
          </p:cNvSpPr>
          <p:nvPr>
            <p:ph type="body" sz="quarter" idx="18" hasCustomPrompt="1"/>
          </p:nvPr>
        </p:nvSpPr>
        <p:spPr>
          <a:xfrm>
            <a:off x="6286655" y="4355114"/>
            <a:ext cx="241734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1867" baseline="0">
                <a:solidFill>
                  <a:schemeClr val="bg1">
                    <a:lumMod val="10000"/>
                    <a:lumOff val="90000"/>
                  </a:schemeClr>
                </a:solidFill>
                <a:latin typeface="Aileron Thin" pitchFamily="50" charset="0"/>
              </a:defRPr>
            </a:lvl1pPr>
          </a:lstStyle>
          <a:p>
            <a:pPr lvl="0"/>
            <a:r>
              <a:rPr lang="en-US" dirty="0" smtClean="0"/>
              <a:t>Text Here</a:t>
            </a:r>
            <a:endParaRPr lang="en-US" dirty="0"/>
          </a:p>
        </p:txBody>
      </p:sp>
      <p:sp>
        <p:nvSpPr>
          <p:cNvPr id="33" name="テキスト プレースホルダー 11"/>
          <p:cNvSpPr>
            <a:spLocks noGrp="1"/>
          </p:cNvSpPr>
          <p:nvPr>
            <p:ph type="body" sz="quarter" idx="20" hasCustomPrompt="1"/>
          </p:nvPr>
        </p:nvSpPr>
        <p:spPr>
          <a:xfrm>
            <a:off x="3320457" y="4914623"/>
            <a:ext cx="2546790" cy="1241791"/>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lumMod val="90000"/>
                    <a:lumOff val="10000"/>
                  </a:schemeClr>
                </a:solidFill>
              </a:defRPr>
            </a:lvl1pPr>
          </a:lstStyle>
          <a:p>
            <a:pPr lvl="0"/>
            <a:r>
              <a:rPr lang="en-US" dirty="0" smtClean="0"/>
              <a:t>Text Here</a:t>
            </a:r>
            <a:endParaRPr lang="en-US" dirty="0"/>
          </a:p>
        </p:txBody>
      </p:sp>
      <p:sp>
        <p:nvSpPr>
          <p:cNvPr id="35" name="テキスト プレースホルダー 11"/>
          <p:cNvSpPr>
            <a:spLocks noGrp="1"/>
          </p:cNvSpPr>
          <p:nvPr>
            <p:ph type="body" sz="quarter" idx="22" hasCustomPrompt="1"/>
          </p:nvPr>
        </p:nvSpPr>
        <p:spPr>
          <a:xfrm>
            <a:off x="6212071" y="4914623"/>
            <a:ext cx="2546790" cy="1241791"/>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lumMod val="90000"/>
                    <a:lumOff val="10000"/>
                  </a:schemeClr>
                </a:solidFill>
              </a:defRPr>
            </a:lvl1pPr>
          </a:lstStyle>
          <a:p>
            <a:pPr lvl="0"/>
            <a:r>
              <a:rPr lang="en-US" dirty="0" smtClean="0"/>
              <a:t>Text Here</a:t>
            </a:r>
            <a:endParaRPr lang="en-US" dirty="0"/>
          </a:p>
        </p:txBody>
      </p:sp>
      <p:sp>
        <p:nvSpPr>
          <p:cNvPr id="25" name="正方形/長方形 24"/>
          <p:cNvSpPr>
            <a:spLocks/>
          </p:cNvSpPr>
          <p:nvPr/>
        </p:nvSpPr>
        <p:spPr>
          <a:xfrm>
            <a:off x="9058349" y="4343882"/>
            <a:ext cx="2546790" cy="506085"/>
          </a:xfrm>
          <a:prstGeom prst="rect">
            <a:avLst/>
          </a:prstGeom>
          <a:gradFill flip="none" rotWithShape="1">
            <a:gsLst>
              <a:gs pos="0">
                <a:schemeClr val="bg1"/>
              </a:gs>
              <a:gs pos="50000">
                <a:schemeClr val="bg1">
                  <a:lumMod val="75000"/>
                  <a:lumOff val="25000"/>
                </a:schemeClr>
              </a:gs>
              <a:gs pos="100000">
                <a:schemeClr val="bg1">
                  <a:lumMod val="50000"/>
                  <a:lumOff val="50000"/>
                </a:schemeClr>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6" name="テキスト プレースホルダー 11"/>
          <p:cNvSpPr>
            <a:spLocks noGrp="1"/>
          </p:cNvSpPr>
          <p:nvPr>
            <p:ph type="body" sz="quarter" idx="23" hasCustomPrompt="1"/>
          </p:nvPr>
        </p:nvSpPr>
        <p:spPr>
          <a:xfrm>
            <a:off x="9101875" y="4355114"/>
            <a:ext cx="241734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1867" baseline="0">
                <a:solidFill>
                  <a:schemeClr val="bg1">
                    <a:lumMod val="10000"/>
                    <a:lumOff val="90000"/>
                  </a:schemeClr>
                </a:solidFill>
                <a:latin typeface="Aileron Thin" pitchFamily="50" charset="0"/>
              </a:defRPr>
            </a:lvl1pPr>
          </a:lstStyle>
          <a:p>
            <a:pPr lvl="0"/>
            <a:r>
              <a:rPr lang="en-US" dirty="0" smtClean="0"/>
              <a:t>Text Here</a:t>
            </a:r>
            <a:endParaRPr lang="en-US" dirty="0"/>
          </a:p>
        </p:txBody>
      </p:sp>
      <p:sp>
        <p:nvSpPr>
          <p:cNvPr id="30" name="テキスト プレースホルダー 11"/>
          <p:cNvSpPr>
            <a:spLocks noGrp="1"/>
          </p:cNvSpPr>
          <p:nvPr>
            <p:ph type="body" sz="quarter" idx="24" hasCustomPrompt="1"/>
          </p:nvPr>
        </p:nvSpPr>
        <p:spPr>
          <a:xfrm>
            <a:off x="9038262" y="4914623"/>
            <a:ext cx="2546790" cy="1241791"/>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lumMod val="90000"/>
                    <a:lumOff val="10000"/>
                  </a:schemeClr>
                </a:solidFill>
              </a:defRPr>
            </a:lvl1pPr>
          </a:lstStyle>
          <a:p>
            <a:pPr lvl="0"/>
            <a:r>
              <a:rPr lang="en-US" dirty="0" smtClean="0"/>
              <a:t>Text Here</a:t>
            </a:r>
            <a:endParaRPr lang="en-US" dirty="0"/>
          </a:p>
        </p:txBody>
      </p:sp>
      <p:sp>
        <p:nvSpPr>
          <p:cNvPr id="41" name="テキスト プレースホルダー 11"/>
          <p:cNvSpPr>
            <a:spLocks noGrp="1"/>
          </p:cNvSpPr>
          <p:nvPr>
            <p:ph type="body" sz="quarter" idx="29" hasCustomPrompt="1"/>
          </p:nvPr>
        </p:nvSpPr>
        <p:spPr>
          <a:xfrm>
            <a:off x="483070" y="4923649"/>
            <a:ext cx="2546790" cy="1241791"/>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lumMod val="90000"/>
                    <a:lumOff val="10000"/>
                  </a:schemeClr>
                </a:solidFill>
              </a:defRPr>
            </a:lvl1pPr>
          </a:lstStyle>
          <a:p>
            <a:pPr lvl="0"/>
            <a:r>
              <a:rPr lang="en-US" dirty="0" smtClean="0"/>
              <a:t>Text Here</a:t>
            </a:r>
            <a:endParaRPr lang="en-US" dirty="0"/>
          </a:p>
        </p:txBody>
      </p:sp>
    </p:spTree>
    <p:extLst>
      <p:ext uri="{BB962C8B-B14F-4D97-AF65-F5344CB8AC3E}">
        <p14:creationId xmlns:p14="http://schemas.microsoft.com/office/powerpoint/2010/main" val="8536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21" presetClass="entr" presetSubtype="1"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heel(1)">
                                      <p:cBhvr>
                                        <p:cTn id="23" dur="1000"/>
                                        <p:tgtEl>
                                          <p:spTgt spid="11"/>
                                        </p:tgtEl>
                                      </p:cBhvr>
                                    </p:animEffect>
                                  </p:childTnLst>
                                </p:cTn>
                              </p:par>
                            </p:childTnLst>
                          </p:cTn>
                        </p:par>
                        <p:par>
                          <p:cTn id="24" fill="hold">
                            <p:stCondLst>
                              <p:cond delay="1500"/>
                            </p:stCondLst>
                            <p:childTnLst>
                              <p:par>
                                <p:cTn id="25" presetID="2" presetClass="entr" presetSubtype="4" fill="hold" grpId="0" nodeType="afterEffect">
                                  <p:stCondLst>
                                    <p:cond delay="0"/>
                                  </p:stCondLst>
                                  <p:childTnLst>
                                    <p:set>
                                      <p:cBhvr>
                                        <p:cTn id="26" dur="1" fill="hold">
                                          <p:stCondLst>
                                            <p:cond delay="0"/>
                                          </p:stCondLst>
                                        </p:cTn>
                                        <p:tgtEl>
                                          <p:spTgt spid="32">
                                            <p:txEl>
                                              <p:pRg st="0" end="0"/>
                                            </p:txEl>
                                          </p:spTgt>
                                        </p:tgtEl>
                                        <p:attrNameLst>
                                          <p:attrName>style.visibility</p:attrName>
                                        </p:attrNameLst>
                                      </p:cBhvr>
                                      <p:to>
                                        <p:strVal val="visible"/>
                                      </p:to>
                                    </p:set>
                                    <p:anim calcmode="lin" valueType="num">
                                      <p:cBhvr additive="base">
                                        <p:cTn id="27"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8">
                                            <p:txEl>
                                              <p:pRg st="0" end="0"/>
                                            </p:txEl>
                                          </p:spTgt>
                                        </p:tgtEl>
                                        <p:attrNameLst>
                                          <p:attrName>style.visibility</p:attrName>
                                        </p:attrNameLst>
                                      </p:cBhvr>
                                      <p:to>
                                        <p:strVal val="visible"/>
                                      </p:to>
                                    </p:set>
                                    <p:anim calcmode="lin" valueType="num">
                                      <p:cBhvr additive="base">
                                        <p:cTn id="3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2000"/>
                            </p:stCondLst>
                            <p:childTnLst>
                              <p:par>
                                <p:cTn id="46" presetID="21" presetClass="entr" presetSubtype="1" fill="hold" grpId="0" nodeType="after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heel(1)">
                                      <p:cBhvr>
                                        <p:cTn id="48" dur="1000"/>
                                        <p:tgtEl>
                                          <p:spTgt spid="36"/>
                                        </p:tgtEl>
                                      </p:cBhvr>
                                    </p:animEffect>
                                  </p:childTnLst>
                                </p:cTn>
                              </p:par>
                            </p:childTnLst>
                          </p:cTn>
                        </p:par>
                        <p:par>
                          <p:cTn id="49" fill="hold">
                            <p:stCondLst>
                              <p:cond delay="3000"/>
                            </p:stCondLst>
                            <p:childTnLst>
                              <p:par>
                                <p:cTn id="50" presetID="2" presetClass="entr" presetSubtype="4" fill="hold" grpId="0" nodeType="afterEffect">
                                  <p:stCondLst>
                                    <p:cond delay="0"/>
                                  </p:stCondLst>
                                  <p:childTnLst>
                                    <p:set>
                                      <p:cBhvr>
                                        <p:cTn id="51" dur="1" fill="hold">
                                          <p:stCondLst>
                                            <p:cond delay="0"/>
                                          </p:stCondLst>
                                        </p:cTn>
                                        <p:tgtEl>
                                          <p:spTgt spid="42">
                                            <p:txEl>
                                              <p:pRg st="0" end="0"/>
                                            </p:txEl>
                                          </p:spTgt>
                                        </p:tgtEl>
                                        <p:attrNameLst>
                                          <p:attrName>style.visibility</p:attrName>
                                        </p:attrNameLst>
                                      </p:cBhvr>
                                      <p:to>
                                        <p:strVal val="visible"/>
                                      </p:to>
                                    </p:set>
                                    <p:anim calcmode="lin" valueType="num">
                                      <p:cBhvr additive="base">
                                        <p:cTn id="52"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additive="base">
                                        <p:cTn id="56" dur="500" fill="hold"/>
                                        <p:tgtEl>
                                          <p:spTgt spid="27"/>
                                        </p:tgtEl>
                                        <p:attrNameLst>
                                          <p:attrName>ppt_x</p:attrName>
                                        </p:attrNameLst>
                                      </p:cBhvr>
                                      <p:tavLst>
                                        <p:tav tm="0">
                                          <p:val>
                                            <p:strVal val="#ppt_x"/>
                                          </p:val>
                                        </p:tav>
                                        <p:tav tm="100000">
                                          <p:val>
                                            <p:strVal val="#ppt_x"/>
                                          </p:val>
                                        </p:tav>
                                      </p:tavLst>
                                    </p:anim>
                                    <p:anim calcmode="lin" valueType="num">
                                      <p:cBhvr additive="base">
                                        <p:cTn id="57" dur="500" fill="hold"/>
                                        <p:tgtEl>
                                          <p:spTgt spid="27"/>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29">
                                            <p:txEl>
                                              <p:pRg st="0" end="0"/>
                                            </p:txEl>
                                          </p:spTgt>
                                        </p:tgtEl>
                                        <p:attrNameLst>
                                          <p:attrName>style.visibility</p:attrName>
                                        </p:attrNameLst>
                                      </p:cBhvr>
                                      <p:to>
                                        <p:strVal val="visible"/>
                                      </p:to>
                                    </p:set>
                                    <p:anim calcmode="lin" valueType="num">
                                      <p:cBhvr additive="base">
                                        <p:cTn id="6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22"/>
                                        </p:tgtEl>
                                        <p:attrNameLst>
                                          <p:attrName>style.visibility</p:attrName>
                                        </p:attrNameLst>
                                      </p:cBhvr>
                                      <p:to>
                                        <p:strVal val="visible"/>
                                      </p:to>
                                    </p:set>
                                    <p:anim calcmode="lin" valueType="num">
                                      <p:cBhvr additive="base">
                                        <p:cTn id="64" dur="500" fill="hold"/>
                                        <p:tgtEl>
                                          <p:spTgt spid="22"/>
                                        </p:tgtEl>
                                        <p:attrNameLst>
                                          <p:attrName>ppt_x</p:attrName>
                                        </p:attrNameLst>
                                      </p:cBhvr>
                                      <p:tavLst>
                                        <p:tav tm="0">
                                          <p:val>
                                            <p:strVal val="#ppt_x"/>
                                          </p:val>
                                        </p:tav>
                                        <p:tav tm="100000">
                                          <p:val>
                                            <p:strVal val="#ppt_x"/>
                                          </p:val>
                                        </p:tav>
                                      </p:tavLst>
                                    </p:anim>
                                    <p:anim calcmode="lin" valueType="num">
                                      <p:cBhvr additive="base">
                                        <p:cTn id="65" dur="500" fill="hold"/>
                                        <p:tgtEl>
                                          <p:spTgt spid="22"/>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33">
                                            <p:txEl>
                                              <p:pRg st="0" end="0"/>
                                            </p:txEl>
                                          </p:spTgt>
                                        </p:tgtEl>
                                        <p:attrNameLst>
                                          <p:attrName>style.visibility</p:attrName>
                                        </p:attrNameLst>
                                      </p:cBhvr>
                                      <p:to>
                                        <p:strVal val="visible"/>
                                      </p:to>
                                    </p:set>
                                    <p:anim calcmode="lin" valueType="num">
                                      <p:cBhvr additive="base">
                                        <p:cTn id="6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70" fill="hold">
                            <p:stCondLst>
                              <p:cond delay="3500"/>
                            </p:stCondLst>
                            <p:childTnLst>
                              <p:par>
                                <p:cTn id="71" presetID="21" presetClass="entr" presetSubtype="1" fill="hold" grpId="0" nodeType="after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wheel(1)">
                                      <p:cBhvr>
                                        <p:cTn id="73" dur="1000"/>
                                        <p:tgtEl>
                                          <p:spTgt spid="37"/>
                                        </p:tgtEl>
                                      </p:cBhvr>
                                    </p:animEffect>
                                  </p:childTnLst>
                                </p:cTn>
                              </p:par>
                            </p:childTnLst>
                          </p:cTn>
                        </p:par>
                        <p:par>
                          <p:cTn id="74" fill="hold">
                            <p:stCondLst>
                              <p:cond delay="4500"/>
                            </p:stCondLst>
                            <p:childTnLst>
                              <p:par>
                                <p:cTn id="75" presetID="2" presetClass="entr" presetSubtype="4" fill="hold" grpId="0" nodeType="afterEffect">
                                  <p:stCondLst>
                                    <p:cond delay="0"/>
                                  </p:stCondLst>
                                  <p:childTnLst>
                                    <p:set>
                                      <p:cBhvr>
                                        <p:cTn id="76" dur="1" fill="hold">
                                          <p:stCondLst>
                                            <p:cond delay="0"/>
                                          </p:stCondLst>
                                        </p:cTn>
                                        <p:tgtEl>
                                          <p:spTgt spid="43">
                                            <p:txEl>
                                              <p:pRg st="0" end="0"/>
                                            </p:txEl>
                                          </p:spTgt>
                                        </p:tgtEl>
                                        <p:attrNameLst>
                                          <p:attrName>style.visibility</p:attrName>
                                        </p:attrNameLst>
                                      </p:cBhvr>
                                      <p:to>
                                        <p:strVal val="visible"/>
                                      </p:to>
                                    </p:set>
                                    <p:anim calcmode="lin" valueType="num">
                                      <p:cBhvr additive="base">
                                        <p:cTn id="77"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31">
                                            <p:txEl>
                                              <p:pRg st="0" end="0"/>
                                            </p:txEl>
                                          </p:spTgt>
                                        </p:tgtEl>
                                        <p:attrNameLst>
                                          <p:attrName>style.visibility</p:attrName>
                                        </p:attrNameLst>
                                      </p:cBhvr>
                                      <p:to>
                                        <p:strVal val="visible"/>
                                      </p:to>
                                    </p:set>
                                    <p:anim calcmode="lin" valueType="num">
                                      <p:cBhvr additive="base">
                                        <p:cTn id="8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3"/>
                                        </p:tgtEl>
                                        <p:attrNameLst>
                                          <p:attrName>style.visibility</p:attrName>
                                        </p:attrNameLst>
                                      </p:cBhvr>
                                      <p:to>
                                        <p:strVal val="visible"/>
                                      </p:to>
                                    </p:set>
                                    <p:anim calcmode="lin" valueType="num">
                                      <p:cBhvr additive="base">
                                        <p:cTn id="85" dur="500" fill="hold"/>
                                        <p:tgtEl>
                                          <p:spTgt spid="23"/>
                                        </p:tgtEl>
                                        <p:attrNameLst>
                                          <p:attrName>ppt_x</p:attrName>
                                        </p:attrNameLst>
                                      </p:cBhvr>
                                      <p:tavLst>
                                        <p:tav tm="0">
                                          <p:val>
                                            <p:strVal val="#ppt_x"/>
                                          </p:val>
                                        </p:tav>
                                        <p:tav tm="100000">
                                          <p:val>
                                            <p:strVal val="#ppt_x"/>
                                          </p:val>
                                        </p:tav>
                                      </p:tavLst>
                                    </p:anim>
                                    <p:anim calcmode="lin" valueType="num">
                                      <p:cBhvr additive="base">
                                        <p:cTn id="86" dur="500" fill="hold"/>
                                        <p:tgtEl>
                                          <p:spTgt spid="23"/>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24"/>
                                        </p:tgtEl>
                                        <p:attrNameLst>
                                          <p:attrName>style.visibility</p:attrName>
                                        </p:attrNameLst>
                                      </p:cBhvr>
                                      <p:to>
                                        <p:strVal val="visible"/>
                                      </p:to>
                                    </p:set>
                                    <p:anim calcmode="lin" valueType="num">
                                      <p:cBhvr additive="base">
                                        <p:cTn id="89" dur="500" fill="hold"/>
                                        <p:tgtEl>
                                          <p:spTgt spid="24"/>
                                        </p:tgtEl>
                                        <p:attrNameLst>
                                          <p:attrName>ppt_x</p:attrName>
                                        </p:attrNameLst>
                                      </p:cBhvr>
                                      <p:tavLst>
                                        <p:tav tm="0">
                                          <p:val>
                                            <p:strVal val="#ppt_x"/>
                                          </p:val>
                                        </p:tav>
                                        <p:tav tm="100000">
                                          <p:val>
                                            <p:strVal val="#ppt_x"/>
                                          </p:val>
                                        </p:tav>
                                      </p:tavLst>
                                    </p:anim>
                                    <p:anim calcmode="lin" valueType="num">
                                      <p:cBhvr additive="base">
                                        <p:cTn id="90" dur="500" fill="hold"/>
                                        <p:tgtEl>
                                          <p:spTgt spid="24"/>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35">
                                            <p:txEl>
                                              <p:pRg st="0" end="0"/>
                                            </p:txEl>
                                          </p:spTgt>
                                        </p:tgtEl>
                                        <p:attrNameLst>
                                          <p:attrName>style.visibility</p:attrName>
                                        </p:attrNameLst>
                                      </p:cBhvr>
                                      <p:to>
                                        <p:strVal val="visible"/>
                                      </p:to>
                                    </p:set>
                                    <p:anim calcmode="lin" valueType="num">
                                      <p:cBhvr additive="base">
                                        <p:cTn id="9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95" fill="hold">
                            <p:stCondLst>
                              <p:cond delay="5000"/>
                            </p:stCondLst>
                            <p:childTnLst>
                              <p:par>
                                <p:cTn id="96" presetID="21" presetClass="entr" presetSubtype="1" fill="hold" grpId="0" nodeType="after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wheel(1)">
                                      <p:cBhvr>
                                        <p:cTn id="98" dur="1000"/>
                                        <p:tgtEl>
                                          <p:spTgt spid="40"/>
                                        </p:tgtEl>
                                      </p:cBhvr>
                                    </p:animEffect>
                                  </p:childTnLst>
                                </p:cTn>
                              </p:par>
                            </p:childTnLst>
                          </p:cTn>
                        </p:par>
                        <p:par>
                          <p:cTn id="99" fill="hold">
                            <p:stCondLst>
                              <p:cond delay="6000"/>
                            </p:stCondLst>
                            <p:childTnLst>
                              <p:par>
                                <p:cTn id="100" presetID="2" presetClass="entr" presetSubtype="4" fill="hold" grpId="0" nodeType="afterEffect">
                                  <p:stCondLst>
                                    <p:cond delay="0"/>
                                  </p:stCondLst>
                                  <p:childTnLst>
                                    <p:set>
                                      <p:cBhvr>
                                        <p:cTn id="101" dur="1" fill="hold">
                                          <p:stCondLst>
                                            <p:cond delay="0"/>
                                          </p:stCondLst>
                                        </p:cTn>
                                        <p:tgtEl>
                                          <p:spTgt spid="44">
                                            <p:txEl>
                                              <p:pRg st="0" end="0"/>
                                            </p:txEl>
                                          </p:spTgt>
                                        </p:tgtEl>
                                        <p:attrNameLst>
                                          <p:attrName>style.visibility</p:attrName>
                                        </p:attrNameLst>
                                      </p:cBhvr>
                                      <p:to>
                                        <p:strVal val="visible"/>
                                      </p:to>
                                    </p:set>
                                    <p:anim calcmode="lin" valueType="num">
                                      <p:cBhvr additive="base">
                                        <p:cTn id="102"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4">
                                            <p:txEl>
                                              <p:pRg st="0" end="0"/>
                                            </p:txEl>
                                          </p:spTgt>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26">
                                            <p:txEl>
                                              <p:pRg st="0" end="0"/>
                                            </p:txEl>
                                          </p:spTgt>
                                        </p:tgtEl>
                                        <p:attrNameLst>
                                          <p:attrName>style.visibility</p:attrName>
                                        </p:attrNameLst>
                                      </p:cBhvr>
                                      <p:to>
                                        <p:strVal val="visible"/>
                                      </p:to>
                                    </p:set>
                                    <p:anim calcmode="lin" valueType="num">
                                      <p:cBhvr additive="base">
                                        <p:cTn id="106"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25"/>
                                        </p:tgtEl>
                                        <p:attrNameLst>
                                          <p:attrName>style.visibility</p:attrName>
                                        </p:attrNameLst>
                                      </p:cBhvr>
                                      <p:to>
                                        <p:strVal val="visible"/>
                                      </p:to>
                                    </p:set>
                                    <p:anim calcmode="lin" valueType="num">
                                      <p:cBhvr additive="base">
                                        <p:cTn id="110" dur="500" fill="hold"/>
                                        <p:tgtEl>
                                          <p:spTgt spid="25"/>
                                        </p:tgtEl>
                                        <p:attrNameLst>
                                          <p:attrName>ppt_x</p:attrName>
                                        </p:attrNameLst>
                                      </p:cBhvr>
                                      <p:tavLst>
                                        <p:tav tm="0">
                                          <p:val>
                                            <p:strVal val="#ppt_x"/>
                                          </p:val>
                                        </p:tav>
                                        <p:tav tm="100000">
                                          <p:val>
                                            <p:strVal val="#ppt_x"/>
                                          </p:val>
                                        </p:tav>
                                      </p:tavLst>
                                    </p:anim>
                                    <p:anim calcmode="lin" valueType="num">
                                      <p:cBhvr additive="base">
                                        <p:cTn id="111" dur="500" fill="hold"/>
                                        <p:tgtEl>
                                          <p:spTgt spid="25"/>
                                        </p:tgtEl>
                                        <p:attrNameLst>
                                          <p:attrName>ppt_y</p:attrName>
                                        </p:attrNameLst>
                                      </p:cBhvr>
                                      <p:tavLst>
                                        <p:tav tm="0">
                                          <p:val>
                                            <p:strVal val="1+#ppt_h/2"/>
                                          </p:val>
                                        </p:tav>
                                        <p:tav tm="100000">
                                          <p:val>
                                            <p:strVal val="#ppt_y"/>
                                          </p:val>
                                        </p:tav>
                                      </p:tavLst>
                                    </p:anim>
                                  </p:childTnLst>
                                </p:cTn>
                              </p:par>
                              <p:par>
                                <p:cTn id="112" presetID="2" presetClass="entr" presetSubtype="4" fill="hold" nodeType="withEffect">
                                  <p:stCondLst>
                                    <p:cond delay="0"/>
                                  </p:stCondLst>
                                  <p:childTnLst>
                                    <p:set>
                                      <p:cBhvr>
                                        <p:cTn id="113" dur="1" fill="hold">
                                          <p:stCondLst>
                                            <p:cond delay="0"/>
                                          </p:stCondLst>
                                        </p:cTn>
                                        <p:tgtEl>
                                          <p:spTgt spid="34"/>
                                        </p:tgtEl>
                                        <p:attrNameLst>
                                          <p:attrName>style.visibility</p:attrName>
                                        </p:attrNameLst>
                                      </p:cBhvr>
                                      <p:to>
                                        <p:strVal val="visible"/>
                                      </p:to>
                                    </p:set>
                                    <p:anim calcmode="lin" valueType="num">
                                      <p:cBhvr additive="base">
                                        <p:cTn id="114" dur="500" fill="hold"/>
                                        <p:tgtEl>
                                          <p:spTgt spid="34"/>
                                        </p:tgtEl>
                                        <p:attrNameLst>
                                          <p:attrName>ppt_x</p:attrName>
                                        </p:attrNameLst>
                                      </p:cBhvr>
                                      <p:tavLst>
                                        <p:tav tm="0">
                                          <p:val>
                                            <p:strVal val="#ppt_x"/>
                                          </p:val>
                                        </p:tav>
                                        <p:tav tm="100000">
                                          <p:val>
                                            <p:strVal val="#ppt_x"/>
                                          </p:val>
                                        </p:tav>
                                      </p:tavLst>
                                    </p:anim>
                                    <p:anim calcmode="lin" valueType="num">
                                      <p:cBhvr additive="base">
                                        <p:cTn id="115" dur="500" fill="hold"/>
                                        <p:tgtEl>
                                          <p:spTgt spid="34"/>
                                        </p:tgtEl>
                                        <p:attrNameLst>
                                          <p:attrName>ppt_y</p:attrName>
                                        </p:attrNameLst>
                                      </p:cBhvr>
                                      <p:tavLst>
                                        <p:tav tm="0">
                                          <p:val>
                                            <p:strVal val="1+#ppt_h/2"/>
                                          </p:val>
                                        </p:tav>
                                        <p:tav tm="100000">
                                          <p:val>
                                            <p:strVal val="#ppt_y"/>
                                          </p:val>
                                        </p:tav>
                                      </p:tavLst>
                                    </p:anim>
                                  </p:childTnLst>
                                </p:cTn>
                              </p:par>
                              <p:par>
                                <p:cTn id="116" presetID="2" presetClass="entr" presetSubtype="4" fill="hold" grpId="0" nodeType="withEffect">
                                  <p:stCondLst>
                                    <p:cond delay="0"/>
                                  </p:stCondLst>
                                  <p:childTnLst>
                                    <p:set>
                                      <p:cBhvr>
                                        <p:cTn id="117" dur="1" fill="hold">
                                          <p:stCondLst>
                                            <p:cond delay="0"/>
                                          </p:stCondLst>
                                        </p:cTn>
                                        <p:tgtEl>
                                          <p:spTgt spid="30">
                                            <p:txEl>
                                              <p:pRg st="0" end="0"/>
                                            </p:txEl>
                                          </p:spTgt>
                                        </p:tgtEl>
                                        <p:attrNameLst>
                                          <p:attrName>style.visibility</p:attrName>
                                        </p:attrNameLst>
                                      </p:cBhvr>
                                      <p:to>
                                        <p:strVal val="visible"/>
                                      </p:to>
                                    </p:set>
                                    <p:anim calcmode="lin" valueType="num">
                                      <p:cBhvr additive="base">
                                        <p:cTn id="11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2" presetClass="entr" presetSubtype="4"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build="p">
        <p:tmplLst>
          <p:tmpl lvl="1">
            <p:tnLst>
              <p:par>
                <p:cTn presetID="2" presetClass="entr" presetSubtype="4"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ppt_x"/>
                          </p:val>
                        </p:tav>
                        <p:tav tm="100000">
                          <p:val>
                            <p:strVal val="#ppt_x"/>
                          </p:val>
                        </p:tav>
                      </p:tavLst>
                    </p:anim>
                    <p:anim calcmode="lin" valueType="num">
                      <p:cBhvr additive="base">
                        <p:cTn dur="500" fill="hold"/>
                        <p:tgtEl>
                          <p:spTgt spid="44"/>
                        </p:tgtEl>
                        <p:attrNameLst>
                          <p:attrName>ppt_y</p:attrName>
                        </p:attrNameLst>
                      </p:cBhvr>
                      <p:tavLst>
                        <p:tav tm="0">
                          <p:val>
                            <p:strVal val="1+#ppt_h/2"/>
                          </p:val>
                        </p:tav>
                        <p:tav tm="100000">
                          <p:val>
                            <p:strVal val="#ppt_y"/>
                          </p:val>
                        </p:tav>
                      </p:tavLst>
                    </p:anim>
                  </p:childTnLst>
                </p:cTn>
              </p:par>
            </p:tnLst>
          </p:tmpl>
        </p:tmplLst>
      </p:bldP>
      <p:bldP spid="11" grpId="0"/>
      <p:bldP spid="36" grpId="0"/>
      <p:bldP spid="37" grpId="0"/>
      <p:bldP spid="40" grpId="0"/>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animBg="1"/>
      <p:bldP spid="23" grpId="0" animBg="1"/>
      <p:bldP spid="27" grpId="0" animBg="1"/>
      <p:bldP spid="28" grpId="0" build="p">
        <p:tmplLst>
          <p:tmpl lvl="1">
            <p:tnLst>
              <p:par>
                <p:cTn presetID="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25" grpId="0" animBg="1"/>
      <p:bldP spid="26" grpId="0" build="p">
        <p:tmplLst>
          <p:tmpl lvl="1">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41" grpId="0" build="p">
        <p:tmplLst>
          <p:tmpl lvl="1">
            <p:tnLst>
              <p:par>
                <p:cTn presetID="2" presetClass="entr" presetSubtype="4"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low">
    <p:spTree>
      <p:nvGrpSpPr>
        <p:cNvPr id="1" name=""/>
        <p:cNvGrpSpPr/>
        <p:nvPr/>
      </p:nvGrpSpPr>
      <p:grpSpPr>
        <a:xfrm>
          <a:off x="0" y="0"/>
          <a:ext cx="0" cy="0"/>
          <a:chOff x="0" y="0"/>
          <a:chExt cx="0" cy="0"/>
        </a:xfrm>
      </p:grpSpPr>
      <p:sp>
        <p:nvSpPr>
          <p:cNvPr id="11" name="フリーフォーム 10"/>
          <p:cNvSpPr/>
          <p:nvPr/>
        </p:nvSpPr>
        <p:spPr>
          <a:xfrm>
            <a:off x="-330229" y="3081867"/>
            <a:ext cx="12709570" cy="1557867"/>
          </a:xfrm>
          <a:custGeom>
            <a:avLst/>
            <a:gdLst>
              <a:gd name="connsiteX0" fmla="*/ 0 w 19062700"/>
              <a:gd name="connsiteY0" fmla="*/ 0 h 2336800"/>
              <a:gd name="connsiteX1" fmla="*/ 2730500 w 19062700"/>
              <a:gd name="connsiteY1" fmla="*/ 1524000 h 2336800"/>
              <a:gd name="connsiteX2" fmla="*/ 5384800 w 19062700"/>
              <a:gd name="connsiteY2" fmla="*/ 749300 h 2336800"/>
              <a:gd name="connsiteX3" fmla="*/ 7264400 w 19062700"/>
              <a:gd name="connsiteY3" fmla="*/ 2336800 h 2336800"/>
              <a:gd name="connsiteX4" fmla="*/ 9740900 w 19062700"/>
              <a:gd name="connsiteY4" fmla="*/ 965200 h 2336800"/>
              <a:gd name="connsiteX5" fmla="*/ 12700000 w 19062700"/>
              <a:gd name="connsiteY5" fmla="*/ 1663700 h 2336800"/>
              <a:gd name="connsiteX6" fmla="*/ 15316200 w 19062700"/>
              <a:gd name="connsiteY6" fmla="*/ 584200 h 2336800"/>
              <a:gd name="connsiteX7" fmla="*/ 19062700 w 19062700"/>
              <a:gd name="connsiteY7" fmla="*/ 2159000 h 2336800"/>
              <a:gd name="connsiteX8" fmla="*/ 19037300 w 19062700"/>
              <a:gd name="connsiteY8" fmla="*/ 2159000 h 2336800"/>
              <a:gd name="connsiteX9" fmla="*/ 19037300 w 19062700"/>
              <a:gd name="connsiteY9" fmla="*/ 2159000 h 233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62700" h="2336800">
                <a:moveTo>
                  <a:pt x="0" y="0"/>
                </a:moveTo>
                <a:lnTo>
                  <a:pt x="2730500" y="1524000"/>
                </a:lnTo>
                <a:lnTo>
                  <a:pt x="5384800" y="749300"/>
                </a:lnTo>
                <a:lnTo>
                  <a:pt x="7264400" y="2336800"/>
                </a:lnTo>
                <a:lnTo>
                  <a:pt x="9740900" y="965200"/>
                </a:lnTo>
                <a:lnTo>
                  <a:pt x="12700000" y="1663700"/>
                </a:lnTo>
                <a:lnTo>
                  <a:pt x="15316200" y="584200"/>
                </a:lnTo>
                <a:lnTo>
                  <a:pt x="19062700" y="2159000"/>
                </a:lnTo>
                <a:lnTo>
                  <a:pt x="19037300" y="2159000"/>
                </a:lnTo>
                <a:lnTo>
                  <a:pt x="19037300" y="2159000"/>
                </a:lnTo>
              </a:path>
            </a:pathLst>
          </a:custGeom>
          <a:noFill/>
          <a:ln>
            <a:solidFill>
              <a:srgbClr val="3A75FB"/>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a:p>
        </p:txBody>
      </p:sp>
      <p:sp>
        <p:nvSpPr>
          <p:cNvPr id="46" name="円/楕円 45"/>
          <p:cNvSpPr/>
          <p:nvPr/>
        </p:nvSpPr>
        <p:spPr>
          <a:xfrm>
            <a:off x="9789641" y="3385148"/>
            <a:ext cx="205001" cy="204983"/>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41" name="円/楕円 40"/>
          <p:cNvSpPr/>
          <p:nvPr/>
        </p:nvSpPr>
        <p:spPr>
          <a:xfrm>
            <a:off x="1398904" y="4005269"/>
            <a:ext cx="205001" cy="204983"/>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42" name="円/楕円 41"/>
          <p:cNvSpPr/>
          <p:nvPr/>
        </p:nvSpPr>
        <p:spPr>
          <a:xfrm>
            <a:off x="3154327" y="3487640"/>
            <a:ext cx="205001" cy="204983"/>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43" name="円/楕円 42"/>
          <p:cNvSpPr/>
          <p:nvPr/>
        </p:nvSpPr>
        <p:spPr>
          <a:xfrm>
            <a:off x="4412406" y="4542634"/>
            <a:ext cx="205001" cy="204983"/>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44" name="円/楕円 43"/>
          <p:cNvSpPr/>
          <p:nvPr/>
        </p:nvSpPr>
        <p:spPr>
          <a:xfrm>
            <a:off x="6055082" y="3619767"/>
            <a:ext cx="205001" cy="204983"/>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45" name="円/楕円 44"/>
          <p:cNvSpPr/>
          <p:nvPr/>
        </p:nvSpPr>
        <p:spPr>
          <a:xfrm>
            <a:off x="8020844" y="4082852"/>
            <a:ext cx="205001" cy="204983"/>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49" name="テキスト プレースホルダー 11"/>
          <p:cNvSpPr>
            <a:spLocks noGrp="1"/>
          </p:cNvSpPr>
          <p:nvPr>
            <p:ph type="body" sz="quarter" idx="14" hasCustomPrompt="1"/>
          </p:nvPr>
        </p:nvSpPr>
        <p:spPr>
          <a:xfrm>
            <a:off x="622820" y="4645125"/>
            <a:ext cx="2630346" cy="564561"/>
          </a:xfrm>
        </p:spPr>
        <p:txBody>
          <a:bodyPr anchor="b">
            <a:normAutofit/>
          </a:bodyPr>
          <a:lstStyle>
            <a:lvl1pPr algn="l">
              <a:defRPr sz="1600" baseline="0">
                <a:solidFill>
                  <a:srgbClr val="3A75FB"/>
                </a:solidFill>
              </a:defRPr>
            </a:lvl1pPr>
          </a:lstStyle>
          <a:p>
            <a:pPr lvl="0"/>
            <a:r>
              <a:rPr lang="en-US" dirty="0" smtClean="0"/>
              <a:t>Text Here</a:t>
            </a:r>
            <a:endParaRPr lang="en-US" dirty="0"/>
          </a:p>
        </p:txBody>
      </p:sp>
      <p:sp>
        <p:nvSpPr>
          <p:cNvPr id="50" name="テキスト プレースホルダー 11"/>
          <p:cNvSpPr>
            <a:spLocks noGrp="1"/>
          </p:cNvSpPr>
          <p:nvPr>
            <p:ph type="body" sz="quarter" idx="23" hasCustomPrompt="1"/>
          </p:nvPr>
        </p:nvSpPr>
        <p:spPr>
          <a:xfrm>
            <a:off x="615028" y="5230378"/>
            <a:ext cx="2632243" cy="936430"/>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200" baseline="0">
                <a:solidFill>
                  <a:schemeClr val="bg1"/>
                </a:solidFill>
              </a:defRPr>
            </a:lvl1pPr>
          </a:lstStyle>
          <a:p>
            <a:pPr lvl="0"/>
            <a:r>
              <a:rPr lang="en-US" dirty="0" smtClean="0"/>
              <a:t>Text Here</a:t>
            </a:r>
            <a:br>
              <a:rPr lang="en-US" dirty="0" smtClean="0"/>
            </a:br>
            <a:endParaRPr lang="en-US" dirty="0"/>
          </a:p>
        </p:txBody>
      </p:sp>
      <p:sp>
        <p:nvSpPr>
          <p:cNvPr id="51" name="テキスト プレースホルダー 11"/>
          <p:cNvSpPr>
            <a:spLocks noGrp="1"/>
          </p:cNvSpPr>
          <p:nvPr>
            <p:ph type="body" sz="quarter" idx="24" hasCustomPrompt="1"/>
          </p:nvPr>
        </p:nvSpPr>
        <p:spPr>
          <a:xfrm>
            <a:off x="728982" y="1624322"/>
            <a:ext cx="2630346" cy="564561"/>
          </a:xfrm>
        </p:spPr>
        <p:txBody>
          <a:bodyPr anchor="b">
            <a:normAutofit/>
          </a:bodyPr>
          <a:lstStyle>
            <a:lvl1pPr algn="l">
              <a:defRPr sz="1600" baseline="0">
                <a:solidFill>
                  <a:srgbClr val="3A75FB"/>
                </a:solidFill>
              </a:defRPr>
            </a:lvl1pPr>
          </a:lstStyle>
          <a:p>
            <a:pPr lvl="0"/>
            <a:r>
              <a:rPr lang="en-US" dirty="0" smtClean="0"/>
              <a:t>Text Here</a:t>
            </a:r>
            <a:endParaRPr lang="en-US" dirty="0"/>
          </a:p>
        </p:txBody>
      </p:sp>
      <p:sp>
        <p:nvSpPr>
          <p:cNvPr id="52" name="テキスト プレースホルダー 11"/>
          <p:cNvSpPr>
            <a:spLocks noGrp="1"/>
          </p:cNvSpPr>
          <p:nvPr>
            <p:ph type="body" sz="quarter" idx="25" hasCustomPrompt="1"/>
          </p:nvPr>
        </p:nvSpPr>
        <p:spPr>
          <a:xfrm>
            <a:off x="721191" y="2209576"/>
            <a:ext cx="2632243" cy="936430"/>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200" baseline="0">
                <a:solidFill>
                  <a:schemeClr val="bg1"/>
                </a:solidFill>
              </a:defRPr>
            </a:lvl1pPr>
          </a:lstStyle>
          <a:p>
            <a:pPr lvl="0"/>
            <a:r>
              <a:rPr lang="en-US" dirty="0" smtClean="0"/>
              <a:t>Text Here</a:t>
            </a:r>
            <a:br>
              <a:rPr lang="en-US" dirty="0" smtClean="0"/>
            </a:br>
            <a:endParaRPr lang="en-US" dirty="0"/>
          </a:p>
        </p:txBody>
      </p:sp>
      <p:sp>
        <p:nvSpPr>
          <p:cNvPr id="53" name="テキスト プレースホルダー 11"/>
          <p:cNvSpPr>
            <a:spLocks noGrp="1"/>
          </p:cNvSpPr>
          <p:nvPr>
            <p:ph type="body" sz="quarter" idx="26" hasCustomPrompt="1"/>
          </p:nvPr>
        </p:nvSpPr>
        <p:spPr>
          <a:xfrm>
            <a:off x="4916441" y="4796166"/>
            <a:ext cx="2630346" cy="564561"/>
          </a:xfrm>
        </p:spPr>
        <p:txBody>
          <a:bodyPr anchor="b">
            <a:normAutofit/>
          </a:bodyPr>
          <a:lstStyle>
            <a:lvl1pPr algn="l">
              <a:defRPr sz="1600" baseline="0">
                <a:solidFill>
                  <a:srgbClr val="3A75FB"/>
                </a:solidFill>
              </a:defRPr>
            </a:lvl1pPr>
          </a:lstStyle>
          <a:p>
            <a:pPr lvl="0"/>
            <a:r>
              <a:rPr lang="en-US" dirty="0" smtClean="0"/>
              <a:t>Text Here</a:t>
            </a:r>
            <a:endParaRPr lang="en-US" dirty="0"/>
          </a:p>
        </p:txBody>
      </p:sp>
      <p:sp>
        <p:nvSpPr>
          <p:cNvPr id="54" name="テキスト プレースホルダー 11"/>
          <p:cNvSpPr>
            <a:spLocks noGrp="1"/>
          </p:cNvSpPr>
          <p:nvPr>
            <p:ph type="body" sz="quarter" idx="27" hasCustomPrompt="1"/>
          </p:nvPr>
        </p:nvSpPr>
        <p:spPr>
          <a:xfrm>
            <a:off x="4908649" y="5381419"/>
            <a:ext cx="2632243" cy="936430"/>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200" baseline="0">
                <a:solidFill>
                  <a:schemeClr val="bg1"/>
                </a:solidFill>
              </a:defRPr>
            </a:lvl1pPr>
          </a:lstStyle>
          <a:p>
            <a:pPr lvl="0"/>
            <a:r>
              <a:rPr lang="en-US" dirty="0" smtClean="0"/>
              <a:t>Text Here</a:t>
            </a:r>
            <a:br>
              <a:rPr lang="en-US" dirty="0" smtClean="0"/>
            </a:br>
            <a:endParaRPr lang="en-US" dirty="0"/>
          </a:p>
        </p:txBody>
      </p:sp>
      <p:sp>
        <p:nvSpPr>
          <p:cNvPr id="55" name="テキスト プレースホルダー 11"/>
          <p:cNvSpPr>
            <a:spLocks noGrp="1"/>
          </p:cNvSpPr>
          <p:nvPr>
            <p:ph type="body" sz="quarter" idx="28" hasCustomPrompt="1"/>
          </p:nvPr>
        </p:nvSpPr>
        <p:spPr>
          <a:xfrm>
            <a:off x="5022950" y="1771136"/>
            <a:ext cx="2630346" cy="564561"/>
          </a:xfrm>
        </p:spPr>
        <p:txBody>
          <a:bodyPr anchor="b">
            <a:normAutofit/>
          </a:bodyPr>
          <a:lstStyle>
            <a:lvl1pPr algn="l">
              <a:defRPr sz="1600" baseline="0">
                <a:solidFill>
                  <a:srgbClr val="3A75FB"/>
                </a:solidFill>
              </a:defRPr>
            </a:lvl1pPr>
          </a:lstStyle>
          <a:p>
            <a:pPr lvl="0"/>
            <a:r>
              <a:rPr lang="en-US" dirty="0" smtClean="0"/>
              <a:t>Text Here</a:t>
            </a:r>
            <a:endParaRPr lang="en-US" dirty="0"/>
          </a:p>
        </p:txBody>
      </p:sp>
      <p:sp>
        <p:nvSpPr>
          <p:cNvPr id="56" name="テキスト プレースホルダー 11"/>
          <p:cNvSpPr>
            <a:spLocks noGrp="1"/>
          </p:cNvSpPr>
          <p:nvPr>
            <p:ph type="body" sz="quarter" idx="29" hasCustomPrompt="1"/>
          </p:nvPr>
        </p:nvSpPr>
        <p:spPr>
          <a:xfrm>
            <a:off x="5015158" y="2356390"/>
            <a:ext cx="2632243" cy="936430"/>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200" baseline="0">
                <a:solidFill>
                  <a:schemeClr val="bg1"/>
                </a:solidFill>
              </a:defRPr>
            </a:lvl1pPr>
          </a:lstStyle>
          <a:p>
            <a:pPr lvl="0"/>
            <a:r>
              <a:rPr lang="en-US" dirty="0" smtClean="0"/>
              <a:t>Text Here</a:t>
            </a:r>
            <a:br>
              <a:rPr lang="en-US" dirty="0" smtClean="0"/>
            </a:br>
            <a:endParaRPr lang="en-US" dirty="0"/>
          </a:p>
        </p:txBody>
      </p:sp>
      <p:sp>
        <p:nvSpPr>
          <p:cNvPr id="57" name="テキスト プレースホルダー 11"/>
          <p:cNvSpPr>
            <a:spLocks noGrp="1"/>
          </p:cNvSpPr>
          <p:nvPr>
            <p:ph type="body" sz="quarter" idx="30" hasCustomPrompt="1"/>
          </p:nvPr>
        </p:nvSpPr>
        <p:spPr>
          <a:xfrm>
            <a:off x="8540830" y="4465336"/>
            <a:ext cx="2630346" cy="564561"/>
          </a:xfrm>
        </p:spPr>
        <p:txBody>
          <a:bodyPr anchor="b">
            <a:normAutofit/>
          </a:bodyPr>
          <a:lstStyle>
            <a:lvl1pPr algn="l">
              <a:defRPr sz="1600" baseline="0">
                <a:solidFill>
                  <a:srgbClr val="3A75FB"/>
                </a:solidFill>
              </a:defRPr>
            </a:lvl1pPr>
          </a:lstStyle>
          <a:p>
            <a:pPr lvl="0"/>
            <a:r>
              <a:rPr lang="en-US" dirty="0" smtClean="0"/>
              <a:t>Text Here</a:t>
            </a:r>
            <a:endParaRPr lang="en-US" dirty="0"/>
          </a:p>
        </p:txBody>
      </p:sp>
      <p:sp>
        <p:nvSpPr>
          <p:cNvPr id="58" name="テキスト プレースホルダー 11"/>
          <p:cNvSpPr>
            <a:spLocks noGrp="1"/>
          </p:cNvSpPr>
          <p:nvPr>
            <p:ph type="body" sz="quarter" idx="31" hasCustomPrompt="1"/>
          </p:nvPr>
        </p:nvSpPr>
        <p:spPr>
          <a:xfrm>
            <a:off x="8533038" y="5050590"/>
            <a:ext cx="2632243" cy="936430"/>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200" baseline="0">
                <a:solidFill>
                  <a:schemeClr val="bg1"/>
                </a:solidFill>
              </a:defRPr>
            </a:lvl1pPr>
          </a:lstStyle>
          <a:p>
            <a:pPr lvl="0"/>
            <a:r>
              <a:rPr lang="en-US" dirty="0" smtClean="0"/>
              <a:t>Text Here</a:t>
            </a:r>
            <a:br>
              <a:rPr lang="en-US" dirty="0" smtClean="0"/>
            </a:br>
            <a:endParaRPr lang="en-US" dirty="0"/>
          </a:p>
        </p:txBody>
      </p:sp>
      <p:sp>
        <p:nvSpPr>
          <p:cNvPr id="59" name="テキスト プレースホルダー 11"/>
          <p:cNvSpPr>
            <a:spLocks noGrp="1"/>
          </p:cNvSpPr>
          <p:nvPr>
            <p:ph type="body" sz="quarter" idx="32" hasCustomPrompt="1"/>
          </p:nvPr>
        </p:nvSpPr>
        <p:spPr>
          <a:xfrm>
            <a:off x="9412519" y="1637808"/>
            <a:ext cx="2630346" cy="564561"/>
          </a:xfrm>
        </p:spPr>
        <p:txBody>
          <a:bodyPr anchor="b">
            <a:normAutofit/>
          </a:bodyPr>
          <a:lstStyle>
            <a:lvl1pPr algn="l">
              <a:defRPr sz="1600" baseline="0">
                <a:solidFill>
                  <a:srgbClr val="3A75FB"/>
                </a:solidFill>
              </a:defRPr>
            </a:lvl1pPr>
          </a:lstStyle>
          <a:p>
            <a:pPr lvl="0"/>
            <a:r>
              <a:rPr lang="en-US" dirty="0" smtClean="0"/>
              <a:t>Text Here</a:t>
            </a:r>
            <a:endParaRPr lang="en-US" dirty="0"/>
          </a:p>
        </p:txBody>
      </p:sp>
      <p:sp>
        <p:nvSpPr>
          <p:cNvPr id="60" name="テキスト プレースホルダー 11"/>
          <p:cNvSpPr>
            <a:spLocks noGrp="1"/>
          </p:cNvSpPr>
          <p:nvPr>
            <p:ph type="body" sz="quarter" idx="33" hasCustomPrompt="1"/>
          </p:nvPr>
        </p:nvSpPr>
        <p:spPr>
          <a:xfrm>
            <a:off x="9404727" y="2223062"/>
            <a:ext cx="2632243" cy="936430"/>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200" baseline="0">
                <a:solidFill>
                  <a:schemeClr val="bg1"/>
                </a:solidFill>
              </a:defRPr>
            </a:lvl1pPr>
          </a:lstStyle>
          <a:p>
            <a:pPr lvl="0"/>
            <a:r>
              <a:rPr lang="en-US" dirty="0" smtClean="0"/>
              <a:t>Text Here</a:t>
            </a:r>
            <a:br>
              <a:rPr lang="en-US" dirty="0" smtClean="0"/>
            </a:br>
            <a:endParaRPr lang="en-US" dirty="0"/>
          </a:p>
        </p:txBody>
      </p:sp>
      <p:cxnSp>
        <p:nvCxnSpPr>
          <p:cNvPr id="13" name="直線コネクタ 12"/>
          <p:cNvCxnSpPr/>
          <p:nvPr/>
        </p:nvCxnSpPr>
        <p:spPr>
          <a:xfrm flipV="1">
            <a:off x="1252260" y="4287835"/>
            <a:ext cx="249144" cy="45978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flipV="1">
            <a:off x="2912786" y="2917743"/>
            <a:ext cx="266552" cy="47587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4617407" y="4840750"/>
            <a:ext cx="176533" cy="39165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5944116" y="3081867"/>
            <a:ext cx="213466" cy="47587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flipV="1">
            <a:off x="8261495" y="4295673"/>
            <a:ext cx="434526" cy="24696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flipH="1">
            <a:off x="9899718" y="2917744"/>
            <a:ext cx="94924" cy="40205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38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2" presetClass="entr" presetSubtype="12"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500" fill="hold"/>
                                        <p:tgtEl>
                                          <p:spTgt spid="41"/>
                                        </p:tgtEl>
                                        <p:attrNameLst>
                                          <p:attrName>ppt_x</p:attrName>
                                        </p:attrNameLst>
                                      </p:cBhvr>
                                      <p:tavLst>
                                        <p:tav tm="0">
                                          <p:val>
                                            <p:strVal val="0-#ppt_w/2"/>
                                          </p:val>
                                        </p:tav>
                                        <p:tav tm="100000">
                                          <p:val>
                                            <p:strVal val="#ppt_x"/>
                                          </p:val>
                                        </p:tav>
                                      </p:tavLst>
                                    </p:anim>
                                    <p:anim calcmode="lin" valueType="num">
                                      <p:cBhvr additive="base">
                                        <p:cTn id="24" dur="500" fill="hold"/>
                                        <p:tgtEl>
                                          <p:spTgt spid="41"/>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0-#ppt_w/2"/>
                                          </p:val>
                                        </p:tav>
                                        <p:tav tm="100000">
                                          <p:val>
                                            <p:strVal val="#ppt_x"/>
                                          </p:val>
                                        </p:tav>
                                      </p:tavLst>
                                    </p:anim>
                                    <p:anim calcmode="lin" valueType="num">
                                      <p:cBhvr additive="base">
                                        <p:cTn id="28" dur="5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12"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0-#ppt_w/2"/>
                                          </p:val>
                                        </p:tav>
                                        <p:tav tm="100000">
                                          <p:val>
                                            <p:strVal val="#ppt_x"/>
                                          </p:val>
                                        </p:tav>
                                      </p:tavLst>
                                    </p:anim>
                                    <p:anim calcmode="lin" valueType="num">
                                      <p:cBhvr additive="base">
                                        <p:cTn id="32" dur="500" fill="hold"/>
                                        <p:tgtEl>
                                          <p:spTgt spid="44"/>
                                        </p:tgtEl>
                                        <p:attrNameLst>
                                          <p:attrName>ppt_y</p:attrName>
                                        </p:attrNameLst>
                                      </p:cBhvr>
                                      <p:tavLst>
                                        <p:tav tm="0">
                                          <p:val>
                                            <p:strVal val="1+#ppt_h/2"/>
                                          </p:val>
                                        </p:tav>
                                        <p:tav tm="100000">
                                          <p:val>
                                            <p:strVal val="#ppt_y"/>
                                          </p:val>
                                        </p:tav>
                                      </p:tavLst>
                                    </p:anim>
                                  </p:childTnLst>
                                </p:cTn>
                              </p:par>
                              <p:par>
                                <p:cTn id="33" presetID="2" presetClass="entr" presetSubtype="12"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0-#ppt_w/2"/>
                                          </p:val>
                                        </p:tav>
                                        <p:tav tm="100000">
                                          <p:val>
                                            <p:strVal val="#ppt_x"/>
                                          </p:val>
                                        </p:tav>
                                      </p:tavLst>
                                    </p:anim>
                                    <p:anim calcmode="lin" valueType="num">
                                      <p:cBhvr additive="base">
                                        <p:cTn id="36" dur="500" fill="hold"/>
                                        <p:tgtEl>
                                          <p:spTgt spid="45"/>
                                        </p:tgtEl>
                                        <p:attrNameLst>
                                          <p:attrName>ppt_y</p:attrName>
                                        </p:attrNameLst>
                                      </p:cBhvr>
                                      <p:tavLst>
                                        <p:tav tm="0">
                                          <p:val>
                                            <p:strVal val="1+#ppt_h/2"/>
                                          </p:val>
                                        </p:tav>
                                        <p:tav tm="100000">
                                          <p:val>
                                            <p:strVal val="#ppt_y"/>
                                          </p:val>
                                        </p:tav>
                                      </p:tavLst>
                                    </p:anim>
                                  </p:childTnLst>
                                </p:cTn>
                              </p:par>
                              <p:par>
                                <p:cTn id="37" presetID="2" presetClass="entr" presetSubtype="12"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500" fill="hold"/>
                                        <p:tgtEl>
                                          <p:spTgt spid="46"/>
                                        </p:tgtEl>
                                        <p:attrNameLst>
                                          <p:attrName>ppt_x</p:attrName>
                                        </p:attrNameLst>
                                      </p:cBhvr>
                                      <p:tavLst>
                                        <p:tav tm="0">
                                          <p:val>
                                            <p:strVal val="0-#ppt_w/2"/>
                                          </p:val>
                                        </p:tav>
                                        <p:tav tm="100000">
                                          <p:val>
                                            <p:strVal val="#ppt_x"/>
                                          </p:val>
                                        </p:tav>
                                      </p:tavLst>
                                    </p:anim>
                                    <p:anim calcmode="lin" valueType="num">
                                      <p:cBhvr additive="base">
                                        <p:cTn id="40" dur="500" fill="hold"/>
                                        <p:tgtEl>
                                          <p:spTgt spid="46"/>
                                        </p:tgtEl>
                                        <p:attrNameLst>
                                          <p:attrName>ppt_y</p:attrName>
                                        </p:attrNameLst>
                                      </p:cBhvr>
                                      <p:tavLst>
                                        <p:tav tm="0">
                                          <p:val>
                                            <p:strVal val="1+#ppt_h/2"/>
                                          </p:val>
                                        </p:tav>
                                        <p:tav tm="100000">
                                          <p:val>
                                            <p:strVal val="#ppt_y"/>
                                          </p:val>
                                        </p:tav>
                                      </p:tavLst>
                                    </p:anim>
                                  </p:childTnLst>
                                </p:cTn>
                              </p:par>
                              <p:par>
                                <p:cTn id="41" presetID="2" presetClass="entr" presetSubtype="12"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 calcmode="lin" valueType="num">
                                      <p:cBhvr additive="base">
                                        <p:cTn id="43" dur="500" fill="hold"/>
                                        <p:tgtEl>
                                          <p:spTgt spid="43"/>
                                        </p:tgtEl>
                                        <p:attrNameLst>
                                          <p:attrName>ppt_x</p:attrName>
                                        </p:attrNameLst>
                                      </p:cBhvr>
                                      <p:tavLst>
                                        <p:tav tm="0">
                                          <p:val>
                                            <p:strVal val="0-#ppt_w/2"/>
                                          </p:val>
                                        </p:tav>
                                        <p:tav tm="100000">
                                          <p:val>
                                            <p:strVal val="#ppt_x"/>
                                          </p:val>
                                        </p:tav>
                                      </p:tavLst>
                                    </p:anim>
                                    <p:anim calcmode="lin" valueType="num">
                                      <p:cBhvr additive="base">
                                        <p:cTn id="44" dur="500" fill="hold"/>
                                        <p:tgtEl>
                                          <p:spTgt spid="43"/>
                                        </p:tgtEl>
                                        <p:attrNameLst>
                                          <p:attrName>ppt_y</p:attrName>
                                        </p:attrNameLst>
                                      </p:cBhvr>
                                      <p:tavLst>
                                        <p:tav tm="0">
                                          <p:val>
                                            <p:strVal val="1+#ppt_h/2"/>
                                          </p:val>
                                        </p:tav>
                                        <p:tav tm="100000">
                                          <p:val>
                                            <p:strVal val="#ppt_y"/>
                                          </p:val>
                                        </p:tav>
                                      </p:tavLst>
                                    </p:anim>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500"/>
                                        <p:tgtEl>
                                          <p:spTgt spid="11"/>
                                        </p:tgtEl>
                                      </p:cBhvr>
                                    </p:animEffect>
                                  </p:childTnLst>
                                </p:cTn>
                              </p:par>
                            </p:childTnLst>
                          </p:cTn>
                        </p:par>
                        <p:par>
                          <p:cTn id="49" fill="hold">
                            <p:stCondLst>
                              <p:cond delay="1500"/>
                            </p:stCondLst>
                            <p:childTnLst>
                              <p:par>
                                <p:cTn id="50" presetID="22" presetClass="entr" presetSubtype="1" fill="hold"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up)">
                                      <p:cBhvr>
                                        <p:cTn id="52" dur="500"/>
                                        <p:tgtEl>
                                          <p:spTgt spid="13"/>
                                        </p:tgtEl>
                                      </p:cBhvr>
                                    </p:animEffect>
                                  </p:childTnLst>
                                </p:cTn>
                              </p:par>
                            </p:childTnLst>
                          </p:cTn>
                        </p:par>
                        <p:par>
                          <p:cTn id="53" fill="hold">
                            <p:stCondLst>
                              <p:cond delay="2000"/>
                            </p:stCondLst>
                            <p:childTnLst>
                              <p:par>
                                <p:cTn id="54" presetID="14" presetClass="entr" presetSubtype="10" fill="hold" grpId="0" nodeType="afterEffect">
                                  <p:stCondLst>
                                    <p:cond delay="0"/>
                                  </p:stCondLst>
                                  <p:childTnLst>
                                    <p:set>
                                      <p:cBhvr>
                                        <p:cTn id="55"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56" dur="500"/>
                                        <p:tgtEl>
                                          <p:spTgt spid="49">
                                            <p:txEl>
                                              <p:pRg st="0" end="0"/>
                                            </p:txEl>
                                          </p:spTgt>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50">
                                            <p:txEl>
                                              <p:pRg st="0" end="0"/>
                                            </p:txEl>
                                          </p:spTgt>
                                        </p:tgtEl>
                                        <p:attrNameLst>
                                          <p:attrName>style.visibility</p:attrName>
                                        </p:attrNameLst>
                                      </p:cBhvr>
                                      <p:to>
                                        <p:strVal val="visible"/>
                                      </p:to>
                                    </p:set>
                                    <p:animEffect transition="in" filter="randombar(horizontal)">
                                      <p:cBhvr>
                                        <p:cTn id="59" dur="500"/>
                                        <p:tgtEl>
                                          <p:spTgt spid="50">
                                            <p:txEl>
                                              <p:pRg st="0" end="0"/>
                                            </p:txEl>
                                          </p:spTgt>
                                        </p:tgtEl>
                                      </p:cBhvr>
                                    </p:animEffect>
                                  </p:childTnLst>
                                </p:cTn>
                              </p:par>
                            </p:childTnLst>
                          </p:cTn>
                        </p:par>
                        <p:par>
                          <p:cTn id="60" fill="hold">
                            <p:stCondLst>
                              <p:cond delay="2500"/>
                            </p:stCondLst>
                            <p:childTnLst>
                              <p:par>
                                <p:cTn id="61" presetID="22" presetClass="entr" presetSubtype="4" fill="hold" nodeType="after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down)">
                                      <p:cBhvr>
                                        <p:cTn id="63" dur="500"/>
                                        <p:tgtEl>
                                          <p:spTgt spid="61"/>
                                        </p:tgtEl>
                                      </p:cBhvr>
                                    </p:animEffect>
                                  </p:childTnLst>
                                </p:cTn>
                              </p:par>
                            </p:childTnLst>
                          </p:cTn>
                        </p:par>
                        <p:par>
                          <p:cTn id="64" fill="hold">
                            <p:stCondLst>
                              <p:cond delay="3000"/>
                            </p:stCondLst>
                            <p:childTnLst>
                              <p:par>
                                <p:cTn id="65" presetID="14" presetClass="entr" presetSubtype="10" fill="hold" grpId="0" nodeType="afterEffect">
                                  <p:stCondLst>
                                    <p:cond delay="0"/>
                                  </p:stCondLst>
                                  <p:childTnLst>
                                    <p:set>
                                      <p:cBhvr>
                                        <p:cTn id="66" dur="1" fill="hold">
                                          <p:stCondLst>
                                            <p:cond delay="0"/>
                                          </p:stCondLst>
                                        </p:cTn>
                                        <p:tgtEl>
                                          <p:spTgt spid="51">
                                            <p:txEl>
                                              <p:pRg st="0" end="0"/>
                                            </p:txEl>
                                          </p:spTgt>
                                        </p:tgtEl>
                                        <p:attrNameLst>
                                          <p:attrName>style.visibility</p:attrName>
                                        </p:attrNameLst>
                                      </p:cBhvr>
                                      <p:to>
                                        <p:strVal val="visible"/>
                                      </p:to>
                                    </p:set>
                                    <p:animEffect transition="in" filter="randombar(horizontal)">
                                      <p:cBhvr>
                                        <p:cTn id="67" dur="500"/>
                                        <p:tgtEl>
                                          <p:spTgt spid="51">
                                            <p:txEl>
                                              <p:pRg st="0" end="0"/>
                                            </p:txEl>
                                          </p:spTgt>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52">
                                            <p:txEl>
                                              <p:pRg st="0" end="0"/>
                                            </p:txEl>
                                          </p:spTgt>
                                        </p:tgtEl>
                                        <p:attrNameLst>
                                          <p:attrName>style.visibility</p:attrName>
                                        </p:attrNameLst>
                                      </p:cBhvr>
                                      <p:to>
                                        <p:strVal val="visible"/>
                                      </p:to>
                                    </p:set>
                                    <p:animEffect transition="in" filter="randombar(horizontal)">
                                      <p:cBhvr>
                                        <p:cTn id="70" dur="500"/>
                                        <p:tgtEl>
                                          <p:spTgt spid="52">
                                            <p:txEl>
                                              <p:pRg st="0" end="0"/>
                                            </p:txEl>
                                          </p:spTgt>
                                        </p:tgtEl>
                                      </p:cBhvr>
                                    </p:animEffect>
                                  </p:childTnLst>
                                </p:cTn>
                              </p:par>
                            </p:childTnLst>
                          </p:cTn>
                        </p:par>
                        <p:par>
                          <p:cTn id="71" fill="hold">
                            <p:stCondLst>
                              <p:cond delay="3500"/>
                            </p:stCondLst>
                            <p:childTnLst>
                              <p:par>
                                <p:cTn id="72" presetID="22" presetClass="entr" presetSubtype="1" fill="hold" nodeType="afterEffect">
                                  <p:stCondLst>
                                    <p:cond delay="0"/>
                                  </p:stCondLst>
                                  <p:childTnLst>
                                    <p:set>
                                      <p:cBhvr>
                                        <p:cTn id="73" dur="1" fill="hold">
                                          <p:stCondLst>
                                            <p:cond delay="0"/>
                                          </p:stCondLst>
                                        </p:cTn>
                                        <p:tgtEl>
                                          <p:spTgt spid="62"/>
                                        </p:tgtEl>
                                        <p:attrNameLst>
                                          <p:attrName>style.visibility</p:attrName>
                                        </p:attrNameLst>
                                      </p:cBhvr>
                                      <p:to>
                                        <p:strVal val="visible"/>
                                      </p:to>
                                    </p:set>
                                    <p:animEffect transition="in" filter="wipe(up)">
                                      <p:cBhvr>
                                        <p:cTn id="74" dur="500"/>
                                        <p:tgtEl>
                                          <p:spTgt spid="62"/>
                                        </p:tgtEl>
                                      </p:cBhvr>
                                    </p:animEffect>
                                  </p:childTnLst>
                                </p:cTn>
                              </p:par>
                            </p:childTnLst>
                          </p:cTn>
                        </p:par>
                        <p:par>
                          <p:cTn id="75" fill="hold">
                            <p:stCondLst>
                              <p:cond delay="4000"/>
                            </p:stCondLst>
                            <p:childTnLst>
                              <p:par>
                                <p:cTn id="76" presetID="14" presetClass="entr" presetSubtype="10" fill="hold" grpId="0" nodeType="afterEffect">
                                  <p:stCondLst>
                                    <p:cond delay="0"/>
                                  </p:stCondLst>
                                  <p:childTnLst>
                                    <p:set>
                                      <p:cBhvr>
                                        <p:cTn id="77" dur="1" fill="hold">
                                          <p:stCondLst>
                                            <p:cond delay="0"/>
                                          </p:stCondLst>
                                        </p:cTn>
                                        <p:tgtEl>
                                          <p:spTgt spid="53">
                                            <p:txEl>
                                              <p:pRg st="0" end="0"/>
                                            </p:txEl>
                                          </p:spTgt>
                                        </p:tgtEl>
                                        <p:attrNameLst>
                                          <p:attrName>style.visibility</p:attrName>
                                        </p:attrNameLst>
                                      </p:cBhvr>
                                      <p:to>
                                        <p:strVal val="visible"/>
                                      </p:to>
                                    </p:set>
                                    <p:animEffect transition="in" filter="randombar(horizontal)">
                                      <p:cBhvr>
                                        <p:cTn id="78" dur="500"/>
                                        <p:tgtEl>
                                          <p:spTgt spid="53">
                                            <p:txEl>
                                              <p:pRg st="0" end="0"/>
                                            </p:txEl>
                                          </p:spTgt>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81" dur="500"/>
                                        <p:tgtEl>
                                          <p:spTgt spid="54">
                                            <p:txEl>
                                              <p:pRg st="0" end="0"/>
                                            </p:txEl>
                                          </p:spTgt>
                                        </p:tgtEl>
                                      </p:cBhvr>
                                    </p:animEffect>
                                  </p:childTnLst>
                                </p:cTn>
                              </p:par>
                            </p:childTnLst>
                          </p:cTn>
                        </p:par>
                        <p:par>
                          <p:cTn id="82" fill="hold">
                            <p:stCondLst>
                              <p:cond delay="4500"/>
                            </p:stCondLst>
                            <p:childTnLst>
                              <p:par>
                                <p:cTn id="83" presetID="22" presetClass="entr" presetSubtype="4" fill="hold" nodeType="afterEffect">
                                  <p:stCondLst>
                                    <p:cond delay="0"/>
                                  </p:stCondLst>
                                  <p:childTnLst>
                                    <p:set>
                                      <p:cBhvr>
                                        <p:cTn id="84" dur="1" fill="hold">
                                          <p:stCondLst>
                                            <p:cond delay="0"/>
                                          </p:stCondLst>
                                        </p:cTn>
                                        <p:tgtEl>
                                          <p:spTgt spid="63"/>
                                        </p:tgtEl>
                                        <p:attrNameLst>
                                          <p:attrName>style.visibility</p:attrName>
                                        </p:attrNameLst>
                                      </p:cBhvr>
                                      <p:to>
                                        <p:strVal val="visible"/>
                                      </p:to>
                                    </p:set>
                                    <p:animEffect transition="in" filter="wipe(down)">
                                      <p:cBhvr>
                                        <p:cTn id="85" dur="500"/>
                                        <p:tgtEl>
                                          <p:spTgt spid="63"/>
                                        </p:tgtEl>
                                      </p:cBhvr>
                                    </p:animEffect>
                                  </p:childTnLst>
                                </p:cTn>
                              </p:par>
                            </p:childTnLst>
                          </p:cTn>
                        </p:par>
                        <p:par>
                          <p:cTn id="86" fill="hold">
                            <p:stCondLst>
                              <p:cond delay="5000"/>
                            </p:stCondLst>
                            <p:childTnLst>
                              <p:par>
                                <p:cTn id="87" presetID="14" presetClass="entr" presetSubtype="10" fill="hold" grpId="0" nodeType="afterEffect">
                                  <p:stCondLst>
                                    <p:cond delay="0"/>
                                  </p:stCondLst>
                                  <p:childTnLst>
                                    <p:set>
                                      <p:cBhvr>
                                        <p:cTn id="88" dur="1" fill="hold">
                                          <p:stCondLst>
                                            <p:cond delay="0"/>
                                          </p:stCondLst>
                                        </p:cTn>
                                        <p:tgtEl>
                                          <p:spTgt spid="55">
                                            <p:txEl>
                                              <p:pRg st="0" end="0"/>
                                            </p:txEl>
                                          </p:spTgt>
                                        </p:tgtEl>
                                        <p:attrNameLst>
                                          <p:attrName>style.visibility</p:attrName>
                                        </p:attrNameLst>
                                      </p:cBhvr>
                                      <p:to>
                                        <p:strVal val="visible"/>
                                      </p:to>
                                    </p:set>
                                    <p:animEffect transition="in" filter="randombar(horizontal)">
                                      <p:cBhvr>
                                        <p:cTn id="89" dur="500"/>
                                        <p:tgtEl>
                                          <p:spTgt spid="55">
                                            <p:txEl>
                                              <p:pRg st="0" end="0"/>
                                            </p:txEl>
                                          </p:spTgt>
                                        </p:tgtEl>
                                      </p:cBhvr>
                                    </p:animEffect>
                                  </p:childTnLst>
                                </p:cTn>
                              </p:par>
                              <p:par>
                                <p:cTn id="90" presetID="14" presetClass="entr" presetSubtype="10" fill="hold" grpId="0" nodeType="withEffect">
                                  <p:stCondLst>
                                    <p:cond delay="0"/>
                                  </p:stCondLst>
                                  <p:childTnLst>
                                    <p:set>
                                      <p:cBhvr>
                                        <p:cTn id="91"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92" dur="500"/>
                                        <p:tgtEl>
                                          <p:spTgt spid="56">
                                            <p:txEl>
                                              <p:pRg st="0" end="0"/>
                                            </p:txEl>
                                          </p:spTgt>
                                        </p:tgtEl>
                                      </p:cBhvr>
                                    </p:animEffect>
                                  </p:childTnLst>
                                </p:cTn>
                              </p:par>
                            </p:childTnLst>
                          </p:cTn>
                        </p:par>
                        <p:par>
                          <p:cTn id="93" fill="hold">
                            <p:stCondLst>
                              <p:cond delay="5500"/>
                            </p:stCondLst>
                            <p:childTnLst>
                              <p:par>
                                <p:cTn id="94" presetID="22" presetClass="entr" presetSubtype="8" fill="hold" nodeType="after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wipe(left)">
                                      <p:cBhvr>
                                        <p:cTn id="96" dur="500"/>
                                        <p:tgtEl>
                                          <p:spTgt spid="65"/>
                                        </p:tgtEl>
                                      </p:cBhvr>
                                    </p:animEffect>
                                  </p:childTnLst>
                                </p:cTn>
                              </p:par>
                            </p:childTnLst>
                          </p:cTn>
                        </p:par>
                        <p:par>
                          <p:cTn id="97" fill="hold">
                            <p:stCondLst>
                              <p:cond delay="6000"/>
                            </p:stCondLst>
                            <p:childTnLst>
                              <p:par>
                                <p:cTn id="98" presetID="14" presetClass="entr" presetSubtype="10" fill="hold" grpId="0" nodeType="afterEffect">
                                  <p:stCondLst>
                                    <p:cond delay="0"/>
                                  </p:stCondLst>
                                  <p:childTnLst>
                                    <p:set>
                                      <p:cBhvr>
                                        <p:cTn id="99" dur="1" fill="hold">
                                          <p:stCondLst>
                                            <p:cond delay="0"/>
                                          </p:stCondLst>
                                        </p:cTn>
                                        <p:tgtEl>
                                          <p:spTgt spid="57">
                                            <p:txEl>
                                              <p:pRg st="0" end="0"/>
                                            </p:txEl>
                                          </p:spTgt>
                                        </p:tgtEl>
                                        <p:attrNameLst>
                                          <p:attrName>style.visibility</p:attrName>
                                        </p:attrNameLst>
                                      </p:cBhvr>
                                      <p:to>
                                        <p:strVal val="visible"/>
                                      </p:to>
                                    </p:set>
                                    <p:animEffect transition="in" filter="randombar(horizontal)">
                                      <p:cBhvr>
                                        <p:cTn id="100" dur="500"/>
                                        <p:tgtEl>
                                          <p:spTgt spid="57">
                                            <p:txEl>
                                              <p:pRg st="0" end="0"/>
                                            </p:txEl>
                                          </p:spTgt>
                                        </p:tgtEl>
                                      </p:cBhvr>
                                    </p:animEffect>
                                  </p:childTnLst>
                                </p:cTn>
                              </p:par>
                              <p:par>
                                <p:cTn id="101" presetID="14" presetClass="entr" presetSubtype="10" fill="hold" grpId="0" nodeType="withEffect">
                                  <p:stCondLst>
                                    <p:cond delay="0"/>
                                  </p:stCondLst>
                                  <p:childTnLst>
                                    <p:set>
                                      <p:cBhvr>
                                        <p:cTn id="102" dur="1" fill="hold">
                                          <p:stCondLst>
                                            <p:cond delay="0"/>
                                          </p:stCondLst>
                                        </p:cTn>
                                        <p:tgtEl>
                                          <p:spTgt spid="58">
                                            <p:txEl>
                                              <p:pRg st="0" end="0"/>
                                            </p:txEl>
                                          </p:spTgt>
                                        </p:tgtEl>
                                        <p:attrNameLst>
                                          <p:attrName>style.visibility</p:attrName>
                                        </p:attrNameLst>
                                      </p:cBhvr>
                                      <p:to>
                                        <p:strVal val="visible"/>
                                      </p:to>
                                    </p:set>
                                    <p:animEffect transition="in" filter="randombar(horizontal)">
                                      <p:cBhvr>
                                        <p:cTn id="103" dur="500"/>
                                        <p:tgtEl>
                                          <p:spTgt spid="58">
                                            <p:txEl>
                                              <p:pRg st="0" end="0"/>
                                            </p:txEl>
                                          </p:spTgt>
                                        </p:tgtEl>
                                      </p:cBhvr>
                                    </p:animEffect>
                                  </p:childTnLst>
                                </p:cTn>
                              </p:par>
                            </p:childTnLst>
                          </p:cTn>
                        </p:par>
                        <p:par>
                          <p:cTn id="104" fill="hold">
                            <p:stCondLst>
                              <p:cond delay="6500"/>
                            </p:stCondLst>
                            <p:childTnLst>
                              <p:par>
                                <p:cTn id="105" presetID="22" presetClass="entr" presetSubtype="4" fill="hold" nodeType="afterEffect">
                                  <p:stCondLst>
                                    <p:cond delay="0"/>
                                  </p:stCondLst>
                                  <p:childTnLst>
                                    <p:set>
                                      <p:cBhvr>
                                        <p:cTn id="106" dur="1" fill="hold">
                                          <p:stCondLst>
                                            <p:cond delay="0"/>
                                          </p:stCondLst>
                                        </p:cTn>
                                        <p:tgtEl>
                                          <p:spTgt spid="67"/>
                                        </p:tgtEl>
                                        <p:attrNameLst>
                                          <p:attrName>style.visibility</p:attrName>
                                        </p:attrNameLst>
                                      </p:cBhvr>
                                      <p:to>
                                        <p:strVal val="visible"/>
                                      </p:to>
                                    </p:set>
                                    <p:animEffect transition="in" filter="wipe(down)">
                                      <p:cBhvr>
                                        <p:cTn id="107" dur="500"/>
                                        <p:tgtEl>
                                          <p:spTgt spid="67"/>
                                        </p:tgtEl>
                                      </p:cBhvr>
                                    </p:animEffect>
                                  </p:childTnLst>
                                </p:cTn>
                              </p:par>
                            </p:childTnLst>
                          </p:cTn>
                        </p:par>
                        <p:par>
                          <p:cTn id="108" fill="hold">
                            <p:stCondLst>
                              <p:cond delay="7000"/>
                            </p:stCondLst>
                            <p:childTnLst>
                              <p:par>
                                <p:cTn id="109" presetID="14" presetClass="entr" presetSubtype="10" fill="hold" grpId="0" nodeType="afterEffect">
                                  <p:stCondLst>
                                    <p:cond delay="0"/>
                                  </p:stCondLst>
                                  <p:childTnLst>
                                    <p:set>
                                      <p:cBhvr>
                                        <p:cTn id="110" dur="1" fill="hold">
                                          <p:stCondLst>
                                            <p:cond delay="0"/>
                                          </p:stCondLst>
                                        </p:cTn>
                                        <p:tgtEl>
                                          <p:spTgt spid="59">
                                            <p:txEl>
                                              <p:pRg st="0" end="0"/>
                                            </p:txEl>
                                          </p:spTgt>
                                        </p:tgtEl>
                                        <p:attrNameLst>
                                          <p:attrName>style.visibility</p:attrName>
                                        </p:attrNameLst>
                                      </p:cBhvr>
                                      <p:to>
                                        <p:strVal val="visible"/>
                                      </p:to>
                                    </p:set>
                                    <p:animEffect transition="in" filter="randombar(horizontal)">
                                      <p:cBhvr>
                                        <p:cTn id="111" dur="500"/>
                                        <p:tgtEl>
                                          <p:spTgt spid="59">
                                            <p:txEl>
                                              <p:pRg st="0" end="0"/>
                                            </p:txEl>
                                          </p:spTgt>
                                        </p:tgtEl>
                                      </p:cBhvr>
                                    </p:animEffect>
                                  </p:childTnLst>
                                </p:cTn>
                              </p:par>
                              <p:par>
                                <p:cTn id="112" presetID="14" presetClass="entr" presetSubtype="10" fill="hold" grpId="0" nodeType="withEffect">
                                  <p:stCondLst>
                                    <p:cond delay="0"/>
                                  </p:stCondLst>
                                  <p:childTnLst>
                                    <p:set>
                                      <p:cBhvr>
                                        <p:cTn id="113" dur="1" fill="hold">
                                          <p:stCondLst>
                                            <p:cond delay="0"/>
                                          </p:stCondLst>
                                        </p:cTn>
                                        <p:tgtEl>
                                          <p:spTgt spid="60">
                                            <p:txEl>
                                              <p:pRg st="0" end="0"/>
                                            </p:txEl>
                                          </p:spTgt>
                                        </p:tgtEl>
                                        <p:attrNameLst>
                                          <p:attrName>style.visibility</p:attrName>
                                        </p:attrNameLst>
                                      </p:cBhvr>
                                      <p:to>
                                        <p:strVal val="visible"/>
                                      </p:to>
                                    </p:set>
                                    <p:animEffect transition="in" filter="randombar(horizontal)">
                                      <p:cBhvr>
                                        <p:cTn id="114" dur="500"/>
                                        <p:tgtEl>
                                          <p:spTgt spid="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6"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41" grpId="0" animBg="1"/>
      <p:bldP spid="42" grpId="0" animBg="1"/>
      <p:bldP spid="43" grpId="0" animBg="1"/>
      <p:bldP spid="44" grpId="0" animBg="1"/>
      <p:bldP spid="45" grpId="0" animBg="1"/>
      <p:bldP spid="49" grpId="0" build="p">
        <p:tmplLst>
          <p:tmpl lvl="1">
            <p:tnLst>
              <p:par>
                <p:cTn presetID="14" presetClass="entr" presetSubtype="1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randombar(horizontal)">
                      <p:cBhvr>
                        <p:cTn dur="500"/>
                        <p:tgtEl>
                          <p:spTgt spid="49"/>
                        </p:tgtEl>
                      </p:cBhvr>
                    </p:animEffect>
                  </p:childTnLst>
                </p:cTn>
              </p:par>
            </p:tnLst>
          </p:tmpl>
        </p:tmplLst>
      </p:bldP>
      <p:bldP spid="50" grpId="0" build="p">
        <p:tmplLst>
          <p:tmpl lvl="1">
            <p:tnLst>
              <p:par>
                <p:cTn presetID="14" presetClass="entr" presetSubtype="1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randombar(horizontal)">
                      <p:cBhvr>
                        <p:cTn dur="500"/>
                        <p:tgtEl>
                          <p:spTgt spid="50"/>
                        </p:tgtEl>
                      </p:cBhvr>
                    </p:animEffect>
                  </p:childTnLst>
                </p:cTn>
              </p:par>
            </p:tnLst>
          </p:tmpl>
        </p:tmplLst>
      </p:bldP>
      <p:bldP spid="51" grpId="0" build="p">
        <p:tmplLst>
          <p:tmpl lvl="1">
            <p:tnLst>
              <p:par>
                <p:cTn presetID="14" presetClass="entr" presetSubtype="1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randombar(horizontal)">
                      <p:cBhvr>
                        <p:cTn dur="500"/>
                        <p:tgtEl>
                          <p:spTgt spid="51"/>
                        </p:tgtEl>
                      </p:cBhvr>
                    </p:animEffect>
                  </p:childTnLst>
                </p:cTn>
              </p:par>
            </p:tnLst>
          </p:tmpl>
        </p:tmplLst>
      </p:bldP>
      <p:bldP spid="52" grpId="0" build="p">
        <p:tmplLst>
          <p:tmpl lvl="1">
            <p:tnLst>
              <p:par>
                <p:cTn presetID="14" presetClass="entr" presetSubtype="1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randombar(horizontal)">
                      <p:cBhvr>
                        <p:cTn dur="500"/>
                        <p:tgtEl>
                          <p:spTgt spid="52"/>
                        </p:tgtEl>
                      </p:cBhvr>
                    </p:animEffect>
                  </p:childTnLst>
                </p:cTn>
              </p:par>
            </p:tnLst>
          </p:tmpl>
        </p:tmplLst>
      </p:bldP>
      <p:bldP spid="53" grpId="0" build="p">
        <p:tmplLst>
          <p:tmpl lvl="1">
            <p:tnLst>
              <p:par>
                <p:cTn presetID="14" presetClass="entr" presetSubtype="1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randombar(horizontal)">
                      <p:cBhvr>
                        <p:cTn dur="500"/>
                        <p:tgtEl>
                          <p:spTgt spid="53"/>
                        </p:tgtEl>
                      </p:cBhvr>
                    </p:animEffect>
                  </p:childTnLst>
                </p:cTn>
              </p:par>
            </p:tnLst>
          </p:tmpl>
        </p:tmplLst>
      </p:bldP>
      <p:bldP spid="54" grpId="0" build="p">
        <p:tmplLst>
          <p:tmpl lvl="1">
            <p:tnLst>
              <p:par>
                <p:cTn presetID="14" presetClass="entr" presetSubtype="1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randombar(horizontal)">
                      <p:cBhvr>
                        <p:cTn dur="500"/>
                        <p:tgtEl>
                          <p:spTgt spid="54"/>
                        </p:tgtEl>
                      </p:cBhvr>
                    </p:animEffect>
                  </p:childTnLst>
                </p:cTn>
              </p:par>
            </p:tnLst>
          </p:tmpl>
        </p:tmplLst>
      </p:bldP>
      <p:bldP spid="55" grpId="0" build="p">
        <p:tmplLst>
          <p:tmpl lvl="1">
            <p:tnLst>
              <p:par>
                <p:cTn presetID="14" presetClass="entr" presetSubtype="10"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randombar(horizontal)">
                      <p:cBhvr>
                        <p:cTn dur="500"/>
                        <p:tgtEl>
                          <p:spTgt spid="55"/>
                        </p:tgtEl>
                      </p:cBhvr>
                    </p:animEffect>
                  </p:childTnLst>
                </p:cTn>
              </p:par>
            </p:tnLst>
          </p:tmpl>
        </p:tmplLst>
      </p:bldP>
      <p:bldP spid="56" grpId="0" build="p">
        <p:tmplLst>
          <p:tmpl lvl="1">
            <p:tnLst>
              <p:par>
                <p:cTn presetID="14" presetClass="entr" presetSubtype="1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randombar(horizontal)">
                      <p:cBhvr>
                        <p:cTn dur="500"/>
                        <p:tgtEl>
                          <p:spTgt spid="56"/>
                        </p:tgtEl>
                      </p:cBhvr>
                    </p:animEffect>
                  </p:childTnLst>
                </p:cTn>
              </p:par>
            </p:tnLst>
          </p:tmpl>
        </p:tmplLst>
      </p:bldP>
      <p:bldP spid="57" grpId="0" build="p">
        <p:tmplLst>
          <p:tmpl lvl="1">
            <p:tnLst>
              <p:par>
                <p:cTn presetID="14" presetClass="entr" presetSubtype="1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randombar(horizontal)">
                      <p:cBhvr>
                        <p:cTn dur="500"/>
                        <p:tgtEl>
                          <p:spTgt spid="57"/>
                        </p:tgtEl>
                      </p:cBhvr>
                    </p:animEffect>
                  </p:childTnLst>
                </p:cTn>
              </p:par>
            </p:tnLst>
          </p:tmpl>
        </p:tmplLst>
      </p:bldP>
      <p:bldP spid="58" grpId="0" build="p">
        <p:tmplLst>
          <p:tmpl lvl="1">
            <p:tnLst>
              <p:par>
                <p:cTn presetID="14" presetClass="entr" presetSubtype="1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randombar(horizontal)">
                      <p:cBhvr>
                        <p:cTn dur="500"/>
                        <p:tgtEl>
                          <p:spTgt spid="58"/>
                        </p:tgtEl>
                      </p:cBhvr>
                    </p:animEffect>
                  </p:childTnLst>
                </p:cTn>
              </p:par>
            </p:tnLst>
          </p:tmpl>
        </p:tmplLst>
      </p:bldP>
      <p:bldP spid="59" grpId="0" build="p">
        <p:tmplLst>
          <p:tmpl lvl="1">
            <p:tnLst>
              <p:par>
                <p:cTn presetID="14" presetClass="entr" presetSubtype="1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randombar(horizontal)">
                      <p:cBhvr>
                        <p:cTn dur="500"/>
                        <p:tgtEl>
                          <p:spTgt spid="59"/>
                        </p:tgtEl>
                      </p:cBhvr>
                    </p:animEffect>
                  </p:childTnLst>
                </p:cTn>
              </p:par>
            </p:tnLst>
          </p:tmpl>
        </p:tmplLst>
      </p:bldP>
      <p:bldP spid="60" grpId="0" build="p">
        <p:tmplLst>
          <p:tmpl lvl="1">
            <p:tnLst>
              <p:par>
                <p:cTn presetID="14" presetClass="entr" presetSubtype="10" fill="hold" nodeType="with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randombar(horizontal)">
                      <p:cBhvr>
                        <p:cTn dur="500"/>
                        <p:tgtEl>
                          <p:spTgt spid="60"/>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ext Onl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5" name="テキスト プレースホルダー 6"/>
          <p:cNvSpPr>
            <a:spLocks noGrp="1"/>
          </p:cNvSpPr>
          <p:nvPr>
            <p:ph type="body" sz="quarter" idx="14" hasCustomPrompt="1"/>
          </p:nvPr>
        </p:nvSpPr>
        <p:spPr>
          <a:xfrm>
            <a:off x="718936" y="2852936"/>
            <a:ext cx="10801146" cy="2208245"/>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6" name="正方形/長方形 5"/>
          <p:cNvSpPr/>
          <p:nvPr/>
        </p:nvSpPr>
        <p:spPr>
          <a:xfrm>
            <a:off x="814955" y="275692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066749595"/>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アーチ 4"/>
          <p:cNvSpPr/>
          <p:nvPr/>
        </p:nvSpPr>
        <p:spPr>
          <a:xfrm rot="3600000">
            <a:off x="777225" y="2340178"/>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3" name="アーチ 12"/>
          <p:cNvSpPr/>
          <p:nvPr/>
        </p:nvSpPr>
        <p:spPr>
          <a:xfrm rot="6618510">
            <a:off x="854950" y="2417910"/>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5" name="テキスト プレースホルダー 6"/>
          <p:cNvSpPr>
            <a:spLocks noGrp="1"/>
          </p:cNvSpPr>
          <p:nvPr>
            <p:ph type="body" sz="quarter" idx="15" hasCustomPrompt="1"/>
          </p:nvPr>
        </p:nvSpPr>
        <p:spPr>
          <a:xfrm>
            <a:off x="1348817" y="2497201"/>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1806200" y="2967985"/>
            <a:ext cx="9292823" cy="2151884"/>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493345682"/>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アーチ 19"/>
          <p:cNvSpPr/>
          <p:nvPr/>
        </p:nvSpPr>
        <p:spPr>
          <a:xfrm rot="3600000">
            <a:off x="777225" y="1962047"/>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1" name="アーチ 20"/>
          <p:cNvSpPr/>
          <p:nvPr/>
        </p:nvSpPr>
        <p:spPr>
          <a:xfrm rot="6618510">
            <a:off x="854950" y="2039779"/>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2" name="テキスト プレースホルダー 6"/>
          <p:cNvSpPr>
            <a:spLocks noGrp="1"/>
          </p:cNvSpPr>
          <p:nvPr>
            <p:ph type="body" sz="quarter" idx="15" hasCustomPrompt="1"/>
          </p:nvPr>
        </p:nvSpPr>
        <p:spPr>
          <a:xfrm>
            <a:off x="1348818" y="2119070"/>
            <a:ext cx="4556106"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14" hasCustomPrompt="1"/>
          </p:nvPr>
        </p:nvSpPr>
        <p:spPr>
          <a:xfrm>
            <a:off x="1806201" y="2589855"/>
            <a:ext cx="4098724" cy="3151161"/>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27" name="アーチ 26"/>
          <p:cNvSpPr/>
          <p:nvPr/>
        </p:nvSpPr>
        <p:spPr>
          <a:xfrm rot="3600000">
            <a:off x="6277591" y="1959983"/>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8" name="アーチ 27"/>
          <p:cNvSpPr/>
          <p:nvPr/>
        </p:nvSpPr>
        <p:spPr>
          <a:xfrm rot="6618510">
            <a:off x="6355316" y="2037714"/>
            <a:ext cx="839345" cy="8394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9" name="テキスト プレースホルダー 6"/>
          <p:cNvSpPr>
            <a:spLocks noGrp="1"/>
          </p:cNvSpPr>
          <p:nvPr>
            <p:ph type="body" sz="quarter" idx="16" hasCustomPrompt="1"/>
          </p:nvPr>
        </p:nvSpPr>
        <p:spPr>
          <a:xfrm>
            <a:off x="6849184" y="2117006"/>
            <a:ext cx="4556106"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17" hasCustomPrompt="1"/>
          </p:nvPr>
        </p:nvSpPr>
        <p:spPr>
          <a:xfrm>
            <a:off x="7306567" y="2587790"/>
            <a:ext cx="4098724" cy="3151161"/>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550671539"/>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9" name="グループ化 8"/>
          <p:cNvGrpSpPr/>
          <p:nvPr/>
        </p:nvGrpSpPr>
        <p:grpSpPr>
          <a:xfrm>
            <a:off x="0" y="1876403"/>
            <a:ext cx="6443876" cy="2208245"/>
            <a:chOff x="0" y="2839244"/>
            <a:chExt cx="9664975" cy="3312368"/>
          </a:xfrm>
          <a:solidFill>
            <a:schemeClr val="accent3"/>
          </a:solidFill>
        </p:grpSpPr>
        <p:sp>
          <p:nvSpPr>
            <p:cNvPr id="5" name="正方形/長方形 4"/>
            <p:cNvSpPr/>
            <p:nvPr/>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6" name="直角三角形 5"/>
            <p:cNvSpPr/>
            <p:nvPr/>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grpSp>
        <p:nvGrpSpPr>
          <p:cNvPr id="34" name="グループ化 33"/>
          <p:cNvGrpSpPr/>
          <p:nvPr/>
        </p:nvGrpSpPr>
        <p:grpSpPr>
          <a:xfrm rot="10800000">
            <a:off x="5748124" y="2202047"/>
            <a:ext cx="6443876" cy="2208245"/>
            <a:chOff x="0" y="2839244"/>
            <a:chExt cx="9664975" cy="3312368"/>
          </a:xfrm>
          <a:solidFill>
            <a:schemeClr val="accent2"/>
          </a:solidFill>
        </p:grpSpPr>
        <p:sp>
          <p:nvSpPr>
            <p:cNvPr id="35" name="正方形/長方形 34"/>
            <p:cNvSpPr/>
            <p:nvPr/>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直角三角形 35"/>
            <p:cNvSpPr/>
            <p:nvPr/>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sp>
        <p:nvSpPr>
          <p:cNvPr id="37" name="テキスト プレースホルダー 6"/>
          <p:cNvSpPr>
            <a:spLocks noGrp="1"/>
          </p:cNvSpPr>
          <p:nvPr>
            <p:ph type="body" sz="quarter" idx="27" hasCustomPrompt="1"/>
          </p:nvPr>
        </p:nvSpPr>
        <p:spPr>
          <a:xfrm>
            <a:off x="556641" y="2069094"/>
            <a:ext cx="4934654" cy="1882601"/>
          </a:xfrm>
        </p:spPr>
        <p:txBody>
          <a:bodyPr anchor="b">
            <a:noAutofit/>
          </a:bodyPr>
          <a:lstStyle>
            <a:lvl1pPr algn="l">
              <a:lnSpc>
                <a:spcPct val="100000"/>
              </a:lnSpc>
              <a:spcBef>
                <a:spcPts val="0"/>
              </a:spcBef>
              <a:defRPr sz="4400" i="0" baseline="0">
                <a:solidFill>
                  <a:schemeClr val="bg1"/>
                </a:solidFill>
                <a:latin typeface="+mj-lt"/>
              </a:defRPr>
            </a:lvl1pPr>
          </a:lstStyle>
          <a:p>
            <a:pPr lvl="0"/>
            <a:r>
              <a:rPr kumimoji="1" lang="en-US" altLang="ja-JP" dirty="0"/>
              <a:t>Text goes here</a:t>
            </a:r>
            <a:endParaRPr kumimoji="1" lang="ja-JP" altLang="en-US" dirty="0"/>
          </a:p>
        </p:txBody>
      </p:sp>
      <p:sp>
        <p:nvSpPr>
          <p:cNvPr id="38" name="テキスト プレースホルダー 6"/>
          <p:cNvSpPr>
            <a:spLocks noGrp="1"/>
          </p:cNvSpPr>
          <p:nvPr>
            <p:ph type="body" sz="quarter" idx="28" hasCustomPrompt="1"/>
          </p:nvPr>
        </p:nvSpPr>
        <p:spPr>
          <a:xfrm>
            <a:off x="6710601" y="2403572"/>
            <a:ext cx="4934654" cy="1882601"/>
          </a:xfrm>
        </p:spPr>
        <p:txBody>
          <a:bodyPr anchor="b">
            <a:noAutofit/>
          </a:bodyPr>
          <a:lstStyle>
            <a:lvl1pPr algn="l">
              <a:lnSpc>
                <a:spcPct val="100000"/>
              </a:lnSpc>
              <a:spcBef>
                <a:spcPts val="0"/>
              </a:spcBef>
              <a:defRPr sz="4400" i="0" baseline="0">
                <a:solidFill>
                  <a:schemeClr val="bg1"/>
                </a:solidFill>
                <a:latin typeface="+mj-lt"/>
              </a:defRPr>
            </a:lvl1pPr>
          </a:lstStyle>
          <a:p>
            <a:pPr lvl="0"/>
            <a:r>
              <a:rPr kumimoji="1" lang="en-US" altLang="ja-JP" dirty="0"/>
              <a:t>Text goes here</a:t>
            </a:r>
            <a:endParaRPr kumimoji="1" lang="ja-JP" altLang="en-US" dirty="0"/>
          </a:p>
        </p:txBody>
      </p:sp>
      <p:grpSp>
        <p:nvGrpSpPr>
          <p:cNvPr id="11" name="グループ化 10"/>
          <p:cNvGrpSpPr/>
          <p:nvPr/>
        </p:nvGrpSpPr>
        <p:grpSpPr>
          <a:xfrm>
            <a:off x="0" y="4074294"/>
            <a:ext cx="6468055" cy="79353"/>
            <a:chOff x="0" y="6111441"/>
            <a:chExt cx="9701241" cy="119030"/>
          </a:xfrm>
          <a:solidFill>
            <a:schemeClr val="accent3">
              <a:lumMod val="60000"/>
              <a:lumOff val="40000"/>
            </a:schemeClr>
          </a:solidFill>
        </p:grpSpPr>
        <p:sp>
          <p:nvSpPr>
            <p:cNvPr id="40" name="正方形/長方形 39"/>
            <p:cNvSpPr/>
            <p:nvPr/>
          </p:nvSpPr>
          <p:spPr>
            <a:xfrm>
              <a:off x="0" y="6126973"/>
              <a:ext cx="9657281" cy="10349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2">
                    <a:lumMod val="20000"/>
                    <a:lumOff val="80000"/>
                  </a:schemeClr>
                </a:solidFill>
              </a:endParaRPr>
            </a:p>
          </p:txBody>
        </p:sp>
        <p:sp>
          <p:nvSpPr>
            <p:cNvPr id="41" name="直角三角形 40"/>
            <p:cNvSpPr/>
            <p:nvPr/>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2">
                    <a:lumMod val="20000"/>
                    <a:lumOff val="80000"/>
                  </a:schemeClr>
                </a:solidFill>
              </a:endParaRPr>
            </a:p>
          </p:txBody>
        </p:sp>
      </p:grpSp>
      <p:grpSp>
        <p:nvGrpSpPr>
          <p:cNvPr id="42" name="グループ化 41"/>
          <p:cNvGrpSpPr/>
          <p:nvPr/>
        </p:nvGrpSpPr>
        <p:grpSpPr>
          <a:xfrm rot="10800000">
            <a:off x="5721828" y="2133277"/>
            <a:ext cx="6470171" cy="79353"/>
            <a:chOff x="-3174" y="6111441"/>
            <a:chExt cx="9704415" cy="119030"/>
          </a:xfrm>
          <a:solidFill>
            <a:schemeClr val="accent2">
              <a:lumMod val="60000"/>
              <a:lumOff val="40000"/>
            </a:schemeClr>
          </a:solidFill>
        </p:grpSpPr>
        <p:sp>
          <p:nvSpPr>
            <p:cNvPr id="43" name="正方形/長方形 42"/>
            <p:cNvSpPr/>
            <p:nvPr/>
          </p:nvSpPr>
          <p:spPr>
            <a:xfrm>
              <a:off x="-3174" y="6111441"/>
              <a:ext cx="9660456" cy="119030"/>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4" name="直角三角形 43"/>
            <p:cNvSpPr/>
            <p:nvPr/>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sp>
        <p:nvSpPr>
          <p:cNvPr id="45" name="テキスト プレースホルダー 6"/>
          <p:cNvSpPr>
            <a:spLocks noGrp="1"/>
          </p:cNvSpPr>
          <p:nvPr>
            <p:ph type="body" sz="quarter" idx="14" hasCustomPrompt="1"/>
          </p:nvPr>
        </p:nvSpPr>
        <p:spPr>
          <a:xfrm>
            <a:off x="553025" y="4232388"/>
            <a:ext cx="4942318" cy="126247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9" hasCustomPrompt="1"/>
          </p:nvPr>
        </p:nvSpPr>
        <p:spPr>
          <a:xfrm>
            <a:off x="6703501" y="4486492"/>
            <a:ext cx="4942318" cy="126247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32203927"/>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アーチ 33"/>
          <p:cNvSpPr/>
          <p:nvPr/>
        </p:nvSpPr>
        <p:spPr>
          <a:xfrm rot="3600000">
            <a:off x="777225" y="1613571"/>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5" name="アーチ 34"/>
          <p:cNvSpPr/>
          <p:nvPr/>
        </p:nvSpPr>
        <p:spPr>
          <a:xfrm rot="6618510">
            <a:off x="854950" y="1691303"/>
            <a:ext cx="839345" cy="8394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テキスト プレースホルダー 6"/>
          <p:cNvSpPr>
            <a:spLocks noGrp="1"/>
          </p:cNvSpPr>
          <p:nvPr>
            <p:ph type="body" sz="quarter" idx="15" hasCustomPrompt="1"/>
          </p:nvPr>
        </p:nvSpPr>
        <p:spPr>
          <a:xfrm>
            <a:off x="1348817" y="1770594"/>
            <a:ext cx="4951672"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0" y="2241379"/>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p:nvSpPr>
        <p:spPr>
          <a:xfrm rot="3600000">
            <a:off x="777225" y="3087141"/>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9" name="アーチ 38"/>
          <p:cNvSpPr/>
          <p:nvPr/>
        </p:nvSpPr>
        <p:spPr>
          <a:xfrm rot="6618510">
            <a:off x="854950" y="3164872"/>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0" name="テキスト プレースホルダー 6"/>
          <p:cNvSpPr>
            <a:spLocks noGrp="1"/>
          </p:cNvSpPr>
          <p:nvPr>
            <p:ph type="body" sz="quarter" idx="16" hasCustomPrompt="1"/>
          </p:nvPr>
        </p:nvSpPr>
        <p:spPr>
          <a:xfrm>
            <a:off x="1348817" y="3244164"/>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0" y="3714948"/>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42" name="アーチ 41"/>
          <p:cNvSpPr/>
          <p:nvPr/>
        </p:nvSpPr>
        <p:spPr>
          <a:xfrm rot="3600000">
            <a:off x="777225" y="4560709"/>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3" name="アーチ 42"/>
          <p:cNvSpPr/>
          <p:nvPr/>
        </p:nvSpPr>
        <p:spPr>
          <a:xfrm rot="6618510">
            <a:off x="854950" y="4638441"/>
            <a:ext cx="839345" cy="8394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4" name="テキスト プレースホルダー 6"/>
          <p:cNvSpPr>
            <a:spLocks noGrp="1"/>
          </p:cNvSpPr>
          <p:nvPr>
            <p:ph type="body" sz="quarter" idx="16" hasCustomPrompt="1"/>
          </p:nvPr>
        </p:nvSpPr>
        <p:spPr>
          <a:xfrm>
            <a:off x="1348817" y="4717732"/>
            <a:ext cx="4951672"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17" hasCustomPrompt="1"/>
          </p:nvPr>
        </p:nvSpPr>
        <p:spPr>
          <a:xfrm>
            <a:off x="1806200" y="5188517"/>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87942865"/>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アーチ 33"/>
          <p:cNvSpPr/>
          <p:nvPr/>
        </p:nvSpPr>
        <p:spPr>
          <a:xfrm rot="3600000">
            <a:off x="777225" y="1613571"/>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5" name="アーチ 34"/>
          <p:cNvSpPr/>
          <p:nvPr/>
        </p:nvSpPr>
        <p:spPr>
          <a:xfrm rot="6618510">
            <a:off x="854950" y="1691303"/>
            <a:ext cx="839345" cy="8394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テキスト プレースホルダー 6"/>
          <p:cNvSpPr>
            <a:spLocks noGrp="1"/>
          </p:cNvSpPr>
          <p:nvPr>
            <p:ph type="body" sz="quarter" idx="15" hasCustomPrompt="1"/>
          </p:nvPr>
        </p:nvSpPr>
        <p:spPr>
          <a:xfrm>
            <a:off x="1348817" y="1770594"/>
            <a:ext cx="4951672"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0" y="2241379"/>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p:nvSpPr>
        <p:spPr>
          <a:xfrm rot="3600000">
            <a:off x="777225" y="3087141"/>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39" name="アーチ 38"/>
          <p:cNvSpPr/>
          <p:nvPr/>
        </p:nvSpPr>
        <p:spPr>
          <a:xfrm rot="6618510">
            <a:off x="854950" y="3164872"/>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0" name="テキスト プレースホルダー 6"/>
          <p:cNvSpPr>
            <a:spLocks noGrp="1"/>
          </p:cNvSpPr>
          <p:nvPr>
            <p:ph type="body" sz="quarter" idx="16" hasCustomPrompt="1"/>
          </p:nvPr>
        </p:nvSpPr>
        <p:spPr>
          <a:xfrm>
            <a:off x="1348817" y="3244164"/>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0" y="3714948"/>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p:nvSpPr>
        <p:spPr>
          <a:xfrm rot="3600000">
            <a:off x="776469" y="4564592"/>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20" name="アーチ 19"/>
          <p:cNvSpPr/>
          <p:nvPr/>
        </p:nvSpPr>
        <p:spPr>
          <a:xfrm rot="6618510">
            <a:off x="854195" y="4642324"/>
            <a:ext cx="839345" cy="8394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1" name="テキスト プレースホルダー 6"/>
          <p:cNvSpPr>
            <a:spLocks noGrp="1"/>
          </p:cNvSpPr>
          <p:nvPr>
            <p:ph type="body" sz="quarter" idx="18" hasCustomPrompt="1"/>
          </p:nvPr>
        </p:nvSpPr>
        <p:spPr>
          <a:xfrm>
            <a:off x="1348062" y="4721615"/>
            <a:ext cx="4951672"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1805445" y="5192399"/>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991001121"/>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アーチ 33"/>
          <p:cNvSpPr/>
          <p:nvPr/>
        </p:nvSpPr>
        <p:spPr>
          <a:xfrm rot="3600000">
            <a:off x="777225" y="1613571"/>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5" name="アーチ 34"/>
          <p:cNvSpPr/>
          <p:nvPr/>
        </p:nvSpPr>
        <p:spPr>
          <a:xfrm rot="6618510">
            <a:off x="854950" y="1691303"/>
            <a:ext cx="839345" cy="8394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テキスト プレースホルダー 6"/>
          <p:cNvSpPr>
            <a:spLocks noGrp="1"/>
          </p:cNvSpPr>
          <p:nvPr>
            <p:ph type="body" sz="quarter" idx="15" hasCustomPrompt="1"/>
          </p:nvPr>
        </p:nvSpPr>
        <p:spPr>
          <a:xfrm>
            <a:off x="1348817" y="1770594"/>
            <a:ext cx="4746654"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1" y="2241379"/>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p:nvSpPr>
        <p:spPr>
          <a:xfrm rot="3600000">
            <a:off x="777225" y="3890264"/>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9" name="アーチ 38"/>
          <p:cNvSpPr/>
          <p:nvPr/>
        </p:nvSpPr>
        <p:spPr>
          <a:xfrm rot="6618510">
            <a:off x="854950" y="3967996"/>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0" name="テキスト プレースホルダー 6"/>
          <p:cNvSpPr>
            <a:spLocks noGrp="1"/>
          </p:cNvSpPr>
          <p:nvPr>
            <p:ph type="body" sz="quarter" idx="16" hasCustomPrompt="1"/>
          </p:nvPr>
        </p:nvSpPr>
        <p:spPr>
          <a:xfrm>
            <a:off x="1348817" y="4047287"/>
            <a:ext cx="4746654"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1" y="4518071"/>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p:nvSpPr>
        <p:spPr>
          <a:xfrm rot="3600000">
            <a:off x="6248557" y="1615605"/>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0" name="アーチ 19"/>
          <p:cNvSpPr/>
          <p:nvPr/>
        </p:nvSpPr>
        <p:spPr>
          <a:xfrm rot="6618510">
            <a:off x="6326282" y="1693336"/>
            <a:ext cx="839345" cy="8394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1" name="テキスト プレースホルダー 6"/>
          <p:cNvSpPr>
            <a:spLocks noGrp="1"/>
          </p:cNvSpPr>
          <p:nvPr>
            <p:ph type="body" sz="quarter" idx="18" hasCustomPrompt="1"/>
          </p:nvPr>
        </p:nvSpPr>
        <p:spPr>
          <a:xfrm>
            <a:off x="6820149" y="1772628"/>
            <a:ext cx="4746654"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7277533" y="2243412"/>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23" name="アーチ 22"/>
          <p:cNvSpPr/>
          <p:nvPr/>
        </p:nvSpPr>
        <p:spPr>
          <a:xfrm rot="3600000">
            <a:off x="6248557" y="3892297"/>
            <a:ext cx="994797" cy="994883"/>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4" name="アーチ 23"/>
          <p:cNvSpPr/>
          <p:nvPr/>
        </p:nvSpPr>
        <p:spPr>
          <a:xfrm rot="6618510">
            <a:off x="6326282" y="3970029"/>
            <a:ext cx="839345" cy="8394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5" name="テキスト プレースホルダー 6"/>
          <p:cNvSpPr>
            <a:spLocks noGrp="1"/>
          </p:cNvSpPr>
          <p:nvPr>
            <p:ph type="body" sz="quarter" idx="20" hasCustomPrompt="1"/>
          </p:nvPr>
        </p:nvSpPr>
        <p:spPr>
          <a:xfrm>
            <a:off x="6820149" y="4049320"/>
            <a:ext cx="4746654" cy="526901"/>
          </a:xfrm>
        </p:spPr>
        <p:txBody>
          <a:bodyPr anchor="b">
            <a:no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1" hasCustomPrompt="1"/>
          </p:nvPr>
        </p:nvSpPr>
        <p:spPr>
          <a:xfrm>
            <a:off x="7277533" y="4520105"/>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21087213"/>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9"/>
          <p:cNvSpPr>
            <a:spLocks noGrp="1"/>
          </p:cNvSpPr>
          <p:nvPr>
            <p:ph type="pic" sz="quarter" idx="16" hasCustomPrompt="1"/>
          </p:nvPr>
        </p:nvSpPr>
        <p:spPr>
          <a:xfrm>
            <a:off x="0" y="1604798"/>
            <a:ext cx="12191999" cy="3581641"/>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718936" y="5438176"/>
            <a:ext cx="10801146" cy="793291"/>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p:nvSpPr>
        <p:spPr>
          <a:xfrm>
            <a:off x="814955" y="534216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テキスト プレースホルダー 13"/>
          <p:cNvSpPr>
            <a:spLocks noGrp="1"/>
          </p:cNvSpPr>
          <p:nvPr>
            <p:ph type="body" sz="quarter" idx="19" hasCustomPrompt="1"/>
          </p:nvPr>
        </p:nvSpPr>
        <p:spPr>
          <a:xfrm>
            <a:off x="0" y="4431696"/>
            <a:ext cx="12192000" cy="764419"/>
          </a:xfrm>
          <a:solidFill>
            <a:schemeClr val="accent1">
              <a:lumMod val="75000"/>
              <a:alpha val="80000"/>
            </a:schemeClr>
          </a:solidFill>
        </p:spPr>
        <p:txBody>
          <a:bodyPr anchor="ctr">
            <a:noAutofit/>
          </a:bodyPr>
          <a:lstStyle>
            <a:lvl1pPr algn="ctr">
              <a:defRPr sz="3200">
                <a:solidFill>
                  <a:schemeClr val="bg1"/>
                </a:solidFill>
                <a:latin typeface="Route 159 Light" pitchFamily="50" charset="0"/>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15829907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r>
              <a:rPr lang="en-US" smtClean="0"/>
              <a:t>Departemen Statistika FMIPA IPB</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388591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Wide Image 1">
    <p:spTree>
      <p:nvGrpSpPr>
        <p:cNvPr id="1" name=""/>
        <p:cNvGrpSpPr/>
        <p:nvPr/>
      </p:nvGrpSpPr>
      <p:grpSpPr>
        <a:xfrm>
          <a:off x="0" y="0"/>
          <a:ext cx="0" cy="0"/>
          <a:chOff x="0" y="0"/>
          <a:chExt cx="0" cy="0"/>
        </a:xfrm>
      </p:grpSpPr>
      <p:sp>
        <p:nvSpPr>
          <p:cNvPr id="10" name="図プレースホルダー 9"/>
          <p:cNvSpPr>
            <a:spLocks noGrp="1"/>
          </p:cNvSpPr>
          <p:nvPr>
            <p:ph type="pic" sz="quarter" idx="14" hasCustomPrompt="1"/>
          </p:nvPr>
        </p:nvSpPr>
        <p:spPr>
          <a:xfrm>
            <a:off x="4655715" y="1604797"/>
            <a:ext cx="7536285" cy="3120347"/>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プレースホルダー 6"/>
          <p:cNvSpPr>
            <a:spLocks noGrp="1"/>
          </p:cNvSpPr>
          <p:nvPr>
            <p:ph type="body" sz="quarter" idx="15" hasCustomPrompt="1"/>
          </p:nvPr>
        </p:nvSpPr>
        <p:spPr>
          <a:xfrm>
            <a:off x="718936" y="5109186"/>
            <a:ext cx="10801146" cy="102036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2" name="正方形/長方形 11"/>
          <p:cNvSpPr/>
          <p:nvPr/>
        </p:nvSpPr>
        <p:spPr>
          <a:xfrm>
            <a:off x="814955" y="5013176"/>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p:nvSpPr>
        <p:spPr>
          <a:xfrm>
            <a:off x="0" y="1604797"/>
            <a:ext cx="4655715" cy="312034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5" name="テキスト プレースホルダー 6"/>
          <p:cNvSpPr>
            <a:spLocks noGrp="1"/>
          </p:cNvSpPr>
          <p:nvPr>
            <p:ph type="body" sz="quarter" idx="16" hasCustomPrompt="1"/>
          </p:nvPr>
        </p:nvSpPr>
        <p:spPr>
          <a:xfrm>
            <a:off x="718936" y="1844824"/>
            <a:ext cx="3600712" cy="2688299"/>
          </a:xfrm>
        </p:spPr>
        <p:txBody>
          <a:bodyPr anchor="b">
            <a:normAutofit/>
          </a:bodyPr>
          <a:lstStyle>
            <a:lvl1pPr algn="r">
              <a:defRPr sz="2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671659076"/>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 Horisontal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図プレースホルダー 9"/>
          <p:cNvSpPr>
            <a:spLocks noGrp="1"/>
          </p:cNvSpPr>
          <p:nvPr>
            <p:ph type="pic" sz="quarter" idx="14" hasCustomPrompt="1"/>
          </p:nvPr>
        </p:nvSpPr>
        <p:spPr>
          <a:xfrm>
            <a:off x="0" y="1604797"/>
            <a:ext cx="2975383" cy="3120347"/>
          </a:xfrm>
          <a:solidFill>
            <a:schemeClr val="accent2">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0" name="図プレースホルダー 9"/>
          <p:cNvSpPr>
            <a:spLocks noGrp="1"/>
          </p:cNvSpPr>
          <p:nvPr>
            <p:ph type="pic" sz="quarter" idx="15" hasCustomPrompt="1"/>
          </p:nvPr>
        </p:nvSpPr>
        <p:spPr>
          <a:xfrm>
            <a:off x="2975383" y="1604797"/>
            <a:ext cx="5713129" cy="3120347"/>
          </a:xfrm>
          <a:solidFill>
            <a:schemeClr val="accent3">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1" name="図プレースホルダー 9"/>
          <p:cNvSpPr>
            <a:spLocks noGrp="1"/>
          </p:cNvSpPr>
          <p:nvPr>
            <p:ph type="pic" sz="quarter" idx="16" hasCustomPrompt="1"/>
          </p:nvPr>
        </p:nvSpPr>
        <p:spPr>
          <a:xfrm>
            <a:off x="8688512" y="1604797"/>
            <a:ext cx="3503487" cy="3120347"/>
          </a:xfrm>
          <a:solidFill>
            <a:schemeClr val="accent1">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718936" y="5109186"/>
            <a:ext cx="10801146" cy="102036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p:nvSpPr>
        <p:spPr>
          <a:xfrm>
            <a:off x="814955" y="5013176"/>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p:nvSpPr>
        <p:spPr>
          <a:xfrm>
            <a:off x="-1" y="4725144"/>
            <a:ext cx="2975940" cy="960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正方形/長方形 14"/>
          <p:cNvSpPr/>
          <p:nvPr/>
        </p:nvSpPr>
        <p:spPr>
          <a:xfrm>
            <a:off x="2975940" y="4725144"/>
            <a:ext cx="5712500" cy="96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正方形/長方形 15"/>
          <p:cNvSpPr/>
          <p:nvPr/>
        </p:nvSpPr>
        <p:spPr>
          <a:xfrm>
            <a:off x="8688512" y="4725144"/>
            <a:ext cx="3503487" cy="960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502489728"/>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4 Icons and Items">
    <p:spTree>
      <p:nvGrpSpPr>
        <p:cNvPr id="1" name=""/>
        <p:cNvGrpSpPr/>
        <p:nvPr/>
      </p:nvGrpSpPr>
      <p:grpSpPr>
        <a:xfrm>
          <a:off x="0" y="0"/>
          <a:ext cx="0" cy="0"/>
          <a:chOff x="0" y="0"/>
          <a:chExt cx="0" cy="0"/>
        </a:xfrm>
      </p:grpSpPr>
      <p:sp>
        <p:nvSpPr>
          <p:cNvPr id="53" name="円/楕円 52"/>
          <p:cNvSpPr/>
          <p:nvPr/>
        </p:nvSpPr>
        <p:spPr>
          <a:xfrm>
            <a:off x="4051237" y="2022707"/>
            <a:ext cx="1578183" cy="157804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円/楕円 53"/>
          <p:cNvSpPr/>
          <p:nvPr/>
        </p:nvSpPr>
        <p:spPr>
          <a:xfrm>
            <a:off x="6671177" y="2022706"/>
            <a:ext cx="1578183" cy="157804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円/楕円 54"/>
          <p:cNvSpPr/>
          <p:nvPr/>
        </p:nvSpPr>
        <p:spPr>
          <a:xfrm>
            <a:off x="9291117" y="2022706"/>
            <a:ext cx="1578183" cy="157804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円/楕円 55"/>
          <p:cNvSpPr/>
          <p:nvPr/>
        </p:nvSpPr>
        <p:spPr>
          <a:xfrm>
            <a:off x="1429401" y="2022705"/>
            <a:ext cx="1578183" cy="15780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円/楕円 48"/>
          <p:cNvSpPr/>
          <p:nvPr/>
        </p:nvSpPr>
        <p:spPr>
          <a:xfrm>
            <a:off x="3949628" y="1954974"/>
            <a:ext cx="1578183" cy="157804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円/楕円 49"/>
          <p:cNvSpPr/>
          <p:nvPr/>
        </p:nvSpPr>
        <p:spPr>
          <a:xfrm>
            <a:off x="6569568" y="1954973"/>
            <a:ext cx="1578183" cy="157804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1" name="円/楕円 50"/>
          <p:cNvSpPr/>
          <p:nvPr/>
        </p:nvSpPr>
        <p:spPr>
          <a:xfrm>
            <a:off x="9189508" y="1954972"/>
            <a:ext cx="1578183" cy="157804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円/楕円 51"/>
          <p:cNvSpPr/>
          <p:nvPr/>
        </p:nvSpPr>
        <p:spPr>
          <a:xfrm>
            <a:off x="1327792" y="1954972"/>
            <a:ext cx="1578183" cy="157804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p:nvSpPr>
        <p:spPr>
          <a:xfrm>
            <a:off x="3996939" y="1988842"/>
            <a:ext cx="1578183" cy="15780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p:nvSpPr>
        <p:spPr>
          <a:xfrm>
            <a:off x="6616879" y="1988842"/>
            <a:ext cx="1578183" cy="15780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p:nvSpPr>
        <p:spPr>
          <a:xfrm>
            <a:off x="9236819" y="1988841"/>
            <a:ext cx="1578183" cy="157804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1375103" y="1988840"/>
            <a:ext cx="1578183" cy="1578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12"/>
          <p:cNvSpPr>
            <a:spLocks noGrp="1"/>
          </p:cNvSpPr>
          <p:nvPr>
            <p:ph type="pic" sz="quarter" idx="17" hasCustomPrompt="1"/>
          </p:nvPr>
        </p:nvSpPr>
        <p:spPr>
          <a:xfrm>
            <a:off x="4503319" y="2495179"/>
            <a:ext cx="565421" cy="565372"/>
          </a:xfrm>
        </p:spPr>
        <p:txBody>
          <a:bodyPr>
            <a:normAutofit/>
          </a:bodyPr>
          <a:lstStyle>
            <a:lvl1pPr>
              <a:defRPr sz="1067"/>
            </a:lvl1pPr>
          </a:lstStyle>
          <a:p>
            <a:r>
              <a:rPr kumimoji="1" lang="en-US" altLang="ja-JP" dirty="0"/>
              <a:t>Icon</a:t>
            </a:r>
            <a:endParaRPr kumimoji="1" lang="ja-JP" altLang="en-US" dirty="0"/>
          </a:p>
        </p:txBody>
      </p:sp>
      <p:sp>
        <p:nvSpPr>
          <p:cNvPr id="14" name="図プレースホルダー 12"/>
          <p:cNvSpPr>
            <a:spLocks noGrp="1"/>
          </p:cNvSpPr>
          <p:nvPr>
            <p:ph type="pic" sz="quarter" idx="18" hasCustomPrompt="1"/>
          </p:nvPr>
        </p:nvSpPr>
        <p:spPr>
          <a:xfrm>
            <a:off x="7123260" y="2495178"/>
            <a:ext cx="565421" cy="565372"/>
          </a:xfrm>
        </p:spPr>
        <p:txBody>
          <a:bodyPr>
            <a:normAutofit/>
          </a:bodyPr>
          <a:lstStyle>
            <a:lvl1pPr>
              <a:defRPr sz="1067"/>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9743199" y="2495177"/>
            <a:ext cx="565421" cy="565372"/>
          </a:xfrm>
        </p:spPr>
        <p:txBody>
          <a:bodyPr>
            <a:normAutofit/>
          </a:bodyPr>
          <a:lstStyle>
            <a:lvl1pPr>
              <a:defRPr sz="1067"/>
            </a:lvl1pPr>
          </a:lstStyle>
          <a:p>
            <a:r>
              <a:rPr kumimoji="1" lang="en-US" altLang="ja-JP" dirty="0"/>
              <a:t>Icon</a:t>
            </a:r>
            <a:endParaRPr kumimoji="1" lang="ja-JP" altLang="en-US" dirty="0"/>
          </a:p>
        </p:txBody>
      </p:sp>
      <p:sp>
        <p:nvSpPr>
          <p:cNvPr id="20" name="図プレースホルダー 12"/>
          <p:cNvSpPr>
            <a:spLocks noGrp="1"/>
          </p:cNvSpPr>
          <p:nvPr>
            <p:ph type="pic" sz="quarter" idx="20" hasCustomPrompt="1"/>
          </p:nvPr>
        </p:nvSpPr>
        <p:spPr>
          <a:xfrm>
            <a:off x="1881483" y="2495177"/>
            <a:ext cx="565421" cy="565372"/>
          </a:xfrm>
        </p:spPr>
        <p:txBody>
          <a:bodyPr>
            <a:normAutofit/>
          </a:bodyPr>
          <a:lstStyle>
            <a:lvl1pPr>
              <a:defRPr sz="1067"/>
            </a:lvl1pPr>
          </a:lstStyle>
          <a:p>
            <a:r>
              <a:rPr kumimoji="1" lang="en-US" altLang="ja-JP" dirty="0"/>
              <a:t>Icon</a:t>
            </a:r>
            <a:endParaRPr kumimoji="1" lang="ja-JP" altLang="en-US" dirty="0"/>
          </a:p>
        </p:txBody>
      </p:sp>
      <p:sp>
        <p:nvSpPr>
          <p:cNvPr id="23" name="テキスト プレースホルダー 6"/>
          <p:cNvSpPr>
            <a:spLocks noGrp="1"/>
          </p:cNvSpPr>
          <p:nvPr>
            <p:ph type="body" sz="quarter" idx="21" hasCustomPrompt="1"/>
          </p:nvPr>
        </p:nvSpPr>
        <p:spPr>
          <a:xfrm>
            <a:off x="936417" y="3667685"/>
            <a:ext cx="2455554"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25527" y="4253920"/>
            <a:ext cx="2477334"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p:nvSpPr>
        <p:spPr>
          <a:xfrm>
            <a:off x="1083980" y="4195744"/>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テキスト プレースホルダー 6"/>
          <p:cNvSpPr>
            <a:spLocks noGrp="1"/>
          </p:cNvSpPr>
          <p:nvPr>
            <p:ph type="body" sz="quarter" idx="25" hasCustomPrompt="1"/>
          </p:nvPr>
        </p:nvSpPr>
        <p:spPr>
          <a:xfrm>
            <a:off x="3538839" y="3666122"/>
            <a:ext cx="2477334"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3546099" y="4252357"/>
            <a:ext cx="2477334"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p:nvSpPr>
        <p:spPr>
          <a:xfrm>
            <a:off x="3704552" y="4194181"/>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6"/>
          <p:cNvSpPr>
            <a:spLocks noGrp="1"/>
          </p:cNvSpPr>
          <p:nvPr>
            <p:ph type="body" sz="quarter" idx="27" hasCustomPrompt="1"/>
          </p:nvPr>
        </p:nvSpPr>
        <p:spPr>
          <a:xfrm>
            <a:off x="6163041" y="3667685"/>
            <a:ext cx="2477334"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6166671" y="4253920"/>
            <a:ext cx="2477334"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p:nvSpPr>
        <p:spPr>
          <a:xfrm>
            <a:off x="6325124" y="4195744"/>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テキスト プレースホルダー 6"/>
          <p:cNvSpPr>
            <a:spLocks noGrp="1"/>
          </p:cNvSpPr>
          <p:nvPr>
            <p:ph type="body" sz="quarter" idx="29" hasCustomPrompt="1"/>
          </p:nvPr>
        </p:nvSpPr>
        <p:spPr>
          <a:xfrm>
            <a:off x="8787242" y="3667685"/>
            <a:ext cx="2477334" cy="480053"/>
          </a:xfrm>
        </p:spPr>
        <p:txBody>
          <a:bodyPr anchor="t">
            <a:noAutofit/>
          </a:bodyPr>
          <a:lstStyle>
            <a:lvl1pPr algn="ctr">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0" hasCustomPrompt="1"/>
          </p:nvPr>
        </p:nvSpPr>
        <p:spPr>
          <a:xfrm>
            <a:off x="8787242" y="4253920"/>
            <a:ext cx="2477334"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p:nvSpPr>
        <p:spPr>
          <a:xfrm>
            <a:off x="8945696" y="4195744"/>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976625029"/>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 Points">
    <p:spTree>
      <p:nvGrpSpPr>
        <p:cNvPr id="1" name=""/>
        <p:cNvGrpSpPr/>
        <p:nvPr/>
      </p:nvGrpSpPr>
      <p:grpSpPr>
        <a:xfrm>
          <a:off x="0" y="0"/>
          <a:ext cx="0" cy="0"/>
          <a:chOff x="0" y="0"/>
          <a:chExt cx="0" cy="0"/>
        </a:xfrm>
      </p:grpSpPr>
      <p:sp>
        <p:nvSpPr>
          <p:cNvPr id="53" name="円/楕円 52"/>
          <p:cNvSpPr/>
          <p:nvPr/>
        </p:nvSpPr>
        <p:spPr>
          <a:xfrm>
            <a:off x="5164467" y="1887240"/>
            <a:ext cx="1967237" cy="196706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円/楕円 53"/>
          <p:cNvSpPr/>
          <p:nvPr/>
        </p:nvSpPr>
        <p:spPr>
          <a:xfrm>
            <a:off x="8605058" y="1887240"/>
            <a:ext cx="1967237" cy="196706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円/楕円 55"/>
          <p:cNvSpPr/>
          <p:nvPr/>
        </p:nvSpPr>
        <p:spPr>
          <a:xfrm>
            <a:off x="1723876" y="1887238"/>
            <a:ext cx="1967237" cy="196706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円/楕円 48"/>
          <p:cNvSpPr/>
          <p:nvPr/>
        </p:nvSpPr>
        <p:spPr>
          <a:xfrm>
            <a:off x="5062858" y="1819507"/>
            <a:ext cx="1967237" cy="196706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円/楕円 49"/>
          <p:cNvSpPr/>
          <p:nvPr/>
        </p:nvSpPr>
        <p:spPr>
          <a:xfrm>
            <a:off x="8503449" y="1819506"/>
            <a:ext cx="1967237" cy="196706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円/楕円 51"/>
          <p:cNvSpPr/>
          <p:nvPr/>
        </p:nvSpPr>
        <p:spPr>
          <a:xfrm>
            <a:off x="1622267" y="1819505"/>
            <a:ext cx="1967237" cy="196706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p:nvSpPr>
        <p:spPr>
          <a:xfrm>
            <a:off x="5110169" y="1853376"/>
            <a:ext cx="1967237" cy="19670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p:nvSpPr>
        <p:spPr>
          <a:xfrm>
            <a:off x="8550760" y="1853375"/>
            <a:ext cx="1967237" cy="19670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1669578" y="1853374"/>
            <a:ext cx="1967237" cy="19670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プレースホルダー 6"/>
          <p:cNvSpPr>
            <a:spLocks noGrp="1"/>
          </p:cNvSpPr>
          <p:nvPr>
            <p:ph type="body" sz="quarter" idx="21" hasCustomPrompt="1"/>
          </p:nvPr>
        </p:nvSpPr>
        <p:spPr>
          <a:xfrm>
            <a:off x="1096105" y="3904247"/>
            <a:ext cx="309078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074151" y="4490482"/>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p:nvSpPr>
        <p:spPr>
          <a:xfrm>
            <a:off x="1577508" y="4432306"/>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テキスト プレースホルダー 6"/>
          <p:cNvSpPr>
            <a:spLocks noGrp="1"/>
          </p:cNvSpPr>
          <p:nvPr>
            <p:ph type="body" sz="quarter" idx="25" hasCustomPrompt="1"/>
          </p:nvPr>
        </p:nvSpPr>
        <p:spPr>
          <a:xfrm>
            <a:off x="4534794" y="3902684"/>
            <a:ext cx="3118201"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4536625" y="4488919"/>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p:nvSpPr>
        <p:spPr>
          <a:xfrm>
            <a:off x="5039982" y="4430743"/>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6"/>
          <p:cNvSpPr>
            <a:spLocks noGrp="1"/>
          </p:cNvSpPr>
          <p:nvPr>
            <p:ph type="body" sz="quarter" idx="27" hasCustomPrompt="1"/>
          </p:nvPr>
        </p:nvSpPr>
        <p:spPr>
          <a:xfrm>
            <a:off x="7975277" y="3904247"/>
            <a:ext cx="3118201"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7973478" y="4490482"/>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p:nvSpPr>
        <p:spPr>
          <a:xfrm>
            <a:off x="8476836" y="443230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テキスト プレースホルダー 6"/>
          <p:cNvSpPr>
            <a:spLocks noGrp="1"/>
          </p:cNvSpPr>
          <p:nvPr>
            <p:ph type="body" sz="quarter" idx="29" hasCustomPrompt="1"/>
          </p:nvPr>
        </p:nvSpPr>
        <p:spPr>
          <a:xfrm>
            <a:off x="1714199" y="2563011"/>
            <a:ext cx="1865628" cy="480053"/>
          </a:xfrm>
        </p:spPr>
        <p:txBody>
          <a:bodyPr anchor="t">
            <a:noAutofit/>
          </a:bodyPr>
          <a:lstStyle>
            <a:lvl1pPr algn="ctr">
              <a:defRPr sz="2133"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2" name="テキスト プレースホルダー 6"/>
          <p:cNvSpPr>
            <a:spLocks noGrp="1"/>
          </p:cNvSpPr>
          <p:nvPr>
            <p:ph type="body" sz="quarter" idx="30" hasCustomPrompt="1"/>
          </p:nvPr>
        </p:nvSpPr>
        <p:spPr>
          <a:xfrm>
            <a:off x="5157881" y="2563011"/>
            <a:ext cx="1865628" cy="480053"/>
          </a:xfrm>
        </p:spPr>
        <p:txBody>
          <a:bodyPr anchor="t">
            <a:noAutofit/>
          </a:bodyPr>
          <a:lstStyle>
            <a:lvl1pPr algn="ctr">
              <a:defRPr sz="2133"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3" name="テキスト プレースホルダー 6"/>
          <p:cNvSpPr>
            <a:spLocks noGrp="1"/>
          </p:cNvSpPr>
          <p:nvPr>
            <p:ph type="body" sz="quarter" idx="31" hasCustomPrompt="1"/>
          </p:nvPr>
        </p:nvSpPr>
        <p:spPr>
          <a:xfrm>
            <a:off x="8601563" y="2563011"/>
            <a:ext cx="1865628" cy="480053"/>
          </a:xfrm>
        </p:spPr>
        <p:txBody>
          <a:bodyPr anchor="t">
            <a:noAutofit/>
          </a:bodyPr>
          <a:lstStyle>
            <a:lvl1pPr algn="ctr">
              <a:defRPr sz="2133" i="0" baseline="0">
                <a:solidFill>
                  <a:schemeClr val="bg1"/>
                </a:solidFill>
                <a:latin typeface="Route 159 SemiBold"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1118288503"/>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6 Iconic List">
    <p:spTree>
      <p:nvGrpSpPr>
        <p:cNvPr id="1" name=""/>
        <p:cNvGrpSpPr/>
        <p:nvPr/>
      </p:nvGrpSpPr>
      <p:grpSpPr>
        <a:xfrm>
          <a:off x="0" y="0"/>
          <a:ext cx="0" cy="0"/>
          <a:chOff x="0" y="0"/>
          <a:chExt cx="0" cy="0"/>
        </a:xfrm>
      </p:grpSpPr>
      <p:sp>
        <p:nvSpPr>
          <p:cNvPr id="19" name="円/楕円 18"/>
          <p:cNvSpPr/>
          <p:nvPr/>
        </p:nvSpPr>
        <p:spPr>
          <a:xfrm>
            <a:off x="382869" y="1652803"/>
            <a:ext cx="789091" cy="7890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図プレースホルダー 12"/>
          <p:cNvSpPr>
            <a:spLocks noGrp="1"/>
          </p:cNvSpPr>
          <p:nvPr>
            <p:ph type="pic" sz="quarter" idx="20" hasCustomPrompt="1"/>
          </p:nvPr>
        </p:nvSpPr>
        <p:spPr>
          <a:xfrm>
            <a:off x="593286" y="1863201"/>
            <a:ext cx="368259" cy="368227"/>
          </a:xfrm>
        </p:spPr>
        <p:txBody>
          <a:bodyPr>
            <a:normAutofit/>
          </a:bodyPr>
          <a:lstStyle>
            <a:lvl1pPr>
              <a:defRPr sz="1067"/>
            </a:lvl1pPr>
          </a:lstStyle>
          <a:p>
            <a:r>
              <a:rPr kumimoji="1" lang="en-US" altLang="ja-JP" dirty="0"/>
              <a:t> </a:t>
            </a:r>
            <a:endParaRPr kumimoji="1" lang="ja-JP" altLang="en-US" dirty="0"/>
          </a:p>
        </p:txBody>
      </p:sp>
      <p:sp>
        <p:nvSpPr>
          <p:cNvPr id="27" name="テキスト プレースホルダー 6"/>
          <p:cNvSpPr>
            <a:spLocks noGrp="1"/>
          </p:cNvSpPr>
          <p:nvPr>
            <p:ph type="body" sz="quarter" idx="21" hasCustomPrompt="1"/>
          </p:nvPr>
        </p:nvSpPr>
        <p:spPr>
          <a:xfrm>
            <a:off x="1204874" y="1816242"/>
            <a:ext cx="2847406"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222531"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p:nvSpPr>
        <p:spPr>
          <a:xfrm>
            <a:off x="1318550" y="234430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p:nvSpPr>
        <p:spPr>
          <a:xfrm>
            <a:off x="4213610" y="1652803"/>
            <a:ext cx="789091" cy="789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図プレースホルダー 12"/>
          <p:cNvSpPr>
            <a:spLocks noGrp="1"/>
          </p:cNvSpPr>
          <p:nvPr>
            <p:ph type="pic" sz="quarter" idx="25" hasCustomPrompt="1"/>
          </p:nvPr>
        </p:nvSpPr>
        <p:spPr>
          <a:xfrm>
            <a:off x="4424027" y="1863201"/>
            <a:ext cx="368259" cy="368227"/>
          </a:xfrm>
        </p:spPr>
        <p:txBody>
          <a:bodyPr>
            <a:normAutofit/>
          </a:bodyPr>
          <a:lstStyle>
            <a:lvl1pPr>
              <a:defRPr sz="1067"/>
            </a:lvl1pPr>
          </a:lstStyle>
          <a:p>
            <a:r>
              <a:rPr kumimoji="1" lang="en-US" altLang="ja-JP" dirty="0"/>
              <a:t> </a:t>
            </a:r>
            <a:endParaRPr kumimoji="1" lang="ja-JP" altLang="en-US" dirty="0"/>
          </a:p>
        </p:txBody>
      </p:sp>
      <p:sp>
        <p:nvSpPr>
          <p:cNvPr id="42" name="テキスト プレースホルダー 6"/>
          <p:cNvSpPr>
            <a:spLocks noGrp="1"/>
          </p:cNvSpPr>
          <p:nvPr>
            <p:ph type="body" sz="quarter" idx="26" hasCustomPrompt="1"/>
          </p:nvPr>
        </p:nvSpPr>
        <p:spPr>
          <a:xfrm>
            <a:off x="5035615" y="1816242"/>
            <a:ext cx="2847406"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5053272"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p:nvSpPr>
        <p:spPr>
          <a:xfrm>
            <a:off x="5149291" y="234430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44"/>
          <p:cNvSpPr/>
          <p:nvPr/>
        </p:nvSpPr>
        <p:spPr>
          <a:xfrm>
            <a:off x="8040889" y="1652803"/>
            <a:ext cx="789091" cy="7890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図プレースホルダー 12"/>
          <p:cNvSpPr>
            <a:spLocks noGrp="1"/>
          </p:cNvSpPr>
          <p:nvPr>
            <p:ph type="pic" sz="quarter" idx="28" hasCustomPrompt="1"/>
          </p:nvPr>
        </p:nvSpPr>
        <p:spPr>
          <a:xfrm>
            <a:off x="8251306" y="1863201"/>
            <a:ext cx="368259" cy="368227"/>
          </a:xfrm>
        </p:spPr>
        <p:txBody>
          <a:bodyPr>
            <a:normAutofit/>
          </a:bodyPr>
          <a:lstStyle>
            <a:lvl1pPr>
              <a:defRPr sz="1067"/>
            </a:lvl1pPr>
          </a:lstStyle>
          <a:p>
            <a:r>
              <a:rPr kumimoji="1" lang="en-US" altLang="ja-JP" dirty="0"/>
              <a:t> </a:t>
            </a:r>
            <a:endParaRPr kumimoji="1" lang="ja-JP" altLang="en-US" dirty="0"/>
          </a:p>
        </p:txBody>
      </p:sp>
      <p:sp>
        <p:nvSpPr>
          <p:cNvPr id="47" name="テキスト プレースホルダー 6"/>
          <p:cNvSpPr>
            <a:spLocks noGrp="1"/>
          </p:cNvSpPr>
          <p:nvPr>
            <p:ph type="body" sz="quarter" idx="29" hasCustomPrompt="1"/>
          </p:nvPr>
        </p:nvSpPr>
        <p:spPr>
          <a:xfrm>
            <a:off x="8862894" y="1816242"/>
            <a:ext cx="2847406" cy="480053"/>
          </a:xfrm>
        </p:spPr>
        <p:txBody>
          <a:bodyPr anchor="t">
            <a:noAutofit/>
          </a:bodyPr>
          <a:lstStyle>
            <a:lvl1pPr algn="l">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8880551"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p:nvSpPr>
        <p:spPr>
          <a:xfrm>
            <a:off x="8976570" y="2344300"/>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円/楕円 49"/>
          <p:cNvSpPr/>
          <p:nvPr/>
        </p:nvSpPr>
        <p:spPr>
          <a:xfrm>
            <a:off x="390778" y="3818632"/>
            <a:ext cx="789091" cy="7890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1" name="図プレースホルダー 12"/>
          <p:cNvSpPr>
            <a:spLocks noGrp="1"/>
          </p:cNvSpPr>
          <p:nvPr>
            <p:ph type="pic" sz="quarter" idx="31" hasCustomPrompt="1"/>
          </p:nvPr>
        </p:nvSpPr>
        <p:spPr>
          <a:xfrm>
            <a:off x="601195" y="4029031"/>
            <a:ext cx="368259" cy="368227"/>
          </a:xfrm>
        </p:spPr>
        <p:txBody>
          <a:bodyPr>
            <a:normAutofit/>
          </a:bodyPr>
          <a:lstStyle>
            <a:lvl1pPr>
              <a:defRPr sz="1067"/>
            </a:lvl1pPr>
          </a:lstStyle>
          <a:p>
            <a:r>
              <a:rPr kumimoji="1" lang="en-US" altLang="ja-JP" dirty="0"/>
              <a:t> </a:t>
            </a:r>
            <a:endParaRPr kumimoji="1" lang="ja-JP" altLang="en-US" dirty="0"/>
          </a:p>
        </p:txBody>
      </p:sp>
      <p:sp>
        <p:nvSpPr>
          <p:cNvPr id="52" name="テキスト プレースホルダー 6"/>
          <p:cNvSpPr>
            <a:spLocks noGrp="1"/>
          </p:cNvSpPr>
          <p:nvPr>
            <p:ph type="body" sz="quarter" idx="32" hasCustomPrompt="1"/>
          </p:nvPr>
        </p:nvSpPr>
        <p:spPr>
          <a:xfrm>
            <a:off x="1212782" y="3982071"/>
            <a:ext cx="2847406"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230440"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p:nvSpPr>
        <p:spPr>
          <a:xfrm>
            <a:off x="1326459" y="4510130"/>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円/楕円 54"/>
          <p:cNvSpPr/>
          <p:nvPr/>
        </p:nvSpPr>
        <p:spPr>
          <a:xfrm>
            <a:off x="4221519" y="3818632"/>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図プレースホルダー 12"/>
          <p:cNvSpPr>
            <a:spLocks noGrp="1"/>
          </p:cNvSpPr>
          <p:nvPr>
            <p:ph type="pic" sz="quarter" idx="34" hasCustomPrompt="1"/>
          </p:nvPr>
        </p:nvSpPr>
        <p:spPr>
          <a:xfrm>
            <a:off x="4431936" y="4029031"/>
            <a:ext cx="368259" cy="368227"/>
          </a:xfrm>
        </p:spPr>
        <p:txBody>
          <a:bodyPr>
            <a:normAutofit/>
          </a:bodyPr>
          <a:lstStyle>
            <a:lvl1pPr>
              <a:defRPr sz="1067"/>
            </a:lvl1pPr>
          </a:lstStyle>
          <a:p>
            <a:r>
              <a:rPr kumimoji="1" lang="en-US" altLang="ja-JP" dirty="0"/>
              <a:t> </a:t>
            </a:r>
            <a:endParaRPr kumimoji="1" lang="ja-JP" altLang="en-US" dirty="0"/>
          </a:p>
        </p:txBody>
      </p:sp>
      <p:sp>
        <p:nvSpPr>
          <p:cNvPr id="57" name="テキスト プレースホルダー 6"/>
          <p:cNvSpPr>
            <a:spLocks noGrp="1"/>
          </p:cNvSpPr>
          <p:nvPr>
            <p:ph type="body" sz="quarter" idx="35" hasCustomPrompt="1"/>
          </p:nvPr>
        </p:nvSpPr>
        <p:spPr>
          <a:xfrm>
            <a:off x="5043524" y="3982071"/>
            <a:ext cx="2847406"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5061181"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p:nvSpPr>
        <p:spPr>
          <a:xfrm>
            <a:off x="5157200" y="4510130"/>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p:nvSpPr>
        <p:spPr>
          <a:xfrm>
            <a:off x="8048798" y="3818632"/>
            <a:ext cx="789091" cy="7890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図プレースホルダー 12"/>
          <p:cNvSpPr>
            <a:spLocks noGrp="1"/>
          </p:cNvSpPr>
          <p:nvPr>
            <p:ph type="pic" sz="quarter" idx="37" hasCustomPrompt="1"/>
          </p:nvPr>
        </p:nvSpPr>
        <p:spPr>
          <a:xfrm>
            <a:off x="8259215" y="4029031"/>
            <a:ext cx="368259" cy="368227"/>
          </a:xfrm>
        </p:spPr>
        <p:txBody>
          <a:bodyPr>
            <a:normAutofit/>
          </a:bodyPr>
          <a:lstStyle>
            <a:lvl1pPr>
              <a:defRPr sz="1067"/>
            </a:lvl1pPr>
          </a:lstStyle>
          <a:p>
            <a:r>
              <a:rPr kumimoji="1" lang="en-US" altLang="ja-JP" dirty="0"/>
              <a:t> </a:t>
            </a:r>
            <a:endParaRPr kumimoji="1" lang="ja-JP" altLang="en-US" dirty="0"/>
          </a:p>
        </p:txBody>
      </p:sp>
      <p:sp>
        <p:nvSpPr>
          <p:cNvPr id="62" name="テキスト プレースホルダー 6"/>
          <p:cNvSpPr>
            <a:spLocks noGrp="1"/>
          </p:cNvSpPr>
          <p:nvPr>
            <p:ph type="body" sz="quarter" idx="38" hasCustomPrompt="1"/>
          </p:nvPr>
        </p:nvSpPr>
        <p:spPr>
          <a:xfrm>
            <a:off x="8870802" y="3982071"/>
            <a:ext cx="2847406" cy="480053"/>
          </a:xfrm>
        </p:spPr>
        <p:txBody>
          <a:bodyPr anchor="t">
            <a:noAutofit/>
          </a:bodyPr>
          <a:lstStyle>
            <a:lvl1pPr algn="l">
              <a:defRPr sz="2133"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8888459"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p:nvSpPr>
        <p:spPr>
          <a:xfrm>
            <a:off x="8984479" y="4510130"/>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075757746"/>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6 numeric List">
    <p:spTree>
      <p:nvGrpSpPr>
        <p:cNvPr id="1" name=""/>
        <p:cNvGrpSpPr/>
        <p:nvPr/>
      </p:nvGrpSpPr>
      <p:grpSpPr>
        <a:xfrm>
          <a:off x="0" y="0"/>
          <a:ext cx="0" cy="0"/>
          <a:chOff x="0" y="0"/>
          <a:chExt cx="0" cy="0"/>
        </a:xfrm>
      </p:grpSpPr>
      <p:sp>
        <p:nvSpPr>
          <p:cNvPr id="19" name="円/楕円 18"/>
          <p:cNvSpPr/>
          <p:nvPr/>
        </p:nvSpPr>
        <p:spPr>
          <a:xfrm>
            <a:off x="382869" y="1652803"/>
            <a:ext cx="789091" cy="7890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1</a:t>
            </a:r>
            <a:endParaRPr kumimoji="1" lang="ja-JP" altLang="en-US" sz="2400"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テキスト プレースホルダー 6"/>
          <p:cNvSpPr>
            <a:spLocks noGrp="1"/>
          </p:cNvSpPr>
          <p:nvPr>
            <p:ph type="body" sz="quarter" idx="21" hasCustomPrompt="1"/>
          </p:nvPr>
        </p:nvSpPr>
        <p:spPr>
          <a:xfrm>
            <a:off x="1204874" y="1816242"/>
            <a:ext cx="2847406"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222531"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p:nvSpPr>
        <p:spPr>
          <a:xfrm>
            <a:off x="1318550" y="234430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p:nvSpPr>
        <p:spPr>
          <a:xfrm>
            <a:off x="4213610" y="1652803"/>
            <a:ext cx="789091" cy="789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2</a:t>
            </a:r>
            <a:endParaRPr kumimoji="1" lang="ja-JP" altLang="en-US" sz="2400" dirty="0"/>
          </a:p>
        </p:txBody>
      </p:sp>
      <p:sp>
        <p:nvSpPr>
          <p:cNvPr id="42" name="テキスト プレースホルダー 6"/>
          <p:cNvSpPr>
            <a:spLocks noGrp="1"/>
          </p:cNvSpPr>
          <p:nvPr>
            <p:ph type="body" sz="quarter" idx="26" hasCustomPrompt="1"/>
          </p:nvPr>
        </p:nvSpPr>
        <p:spPr>
          <a:xfrm>
            <a:off x="5035615" y="1816242"/>
            <a:ext cx="2847406"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5053272"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p:nvSpPr>
        <p:spPr>
          <a:xfrm>
            <a:off x="5149291" y="234430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44"/>
          <p:cNvSpPr/>
          <p:nvPr/>
        </p:nvSpPr>
        <p:spPr>
          <a:xfrm>
            <a:off x="8040889" y="1652803"/>
            <a:ext cx="789091" cy="7890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3</a:t>
            </a:r>
            <a:endParaRPr kumimoji="1" lang="ja-JP" altLang="en-US" sz="2400" dirty="0"/>
          </a:p>
        </p:txBody>
      </p:sp>
      <p:sp>
        <p:nvSpPr>
          <p:cNvPr id="47" name="テキスト プレースホルダー 6"/>
          <p:cNvSpPr>
            <a:spLocks noGrp="1"/>
          </p:cNvSpPr>
          <p:nvPr>
            <p:ph type="body" sz="quarter" idx="29" hasCustomPrompt="1"/>
          </p:nvPr>
        </p:nvSpPr>
        <p:spPr>
          <a:xfrm>
            <a:off x="8862894" y="1816242"/>
            <a:ext cx="2847406" cy="480053"/>
          </a:xfrm>
        </p:spPr>
        <p:txBody>
          <a:bodyPr anchor="t">
            <a:noAutofit/>
          </a:bodyPr>
          <a:lstStyle>
            <a:lvl1pPr algn="l">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8880551"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p:nvSpPr>
        <p:spPr>
          <a:xfrm>
            <a:off x="8976570" y="2344300"/>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円/楕円 49"/>
          <p:cNvSpPr/>
          <p:nvPr/>
        </p:nvSpPr>
        <p:spPr>
          <a:xfrm>
            <a:off x="390778" y="3818632"/>
            <a:ext cx="789091" cy="7890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4</a:t>
            </a:r>
            <a:endParaRPr kumimoji="1" lang="ja-JP" altLang="en-US" sz="2400" dirty="0"/>
          </a:p>
        </p:txBody>
      </p:sp>
      <p:sp>
        <p:nvSpPr>
          <p:cNvPr id="52" name="テキスト プレースホルダー 6"/>
          <p:cNvSpPr>
            <a:spLocks noGrp="1"/>
          </p:cNvSpPr>
          <p:nvPr>
            <p:ph type="body" sz="quarter" idx="32" hasCustomPrompt="1"/>
          </p:nvPr>
        </p:nvSpPr>
        <p:spPr>
          <a:xfrm>
            <a:off x="1212782" y="3982071"/>
            <a:ext cx="2847406"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230440"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p:nvSpPr>
        <p:spPr>
          <a:xfrm>
            <a:off x="1326459" y="4510130"/>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円/楕円 54"/>
          <p:cNvSpPr/>
          <p:nvPr/>
        </p:nvSpPr>
        <p:spPr>
          <a:xfrm>
            <a:off x="4221519" y="3818632"/>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5</a:t>
            </a:r>
            <a:endParaRPr kumimoji="1" lang="ja-JP" altLang="en-US" sz="2400" dirty="0"/>
          </a:p>
        </p:txBody>
      </p:sp>
      <p:sp>
        <p:nvSpPr>
          <p:cNvPr id="57" name="テキスト プレースホルダー 6"/>
          <p:cNvSpPr>
            <a:spLocks noGrp="1"/>
          </p:cNvSpPr>
          <p:nvPr>
            <p:ph type="body" sz="quarter" idx="35" hasCustomPrompt="1"/>
          </p:nvPr>
        </p:nvSpPr>
        <p:spPr>
          <a:xfrm>
            <a:off x="5043524" y="3982071"/>
            <a:ext cx="2847406"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5061181"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p:nvSpPr>
        <p:spPr>
          <a:xfrm>
            <a:off x="5157200" y="4510130"/>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p:nvSpPr>
        <p:spPr>
          <a:xfrm>
            <a:off x="8048798" y="3818632"/>
            <a:ext cx="789091" cy="7890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6</a:t>
            </a:r>
            <a:endParaRPr kumimoji="1" lang="ja-JP" altLang="en-US" sz="2400" dirty="0"/>
          </a:p>
        </p:txBody>
      </p:sp>
      <p:sp>
        <p:nvSpPr>
          <p:cNvPr id="62" name="テキスト プレースホルダー 6"/>
          <p:cNvSpPr>
            <a:spLocks noGrp="1"/>
          </p:cNvSpPr>
          <p:nvPr>
            <p:ph type="body" sz="quarter" idx="38" hasCustomPrompt="1"/>
          </p:nvPr>
        </p:nvSpPr>
        <p:spPr>
          <a:xfrm>
            <a:off x="8870802" y="3982071"/>
            <a:ext cx="2847406" cy="480053"/>
          </a:xfrm>
        </p:spPr>
        <p:txBody>
          <a:bodyPr anchor="t">
            <a:noAutofit/>
          </a:bodyPr>
          <a:lstStyle>
            <a:lvl1pPr algn="l">
              <a:defRPr sz="2133"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8888459"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p:nvSpPr>
        <p:spPr>
          <a:xfrm>
            <a:off x="8984479" y="4510130"/>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809418817"/>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 Image and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38"/>
          <p:cNvSpPr/>
          <p:nvPr/>
        </p:nvSpPr>
        <p:spPr>
          <a:xfrm>
            <a:off x="4198704" y="4487658"/>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40" name="円/楕円 39"/>
          <p:cNvSpPr/>
          <p:nvPr/>
        </p:nvSpPr>
        <p:spPr>
          <a:xfrm>
            <a:off x="1378735" y="2148031"/>
            <a:ext cx="3373912" cy="337361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円/楕円 40"/>
          <p:cNvSpPr/>
          <p:nvPr/>
        </p:nvSpPr>
        <p:spPr>
          <a:xfrm>
            <a:off x="977278" y="2543300"/>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2" name="円/楕円 41"/>
          <p:cNvSpPr/>
          <p:nvPr/>
        </p:nvSpPr>
        <p:spPr>
          <a:xfrm>
            <a:off x="1269469" y="2065267"/>
            <a:ext cx="3373912" cy="337361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図プレースホルダー 5"/>
          <p:cNvSpPr>
            <a:spLocks noGrp="1"/>
          </p:cNvSpPr>
          <p:nvPr>
            <p:ph type="pic" sz="quarter" idx="14" hasCustomPrompt="1"/>
          </p:nvPr>
        </p:nvSpPr>
        <p:spPr>
          <a:xfrm>
            <a:off x="1378735" y="2148031"/>
            <a:ext cx="3277893" cy="327760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44" name="円/楕円 43"/>
          <p:cNvSpPr/>
          <p:nvPr/>
        </p:nvSpPr>
        <p:spPr>
          <a:xfrm>
            <a:off x="514564" y="2052020"/>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5" name="円/楕円 44"/>
          <p:cNvSpPr/>
          <p:nvPr/>
        </p:nvSpPr>
        <p:spPr>
          <a:xfrm>
            <a:off x="1433368" y="2083891"/>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6" name="円/楕円 45"/>
          <p:cNvSpPr/>
          <p:nvPr/>
        </p:nvSpPr>
        <p:spPr>
          <a:xfrm>
            <a:off x="4867212" y="4231558"/>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47" name="テキスト プレースホルダー 6"/>
          <p:cNvSpPr>
            <a:spLocks noGrp="1"/>
          </p:cNvSpPr>
          <p:nvPr>
            <p:ph type="body" sz="quarter" idx="15" hasCustomPrompt="1"/>
          </p:nvPr>
        </p:nvSpPr>
        <p:spPr>
          <a:xfrm>
            <a:off x="5341171" y="2853952"/>
            <a:ext cx="5822435" cy="257801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48" name="正方形/長方形 47"/>
          <p:cNvSpPr/>
          <p:nvPr/>
        </p:nvSpPr>
        <p:spPr>
          <a:xfrm>
            <a:off x="5437190" y="273169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テキスト プレースホルダー 6"/>
          <p:cNvSpPr>
            <a:spLocks noGrp="1"/>
          </p:cNvSpPr>
          <p:nvPr>
            <p:ph type="body" sz="quarter" idx="16" hasCustomPrompt="1"/>
          </p:nvPr>
        </p:nvSpPr>
        <p:spPr>
          <a:xfrm>
            <a:off x="5341171" y="2086482"/>
            <a:ext cx="5822435" cy="624069"/>
          </a:xfrm>
        </p:spPr>
        <p:txBody>
          <a:bodyPr anchor="b">
            <a:norm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72179074"/>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Images and Text">
    <p:spTree>
      <p:nvGrpSpPr>
        <p:cNvPr id="1" name=""/>
        <p:cNvGrpSpPr/>
        <p:nvPr/>
      </p:nvGrpSpPr>
      <p:grpSpPr>
        <a:xfrm>
          <a:off x="0" y="0"/>
          <a:ext cx="0" cy="0"/>
          <a:chOff x="0" y="0"/>
          <a:chExt cx="0" cy="0"/>
        </a:xfrm>
      </p:grpSpPr>
      <p:sp>
        <p:nvSpPr>
          <p:cNvPr id="40" name="円/楕円 39"/>
          <p:cNvSpPr/>
          <p:nvPr/>
        </p:nvSpPr>
        <p:spPr>
          <a:xfrm>
            <a:off x="2972488" y="2275085"/>
            <a:ext cx="2681623" cy="2681390"/>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1" name="円/楕円 40"/>
          <p:cNvSpPr/>
          <p:nvPr/>
        </p:nvSpPr>
        <p:spPr>
          <a:xfrm>
            <a:off x="1630623" y="4043348"/>
            <a:ext cx="1944955" cy="1944787"/>
          </a:xfrm>
          <a:prstGeom prst="ellips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 name="円/楕円 4"/>
          <p:cNvSpPr/>
          <p:nvPr/>
        </p:nvSpPr>
        <p:spPr>
          <a:xfrm>
            <a:off x="1246536" y="1861776"/>
            <a:ext cx="2053478" cy="2053299"/>
          </a:xfrm>
          <a:prstGeom prst="ellips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0" name="円/楕円 29"/>
          <p:cNvSpPr/>
          <p:nvPr/>
        </p:nvSpPr>
        <p:spPr>
          <a:xfrm>
            <a:off x="4784115" y="4840556"/>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31" name="円/楕円 30"/>
          <p:cNvSpPr/>
          <p:nvPr/>
        </p:nvSpPr>
        <p:spPr>
          <a:xfrm>
            <a:off x="1049571" y="4110206"/>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5"/>
          <p:cNvSpPr>
            <a:spLocks noGrp="1"/>
          </p:cNvSpPr>
          <p:nvPr>
            <p:ph type="pic" sz="quarter" idx="14" hasCustomPrompt="1"/>
          </p:nvPr>
        </p:nvSpPr>
        <p:spPr>
          <a:xfrm>
            <a:off x="1178797" y="1790262"/>
            <a:ext cx="2042226"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4" name="図プレースホルダー 5"/>
          <p:cNvSpPr>
            <a:spLocks noGrp="1"/>
          </p:cNvSpPr>
          <p:nvPr>
            <p:ph type="pic" sz="quarter" idx="15" hasCustomPrompt="1"/>
          </p:nvPr>
        </p:nvSpPr>
        <p:spPr>
          <a:xfrm>
            <a:off x="2920134" y="2218873"/>
            <a:ext cx="2651041" cy="2650811"/>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7" name="図プレースホルダー 5"/>
          <p:cNvSpPr>
            <a:spLocks noGrp="1"/>
          </p:cNvSpPr>
          <p:nvPr>
            <p:ph type="pic" sz="quarter" idx="16" hasCustomPrompt="1"/>
          </p:nvPr>
        </p:nvSpPr>
        <p:spPr>
          <a:xfrm>
            <a:off x="1606675" y="4012103"/>
            <a:ext cx="1895548" cy="1895383"/>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32" name="円/楕円 31"/>
          <p:cNvSpPr/>
          <p:nvPr/>
        </p:nvSpPr>
        <p:spPr>
          <a:xfrm>
            <a:off x="602682" y="3544278"/>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3" name="円/楕円 32"/>
          <p:cNvSpPr/>
          <p:nvPr/>
        </p:nvSpPr>
        <p:spPr>
          <a:xfrm>
            <a:off x="1376435" y="3771059"/>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円/楕円 33"/>
          <p:cNvSpPr/>
          <p:nvPr/>
        </p:nvSpPr>
        <p:spPr>
          <a:xfrm>
            <a:off x="4245655" y="5237278"/>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21" name="アーチ 20"/>
          <p:cNvSpPr/>
          <p:nvPr/>
        </p:nvSpPr>
        <p:spPr>
          <a:xfrm rot="3600000">
            <a:off x="6109413" y="1613571"/>
            <a:ext cx="994797" cy="994883"/>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2" name="アーチ 21"/>
          <p:cNvSpPr/>
          <p:nvPr/>
        </p:nvSpPr>
        <p:spPr>
          <a:xfrm rot="6618510">
            <a:off x="6187138" y="1691303"/>
            <a:ext cx="839345" cy="8394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3" name="テキスト プレースホルダー 6"/>
          <p:cNvSpPr>
            <a:spLocks noGrp="1"/>
          </p:cNvSpPr>
          <p:nvPr>
            <p:ph type="body" sz="quarter" idx="17" hasCustomPrompt="1"/>
          </p:nvPr>
        </p:nvSpPr>
        <p:spPr>
          <a:xfrm>
            <a:off x="6681005" y="1770594"/>
            <a:ext cx="4746654" cy="526901"/>
          </a:xfrm>
        </p:spPr>
        <p:txBody>
          <a:bodyPr anchor="b">
            <a:no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18" hasCustomPrompt="1"/>
          </p:nvPr>
        </p:nvSpPr>
        <p:spPr>
          <a:xfrm>
            <a:off x="7138389" y="2241379"/>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6" name="アーチ 35"/>
          <p:cNvSpPr/>
          <p:nvPr/>
        </p:nvSpPr>
        <p:spPr>
          <a:xfrm rot="3600000">
            <a:off x="6109413" y="3890264"/>
            <a:ext cx="994797" cy="994883"/>
          </a:xfrm>
          <a:prstGeom prst="blockArc">
            <a:avLst>
              <a:gd name="adj1" fmla="val 18941412"/>
              <a:gd name="adj2" fmla="val 11732646"/>
              <a:gd name="adj3" fmla="val 4340"/>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7" name="アーチ 36"/>
          <p:cNvSpPr/>
          <p:nvPr/>
        </p:nvSpPr>
        <p:spPr>
          <a:xfrm rot="6618510">
            <a:off x="6187138" y="3967996"/>
            <a:ext cx="839345" cy="839418"/>
          </a:xfrm>
          <a:prstGeom prst="blockArc">
            <a:avLst>
              <a:gd name="adj1" fmla="val 19452122"/>
              <a:gd name="adj2" fmla="val 11742259"/>
              <a:gd name="adj3" fmla="val 4894"/>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8" name="テキスト プレースホルダー 6"/>
          <p:cNvSpPr>
            <a:spLocks noGrp="1"/>
          </p:cNvSpPr>
          <p:nvPr>
            <p:ph type="body" sz="quarter" idx="19" hasCustomPrompt="1"/>
          </p:nvPr>
        </p:nvSpPr>
        <p:spPr>
          <a:xfrm>
            <a:off x="6681005" y="4047287"/>
            <a:ext cx="4746654" cy="526901"/>
          </a:xfrm>
        </p:spPr>
        <p:txBody>
          <a:bodyPr anchor="b">
            <a:noAutofit/>
          </a:bodyPr>
          <a:lstStyle>
            <a:lvl1pPr algn="l">
              <a:defRPr sz="24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20" hasCustomPrompt="1"/>
          </p:nvPr>
        </p:nvSpPr>
        <p:spPr>
          <a:xfrm>
            <a:off x="7138389" y="4518071"/>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436826498"/>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2 Images and Text">
    <p:spTree>
      <p:nvGrpSpPr>
        <p:cNvPr id="1" name=""/>
        <p:cNvGrpSpPr/>
        <p:nvPr/>
      </p:nvGrpSpPr>
      <p:grpSpPr>
        <a:xfrm>
          <a:off x="0" y="0"/>
          <a:ext cx="0" cy="0"/>
          <a:chOff x="0" y="0"/>
          <a:chExt cx="0" cy="0"/>
        </a:xfrm>
      </p:grpSpPr>
      <p:sp>
        <p:nvSpPr>
          <p:cNvPr id="66" name="円/楕円 65"/>
          <p:cNvSpPr/>
          <p:nvPr/>
        </p:nvSpPr>
        <p:spPr>
          <a:xfrm>
            <a:off x="6443807" y="1624809"/>
            <a:ext cx="1170920" cy="1170819"/>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1" name="円/楕円 10"/>
          <p:cNvSpPr/>
          <p:nvPr/>
        </p:nvSpPr>
        <p:spPr>
          <a:xfrm>
            <a:off x="696748" y="3947886"/>
            <a:ext cx="1170920" cy="1170819"/>
          </a:xfrm>
          <a:prstGeom prst="ellipse">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図プレースホルダー 5"/>
          <p:cNvSpPr>
            <a:spLocks noGrp="1"/>
          </p:cNvSpPr>
          <p:nvPr>
            <p:ph type="pic" sz="quarter" idx="15" hasCustomPrompt="1"/>
          </p:nvPr>
        </p:nvSpPr>
        <p:spPr>
          <a:xfrm>
            <a:off x="6347074" y="2417828"/>
            <a:ext cx="5844927" cy="2502515"/>
          </a:xfrm>
          <a:solidFill>
            <a:schemeClr val="accent2">
              <a:lumMod val="20000"/>
              <a:lumOff val="80000"/>
            </a:schemeClr>
          </a:solidFill>
        </p:spPr>
        <p:txBody>
          <a:bodyPr>
            <a:normAutofit/>
          </a:bodyPr>
          <a:lstStyle>
            <a:lvl1pPr>
              <a:defRPr sz="1200"/>
            </a:lvl1pPr>
          </a:lstStyle>
          <a:p>
            <a:r>
              <a:rPr kumimoji="1" lang="en-US" altLang="ja-JP" dirty="0"/>
              <a:t>Add an image</a:t>
            </a:r>
            <a:endParaRPr kumimoji="1" lang="ja-JP" altLang="en-US" dirty="0"/>
          </a:p>
        </p:txBody>
      </p:sp>
      <p:sp>
        <p:nvSpPr>
          <p:cNvPr id="55" name="テキスト プレースホルダー 6"/>
          <p:cNvSpPr>
            <a:spLocks noGrp="1"/>
          </p:cNvSpPr>
          <p:nvPr>
            <p:ph type="body" sz="quarter" idx="16" hasCustomPrompt="1"/>
          </p:nvPr>
        </p:nvSpPr>
        <p:spPr>
          <a:xfrm>
            <a:off x="1293976" y="4342259"/>
            <a:ext cx="4556106"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6" name="テキスト プレースホルダー 6"/>
          <p:cNvSpPr>
            <a:spLocks noGrp="1"/>
          </p:cNvSpPr>
          <p:nvPr>
            <p:ph type="body" sz="quarter" idx="17" hasCustomPrompt="1"/>
          </p:nvPr>
        </p:nvSpPr>
        <p:spPr>
          <a:xfrm>
            <a:off x="1806201" y="4847771"/>
            <a:ext cx="4058079" cy="1412725"/>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59" name="テキスト プレースホルダー 6"/>
          <p:cNvSpPr>
            <a:spLocks noGrp="1"/>
          </p:cNvSpPr>
          <p:nvPr>
            <p:ph type="body" sz="quarter" idx="18" hasCustomPrompt="1"/>
          </p:nvPr>
        </p:nvSpPr>
        <p:spPr>
          <a:xfrm>
            <a:off x="7099170" y="1797976"/>
            <a:ext cx="4556106"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0" name="テキスト プレースホルダー 6"/>
          <p:cNvSpPr>
            <a:spLocks noGrp="1"/>
          </p:cNvSpPr>
          <p:nvPr>
            <p:ph type="body" sz="quarter" idx="19" hasCustomPrompt="1"/>
          </p:nvPr>
        </p:nvSpPr>
        <p:spPr>
          <a:xfrm>
            <a:off x="6339890" y="4978398"/>
            <a:ext cx="5175776" cy="1088574"/>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6" name="図プレースホルダー 5"/>
          <p:cNvSpPr>
            <a:spLocks noGrp="1"/>
          </p:cNvSpPr>
          <p:nvPr>
            <p:ph type="pic" sz="quarter" idx="14" hasCustomPrompt="1"/>
          </p:nvPr>
        </p:nvSpPr>
        <p:spPr>
          <a:xfrm>
            <a:off x="0" y="1755009"/>
            <a:ext cx="5844927" cy="2502515"/>
          </a:xfrm>
          <a:solidFill>
            <a:schemeClr val="accent3">
              <a:lumMod val="20000"/>
              <a:lumOff val="80000"/>
            </a:schemeClr>
          </a:solidFill>
        </p:spPr>
        <p:txBody>
          <a:bodyPr>
            <a:normAutofit/>
          </a:bodyPr>
          <a:lstStyle>
            <a:lvl1pPr>
              <a:defRPr sz="1200"/>
            </a:lvl1pPr>
          </a:lstStyle>
          <a:p>
            <a:r>
              <a:rPr kumimoji="1" lang="en-US" altLang="ja-JP" dirty="0"/>
              <a:t>Add an image</a:t>
            </a:r>
            <a:endParaRPr kumimoji="1" lang="ja-JP" altLang="en-US" dirty="0"/>
          </a:p>
        </p:txBody>
      </p:sp>
      <p:sp>
        <p:nvSpPr>
          <p:cNvPr id="65" name="円/楕円 64"/>
          <p:cNvSpPr/>
          <p:nvPr/>
        </p:nvSpPr>
        <p:spPr>
          <a:xfrm>
            <a:off x="360470" y="4782456"/>
            <a:ext cx="672555" cy="672497"/>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67" name="円/楕円 66"/>
          <p:cNvSpPr/>
          <p:nvPr/>
        </p:nvSpPr>
        <p:spPr>
          <a:xfrm>
            <a:off x="7444284" y="1245020"/>
            <a:ext cx="585460" cy="585409"/>
          </a:xfrm>
          <a:prstGeom prst="ellipse">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2" name="正方形/長方形 11"/>
          <p:cNvSpPr/>
          <p:nvPr/>
        </p:nvSpPr>
        <p:spPr>
          <a:xfrm>
            <a:off x="0" y="4257525"/>
            <a:ext cx="5844927" cy="62895"/>
          </a:xfrm>
          <a:prstGeom prst="rect">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68" name="正方形/長方形 67"/>
          <p:cNvSpPr/>
          <p:nvPr/>
        </p:nvSpPr>
        <p:spPr>
          <a:xfrm>
            <a:off x="6347074" y="2354618"/>
            <a:ext cx="5844927" cy="62895"/>
          </a:xfrm>
          <a:prstGeom prst="rect">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lumMod val="20000"/>
                  <a:lumOff val="80000"/>
                </a:schemeClr>
              </a:solidFill>
            </a:endParaRPr>
          </a:p>
        </p:txBody>
      </p:sp>
    </p:spTree>
    <p:extLst>
      <p:ext uri="{BB962C8B-B14F-4D97-AF65-F5344CB8AC3E}">
        <p14:creationId xmlns:p14="http://schemas.microsoft.com/office/powerpoint/2010/main" val="2922695943"/>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4 Image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p:nvSpPr>
        <p:spPr>
          <a:xfrm>
            <a:off x="921504" y="1828574"/>
            <a:ext cx="2102048" cy="2101866"/>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812238" y="1745809"/>
            <a:ext cx="2102048" cy="2101866"/>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図プレースホルダー 5"/>
          <p:cNvSpPr>
            <a:spLocks noGrp="1"/>
          </p:cNvSpPr>
          <p:nvPr>
            <p:ph type="pic" sz="quarter" idx="14" hasCustomPrompt="1"/>
          </p:nvPr>
        </p:nvSpPr>
        <p:spPr>
          <a:xfrm>
            <a:off x="902745" y="1800438"/>
            <a:ext cx="2042226"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3" name="円/楕円 12"/>
          <p:cNvSpPr/>
          <p:nvPr/>
        </p:nvSpPr>
        <p:spPr>
          <a:xfrm>
            <a:off x="3693080" y="1828574"/>
            <a:ext cx="2102048" cy="2101866"/>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p:nvSpPr>
        <p:spPr>
          <a:xfrm>
            <a:off x="3583814" y="1745809"/>
            <a:ext cx="2102048" cy="2101866"/>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図プレースホルダー 5"/>
          <p:cNvSpPr>
            <a:spLocks noGrp="1"/>
          </p:cNvSpPr>
          <p:nvPr>
            <p:ph type="pic" sz="quarter" idx="15" hasCustomPrompt="1"/>
          </p:nvPr>
        </p:nvSpPr>
        <p:spPr>
          <a:xfrm>
            <a:off x="3674320" y="1800438"/>
            <a:ext cx="2042226" cy="2042049"/>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p:nvSpPr>
        <p:spPr>
          <a:xfrm>
            <a:off x="6464656" y="1828574"/>
            <a:ext cx="2102048" cy="2101866"/>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6355389" y="1745809"/>
            <a:ext cx="2102048" cy="2101866"/>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図プレースホルダー 5"/>
          <p:cNvSpPr>
            <a:spLocks noGrp="1"/>
          </p:cNvSpPr>
          <p:nvPr>
            <p:ph type="pic" sz="quarter" idx="16" hasCustomPrompt="1"/>
          </p:nvPr>
        </p:nvSpPr>
        <p:spPr>
          <a:xfrm>
            <a:off x="6445896" y="1800438"/>
            <a:ext cx="2042226" cy="2042049"/>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9" name="円/楕円 18"/>
          <p:cNvSpPr/>
          <p:nvPr/>
        </p:nvSpPr>
        <p:spPr>
          <a:xfrm>
            <a:off x="9236232" y="1828574"/>
            <a:ext cx="2102048" cy="2101866"/>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9126966" y="1745809"/>
            <a:ext cx="2102048" cy="2101866"/>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図プレースホルダー 5"/>
          <p:cNvSpPr>
            <a:spLocks noGrp="1"/>
          </p:cNvSpPr>
          <p:nvPr>
            <p:ph type="pic" sz="quarter" idx="17" hasCustomPrompt="1"/>
          </p:nvPr>
        </p:nvSpPr>
        <p:spPr>
          <a:xfrm>
            <a:off x="9217473" y="1800438"/>
            <a:ext cx="2042226" cy="2042049"/>
          </a:xfrm>
          <a:prstGeom prst="ellipse">
            <a:avLst/>
          </a:prstGeom>
          <a:solidFill>
            <a:schemeClr val="bg1"/>
          </a:solidFill>
          <a:ln w="28575" cmpd="sng">
            <a:solidFill>
              <a:schemeClr val="accent4"/>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588587" y="3992092"/>
            <a:ext cx="2651984" cy="480053"/>
          </a:xfrm>
        </p:spPr>
        <p:txBody>
          <a:bodyPr anchor="t">
            <a:noAutofit/>
          </a:bodyPr>
          <a:lstStyle>
            <a:lvl1pPr algn="ct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690250" y="4812794"/>
            <a:ext cx="2477334"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p:nvSpPr>
        <p:spPr>
          <a:xfrm>
            <a:off x="848703" y="474523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25" hasCustomPrompt="1"/>
          </p:nvPr>
        </p:nvSpPr>
        <p:spPr>
          <a:xfrm>
            <a:off x="3347170" y="3990529"/>
            <a:ext cx="2675506" cy="480053"/>
          </a:xfrm>
        </p:spPr>
        <p:txBody>
          <a:bodyPr anchor="t">
            <a:noAutofit/>
          </a:bodyPr>
          <a:lstStyle>
            <a:lvl1pPr algn="ct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3467146" y="4811231"/>
            <a:ext cx="2477334"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p:nvSpPr>
        <p:spPr>
          <a:xfrm>
            <a:off x="3625600" y="474367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プレースホルダー 6"/>
          <p:cNvSpPr>
            <a:spLocks noGrp="1"/>
          </p:cNvSpPr>
          <p:nvPr>
            <p:ph type="body" sz="quarter" idx="27" hasCustomPrompt="1"/>
          </p:nvPr>
        </p:nvSpPr>
        <p:spPr>
          <a:xfrm>
            <a:off x="6127533" y="3992092"/>
            <a:ext cx="2675506" cy="480053"/>
          </a:xfrm>
        </p:spPr>
        <p:txBody>
          <a:bodyPr anchor="t">
            <a:noAutofit/>
          </a:bodyPr>
          <a:lstStyle>
            <a:lvl1pPr algn="ct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6244042" y="4812794"/>
            <a:ext cx="2477334"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p:nvSpPr>
        <p:spPr>
          <a:xfrm>
            <a:off x="6402496" y="4745238"/>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プレースホルダー 6"/>
          <p:cNvSpPr>
            <a:spLocks noGrp="1"/>
          </p:cNvSpPr>
          <p:nvPr>
            <p:ph type="body" sz="quarter" idx="29" hasCustomPrompt="1"/>
          </p:nvPr>
        </p:nvSpPr>
        <p:spPr>
          <a:xfrm>
            <a:off x="8907896" y="3992092"/>
            <a:ext cx="2675506" cy="480053"/>
          </a:xfrm>
        </p:spPr>
        <p:txBody>
          <a:bodyPr anchor="t">
            <a:noAutofit/>
          </a:bodyPr>
          <a:lstStyle>
            <a:lvl1pPr algn="ct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9020939" y="4812794"/>
            <a:ext cx="2477334"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p:nvSpPr>
        <p:spPr>
          <a:xfrm>
            <a:off x="9179393" y="4745238"/>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テキスト プレースホルダー 6"/>
          <p:cNvSpPr>
            <a:spLocks noGrp="1"/>
          </p:cNvSpPr>
          <p:nvPr>
            <p:ph type="body" sz="quarter" idx="31" hasCustomPrompt="1"/>
          </p:nvPr>
        </p:nvSpPr>
        <p:spPr>
          <a:xfrm>
            <a:off x="688684" y="4323538"/>
            <a:ext cx="2477334" cy="382623"/>
          </a:xfrm>
        </p:spPr>
        <p:txBody>
          <a:bodyPr anchor="t">
            <a:noAutofit/>
          </a:bodyPr>
          <a:lstStyle>
            <a:lvl1pPr algn="ctr">
              <a:defRPr sz="12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32" hasCustomPrompt="1"/>
          </p:nvPr>
        </p:nvSpPr>
        <p:spPr>
          <a:xfrm>
            <a:off x="3465581" y="4321975"/>
            <a:ext cx="2477334" cy="382623"/>
          </a:xfrm>
        </p:spPr>
        <p:txBody>
          <a:bodyPr anchor="t">
            <a:noAutofit/>
          </a:bodyPr>
          <a:lstStyle>
            <a:lvl1pPr algn="ctr">
              <a:defRPr sz="1200" i="1" baseline="0">
                <a:solidFill>
                  <a:schemeClr val="accent3">
                    <a:lumMod val="50000"/>
                  </a:schemeClr>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33" hasCustomPrompt="1"/>
          </p:nvPr>
        </p:nvSpPr>
        <p:spPr>
          <a:xfrm>
            <a:off x="6242477" y="4323538"/>
            <a:ext cx="2477334" cy="382623"/>
          </a:xfrm>
        </p:spPr>
        <p:txBody>
          <a:bodyPr anchor="t">
            <a:noAutofit/>
          </a:bodyPr>
          <a:lstStyle>
            <a:lvl1pPr algn="ctr">
              <a:defRPr sz="1200" i="1" baseline="0">
                <a:solidFill>
                  <a:schemeClr val="accent2">
                    <a:lumMod val="50000"/>
                  </a:schemeClr>
                </a:solidFill>
                <a:latin typeface="+mn-lt"/>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34" hasCustomPrompt="1"/>
          </p:nvPr>
        </p:nvSpPr>
        <p:spPr>
          <a:xfrm>
            <a:off x="9019374" y="4323538"/>
            <a:ext cx="2477334" cy="382623"/>
          </a:xfrm>
        </p:spPr>
        <p:txBody>
          <a:bodyPr anchor="t">
            <a:noAutofit/>
          </a:bodyPr>
          <a:lstStyle>
            <a:lvl1pPr algn="ctr">
              <a:defRPr sz="1200" i="1" baseline="0">
                <a:solidFill>
                  <a:schemeClr val="accent4">
                    <a:lumMod val="50000"/>
                  </a:schemeClr>
                </a:solidFill>
                <a:latin typeface="+mn-lt"/>
              </a:defRPr>
            </a:lvl1pPr>
          </a:lstStyle>
          <a:p>
            <a:pPr lvl="0"/>
            <a:r>
              <a:rPr kumimoji="1" lang="en-US" altLang="ja-JP" dirty="0"/>
              <a:t>Text goes here</a:t>
            </a:r>
            <a:endParaRPr kumimoji="1" lang="ja-JP" altLang="en-US" dirty="0"/>
          </a:p>
        </p:txBody>
      </p:sp>
      <p:sp>
        <p:nvSpPr>
          <p:cNvPr id="38" name="スライド番号プレースホルダー 3"/>
          <p:cNvSpPr>
            <a:spLocks noGrp="1"/>
          </p:cNvSpPr>
          <p:nvPr>
            <p:ph type="sldNum" sz="quarter" idx="11"/>
          </p:nvPr>
        </p:nvSpPr>
        <p:spPr>
          <a:xfrm>
            <a:off x="11435106" y="6288526"/>
            <a:ext cx="720142" cy="365125"/>
          </a:xfrm>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207219406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r>
              <a:rPr lang="en-US" smtClean="0"/>
              <a:t>Departemen Statistika FMIPA IPB</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103635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4 Image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p:nvSpPr>
        <p:spPr>
          <a:xfrm>
            <a:off x="921504" y="1828574"/>
            <a:ext cx="2102048" cy="2101866"/>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812238" y="1745809"/>
            <a:ext cx="2102048" cy="2101866"/>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図プレースホルダー 5"/>
          <p:cNvSpPr>
            <a:spLocks noGrp="1"/>
          </p:cNvSpPr>
          <p:nvPr>
            <p:ph type="pic" sz="quarter" idx="14" hasCustomPrompt="1"/>
          </p:nvPr>
        </p:nvSpPr>
        <p:spPr>
          <a:xfrm>
            <a:off x="902745" y="1800438"/>
            <a:ext cx="2042226"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3" name="円/楕円 12"/>
          <p:cNvSpPr/>
          <p:nvPr/>
        </p:nvSpPr>
        <p:spPr>
          <a:xfrm>
            <a:off x="3693080" y="1828574"/>
            <a:ext cx="2102048" cy="2101866"/>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p:nvSpPr>
        <p:spPr>
          <a:xfrm>
            <a:off x="3583814" y="1745809"/>
            <a:ext cx="2102048" cy="2101866"/>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図プレースホルダー 5"/>
          <p:cNvSpPr>
            <a:spLocks noGrp="1"/>
          </p:cNvSpPr>
          <p:nvPr>
            <p:ph type="pic" sz="quarter" idx="15" hasCustomPrompt="1"/>
          </p:nvPr>
        </p:nvSpPr>
        <p:spPr>
          <a:xfrm>
            <a:off x="3674320" y="1800438"/>
            <a:ext cx="2042226" cy="2042049"/>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p:nvSpPr>
        <p:spPr>
          <a:xfrm>
            <a:off x="6464656" y="1828574"/>
            <a:ext cx="2102048" cy="2101866"/>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6355389" y="1745809"/>
            <a:ext cx="2102048" cy="2101866"/>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図プレースホルダー 5"/>
          <p:cNvSpPr>
            <a:spLocks noGrp="1"/>
          </p:cNvSpPr>
          <p:nvPr>
            <p:ph type="pic" sz="quarter" idx="16" hasCustomPrompt="1"/>
          </p:nvPr>
        </p:nvSpPr>
        <p:spPr>
          <a:xfrm>
            <a:off x="6445896" y="1800438"/>
            <a:ext cx="2042226" cy="2042049"/>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9" name="円/楕円 18"/>
          <p:cNvSpPr/>
          <p:nvPr/>
        </p:nvSpPr>
        <p:spPr>
          <a:xfrm>
            <a:off x="9236232" y="1828574"/>
            <a:ext cx="2102048" cy="2101866"/>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9126966" y="1745809"/>
            <a:ext cx="2102048" cy="2101866"/>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図プレースホルダー 5"/>
          <p:cNvSpPr>
            <a:spLocks noGrp="1"/>
          </p:cNvSpPr>
          <p:nvPr>
            <p:ph type="pic" sz="quarter" idx="17" hasCustomPrompt="1"/>
          </p:nvPr>
        </p:nvSpPr>
        <p:spPr>
          <a:xfrm>
            <a:off x="9217473" y="1800438"/>
            <a:ext cx="2042226" cy="2042049"/>
          </a:xfrm>
          <a:prstGeom prst="ellipse">
            <a:avLst/>
          </a:prstGeom>
          <a:solidFill>
            <a:schemeClr val="bg1"/>
          </a:solidFill>
          <a:ln w="28575" cmpd="sng">
            <a:solidFill>
              <a:schemeClr val="accent4"/>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588587" y="3992092"/>
            <a:ext cx="2651984" cy="480053"/>
          </a:xfrm>
        </p:spPr>
        <p:txBody>
          <a:bodyPr anchor="t">
            <a:noAutofit/>
          </a:bodyPr>
          <a:lstStyle>
            <a:lvl1pPr algn="ct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690250" y="4521246"/>
            <a:ext cx="2477334"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p:nvSpPr>
        <p:spPr>
          <a:xfrm>
            <a:off x="848703" y="445369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25" hasCustomPrompt="1"/>
          </p:nvPr>
        </p:nvSpPr>
        <p:spPr>
          <a:xfrm>
            <a:off x="3347170" y="3990529"/>
            <a:ext cx="2675506" cy="480053"/>
          </a:xfrm>
        </p:spPr>
        <p:txBody>
          <a:bodyPr anchor="t">
            <a:noAutofit/>
          </a:bodyPr>
          <a:lstStyle>
            <a:lvl1pPr algn="ct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3467146" y="4519683"/>
            <a:ext cx="2477334"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p:nvSpPr>
        <p:spPr>
          <a:xfrm>
            <a:off x="3625600" y="4452128"/>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プレースホルダー 6"/>
          <p:cNvSpPr>
            <a:spLocks noGrp="1"/>
          </p:cNvSpPr>
          <p:nvPr>
            <p:ph type="body" sz="quarter" idx="27" hasCustomPrompt="1"/>
          </p:nvPr>
        </p:nvSpPr>
        <p:spPr>
          <a:xfrm>
            <a:off x="6127533" y="3992092"/>
            <a:ext cx="2675506" cy="480053"/>
          </a:xfrm>
        </p:spPr>
        <p:txBody>
          <a:bodyPr anchor="t">
            <a:noAutofit/>
          </a:bodyPr>
          <a:lstStyle>
            <a:lvl1pPr algn="ct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6244042" y="4521246"/>
            <a:ext cx="2477334"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p:nvSpPr>
        <p:spPr>
          <a:xfrm>
            <a:off x="6402496" y="4453690"/>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プレースホルダー 6"/>
          <p:cNvSpPr>
            <a:spLocks noGrp="1"/>
          </p:cNvSpPr>
          <p:nvPr>
            <p:ph type="body" sz="quarter" idx="29" hasCustomPrompt="1"/>
          </p:nvPr>
        </p:nvSpPr>
        <p:spPr>
          <a:xfrm>
            <a:off x="8907896" y="3992092"/>
            <a:ext cx="2675506" cy="480053"/>
          </a:xfrm>
        </p:spPr>
        <p:txBody>
          <a:bodyPr anchor="t">
            <a:noAutofit/>
          </a:bodyPr>
          <a:lstStyle>
            <a:lvl1pPr algn="ct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9020939" y="4521246"/>
            <a:ext cx="2477334"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p:nvSpPr>
        <p:spPr>
          <a:xfrm>
            <a:off x="9179393" y="4453690"/>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スライド番号プレースホルダー 3"/>
          <p:cNvSpPr>
            <a:spLocks noGrp="1"/>
          </p:cNvSpPr>
          <p:nvPr>
            <p:ph type="sldNum" sz="quarter" idx="11"/>
          </p:nvPr>
        </p:nvSpPr>
        <p:spPr>
          <a:xfrm>
            <a:off x="11435106" y="6288526"/>
            <a:ext cx="720142" cy="365125"/>
          </a:xfrm>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2171336017"/>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ersonal skil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円/楕円 8"/>
          <p:cNvSpPr/>
          <p:nvPr/>
        </p:nvSpPr>
        <p:spPr>
          <a:xfrm>
            <a:off x="3123376" y="3707015"/>
            <a:ext cx="688391" cy="68833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0" name="円/楕円 9"/>
          <p:cNvSpPr/>
          <p:nvPr/>
        </p:nvSpPr>
        <p:spPr>
          <a:xfrm>
            <a:off x="3804659" y="4343357"/>
            <a:ext cx="270677" cy="27065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11" name="円/楕円 10"/>
          <p:cNvSpPr/>
          <p:nvPr/>
        </p:nvSpPr>
        <p:spPr>
          <a:xfrm>
            <a:off x="905020" y="1877068"/>
            <a:ext cx="2775610" cy="277536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p:nvSpPr>
        <p:spPr>
          <a:xfrm>
            <a:off x="664615" y="1932630"/>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円/楕円 12"/>
          <p:cNvSpPr/>
          <p:nvPr/>
        </p:nvSpPr>
        <p:spPr>
          <a:xfrm>
            <a:off x="795754" y="1794303"/>
            <a:ext cx="2775610" cy="277536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図プレースホルダー 5"/>
          <p:cNvSpPr>
            <a:spLocks noGrp="1"/>
          </p:cNvSpPr>
          <p:nvPr>
            <p:ph type="pic" sz="quarter" idx="14" hasCustomPrompt="1"/>
          </p:nvPr>
        </p:nvSpPr>
        <p:spPr>
          <a:xfrm>
            <a:off x="886260" y="1877067"/>
            <a:ext cx="2696619" cy="2696385"/>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p:nvSpPr>
        <p:spPr>
          <a:xfrm>
            <a:off x="418597" y="1480280"/>
            <a:ext cx="377157" cy="3771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8" name="テキスト プレースホルダー 6"/>
          <p:cNvSpPr>
            <a:spLocks noGrp="1"/>
          </p:cNvSpPr>
          <p:nvPr>
            <p:ph type="body" sz="quarter" idx="21" hasCustomPrompt="1"/>
          </p:nvPr>
        </p:nvSpPr>
        <p:spPr>
          <a:xfrm>
            <a:off x="361262" y="4785754"/>
            <a:ext cx="377590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1" hasCustomPrompt="1"/>
          </p:nvPr>
        </p:nvSpPr>
        <p:spPr>
          <a:xfrm>
            <a:off x="533242" y="5201608"/>
            <a:ext cx="3431947" cy="382623"/>
          </a:xfrm>
        </p:spPr>
        <p:txBody>
          <a:bodyPr anchor="t">
            <a:noAutofit/>
          </a:bodyPr>
          <a:lstStyle>
            <a:lvl1pPr algn="ctr">
              <a:defRPr sz="1333"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6" hasCustomPrompt="1"/>
          </p:nvPr>
        </p:nvSpPr>
        <p:spPr>
          <a:xfrm>
            <a:off x="4124188" y="1671101"/>
            <a:ext cx="3752310"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7" hasCustomPrompt="1"/>
          </p:nvPr>
        </p:nvSpPr>
        <p:spPr>
          <a:xfrm>
            <a:off x="4141845" y="2257337"/>
            <a:ext cx="3724726" cy="144967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p:nvSpPr>
        <p:spPr>
          <a:xfrm>
            <a:off x="4237864" y="219916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円/楕円 22"/>
          <p:cNvSpPr/>
          <p:nvPr/>
        </p:nvSpPr>
        <p:spPr>
          <a:xfrm>
            <a:off x="4237864" y="3842550"/>
            <a:ext cx="552844" cy="5527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図プレースホルダー 12"/>
          <p:cNvSpPr>
            <a:spLocks noGrp="1"/>
          </p:cNvSpPr>
          <p:nvPr>
            <p:ph type="pic" sz="quarter" idx="20" hasCustomPrompt="1"/>
          </p:nvPr>
        </p:nvSpPr>
        <p:spPr>
          <a:xfrm>
            <a:off x="4323138" y="3927817"/>
            <a:ext cx="382297" cy="382263"/>
          </a:xfrm>
        </p:spPr>
        <p:txBody>
          <a:bodyPr>
            <a:normAutofit/>
          </a:bodyPr>
          <a:lstStyle>
            <a:lvl1pPr>
              <a:defRPr sz="1067"/>
            </a:lvl1pPr>
          </a:lstStyle>
          <a:p>
            <a:r>
              <a:rPr kumimoji="1" lang="en-US" altLang="ja-JP" dirty="0"/>
              <a:t> </a:t>
            </a:r>
            <a:endParaRPr kumimoji="1" lang="ja-JP" altLang="en-US" dirty="0"/>
          </a:p>
        </p:txBody>
      </p:sp>
      <p:sp>
        <p:nvSpPr>
          <p:cNvPr id="25" name="円/楕円 24"/>
          <p:cNvSpPr/>
          <p:nvPr/>
        </p:nvSpPr>
        <p:spPr>
          <a:xfrm>
            <a:off x="4237863" y="4554531"/>
            <a:ext cx="552844" cy="5527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6" name="図プレースホルダー 12"/>
          <p:cNvSpPr>
            <a:spLocks noGrp="1"/>
          </p:cNvSpPr>
          <p:nvPr>
            <p:ph type="pic" sz="quarter" idx="32" hasCustomPrompt="1"/>
          </p:nvPr>
        </p:nvSpPr>
        <p:spPr>
          <a:xfrm>
            <a:off x="4323137" y="4639799"/>
            <a:ext cx="382297" cy="382263"/>
          </a:xfrm>
        </p:spPr>
        <p:txBody>
          <a:bodyPr>
            <a:normAutofit/>
          </a:bodyPr>
          <a:lstStyle>
            <a:lvl1pPr>
              <a:defRPr sz="1067"/>
            </a:lvl1pPr>
          </a:lstStyle>
          <a:p>
            <a:r>
              <a:rPr kumimoji="1" lang="en-US" altLang="ja-JP" dirty="0"/>
              <a:t> </a:t>
            </a:r>
            <a:endParaRPr kumimoji="1" lang="ja-JP" altLang="en-US" dirty="0"/>
          </a:p>
        </p:txBody>
      </p:sp>
      <p:sp>
        <p:nvSpPr>
          <p:cNvPr id="27" name="円/楕円 26"/>
          <p:cNvSpPr/>
          <p:nvPr/>
        </p:nvSpPr>
        <p:spPr>
          <a:xfrm>
            <a:off x="4237864" y="5266513"/>
            <a:ext cx="552844" cy="5527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図プレースホルダー 12"/>
          <p:cNvSpPr>
            <a:spLocks noGrp="1"/>
          </p:cNvSpPr>
          <p:nvPr>
            <p:ph type="pic" sz="quarter" idx="33" hasCustomPrompt="1"/>
          </p:nvPr>
        </p:nvSpPr>
        <p:spPr>
          <a:xfrm>
            <a:off x="4323138" y="5351781"/>
            <a:ext cx="382297" cy="382263"/>
          </a:xfrm>
        </p:spPr>
        <p:txBody>
          <a:bodyPr>
            <a:normAutofit/>
          </a:bodyPr>
          <a:lstStyle>
            <a:lvl1pPr>
              <a:defRPr sz="1067"/>
            </a:lvl1pPr>
          </a:lstStyle>
          <a:p>
            <a:r>
              <a:rPr kumimoji="1" lang="en-US" altLang="ja-JP" dirty="0"/>
              <a:t> </a:t>
            </a:r>
            <a:endParaRPr kumimoji="1" lang="ja-JP" altLang="en-US" dirty="0"/>
          </a:p>
        </p:txBody>
      </p:sp>
      <p:sp>
        <p:nvSpPr>
          <p:cNvPr id="29" name="テキスト プレースホルダー 6"/>
          <p:cNvSpPr>
            <a:spLocks noGrp="1"/>
          </p:cNvSpPr>
          <p:nvPr>
            <p:ph type="body" sz="quarter" idx="34" hasCustomPrompt="1"/>
          </p:nvPr>
        </p:nvSpPr>
        <p:spPr>
          <a:xfrm>
            <a:off x="4790708" y="3878922"/>
            <a:ext cx="3086399" cy="480053"/>
          </a:xfrm>
        </p:spPr>
        <p:txBody>
          <a:bodyPr anchor="ctr">
            <a:noAutofit/>
          </a:bodyPr>
          <a:lstStyle>
            <a:lvl1pPr algn="l">
              <a:defRPr sz="1200" i="0" baseline="0">
                <a:solidFill>
                  <a:schemeClr val="accent1"/>
                </a:solidFill>
                <a:latin typeface="+mn-lt"/>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5" hasCustomPrompt="1"/>
          </p:nvPr>
        </p:nvSpPr>
        <p:spPr>
          <a:xfrm>
            <a:off x="4790708" y="4590903"/>
            <a:ext cx="3086399" cy="480053"/>
          </a:xfrm>
        </p:spPr>
        <p:txBody>
          <a:bodyPr anchor="ctr">
            <a:noAutofit/>
          </a:bodyPr>
          <a:lstStyle>
            <a:lvl1pPr algn="l">
              <a:defRPr sz="1200" i="0" baseline="0">
                <a:solidFill>
                  <a:schemeClr val="accent6"/>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36" hasCustomPrompt="1"/>
          </p:nvPr>
        </p:nvSpPr>
        <p:spPr>
          <a:xfrm>
            <a:off x="4790708" y="5302885"/>
            <a:ext cx="3086399" cy="480053"/>
          </a:xfrm>
        </p:spPr>
        <p:txBody>
          <a:bodyPr anchor="ctr">
            <a:noAutofit/>
          </a:bodyPr>
          <a:lstStyle>
            <a:lvl1pPr algn="l">
              <a:defRPr sz="1200" i="0" baseline="0">
                <a:solidFill>
                  <a:schemeClr val="accent3"/>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7" hasCustomPrompt="1"/>
          </p:nvPr>
        </p:nvSpPr>
        <p:spPr>
          <a:xfrm>
            <a:off x="7986229" y="1668842"/>
            <a:ext cx="3374611"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3" name="正方形/長方形 32"/>
          <p:cNvSpPr/>
          <p:nvPr/>
        </p:nvSpPr>
        <p:spPr>
          <a:xfrm>
            <a:off x="8099905" y="2196900"/>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テキスト プレースホルダー 6"/>
          <p:cNvSpPr>
            <a:spLocks noGrp="1"/>
          </p:cNvSpPr>
          <p:nvPr>
            <p:ph type="body" sz="quarter" idx="38" hasCustomPrompt="1"/>
          </p:nvPr>
        </p:nvSpPr>
        <p:spPr>
          <a:xfrm>
            <a:off x="7979723" y="2404053"/>
            <a:ext cx="3431947"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7" name="グループ化 96"/>
          <p:cNvGrpSpPr/>
          <p:nvPr/>
        </p:nvGrpSpPr>
        <p:grpSpPr>
          <a:xfrm>
            <a:off x="8066814" y="2804650"/>
            <a:ext cx="3425697" cy="287203"/>
            <a:chOff x="12418479" y="4395656"/>
            <a:chExt cx="5138100" cy="430805"/>
          </a:xfrm>
        </p:grpSpPr>
        <p:sp>
          <p:nvSpPr>
            <p:cNvPr id="37" name="円/楕円 36"/>
            <p:cNvSpPr/>
            <p:nvPr/>
          </p:nvSpPr>
          <p:spPr>
            <a:xfrm>
              <a:off x="12418479"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円/楕円 37"/>
            <p:cNvSpPr/>
            <p:nvPr/>
          </p:nvSpPr>
          <p:spPr>
            <a:xfrm>
              <a:off x="12941512"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38"/>
            <p:cNvSpPr/>
            <p:nvPr/>
          </p:nvSpPr>
          <p:spPr>
            <a:xfrm>
              <a:off x="13464545"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p:cNvSpPr/>
            <p:nvPr/>
          </p:nvSpPr>
          <p:spPr>
            <a:xfrm>
              <a:off x="13987578"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円/楕円 40"/>
            <p:cNvSpPr/>
            <p:nvPr/>
          </p:nvSpPr>
          <p:spPr>
            <a:xfrm>
              <a:off x="14510611"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円/楕円 41"/>
            <p:cNvSpPr/>
            <p:nvPr/>
          </p:nvSpPr>
          <p:spPr>
            <a:xfrm>
              <a:off x="15556677"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円/楕円 42"/>
            <p:cNvSpPr/>
            <p:nvPr/>
          </p:nvSpPr>
          <p:spPr>
            <a:xfrm>
              <a:off x="16079710"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円/楕円 43"/>
            <p:cNvSpPr/>
            <p:nvPr/>
          </p:nvSpPr>
          <p:spPr>
            <a:xfrm>
              <a:off x="1712577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44"/>
            <p:cNvSpPr/>
            <p:nvPr/>
          </p:nvSpPr>
          <p:spPr>
            <a:xfrm>
              <a:off x="1503364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円/楕円 45"/>
            <p:cNvSpPr/>
            <p:nvPr/>
          </p:nvSpPr>
          <p:spPr>
            <a:xfrm>
              <a:off x="16602743"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61" name="テキスト プレースホルダー 6"/>
          <p:cNvSpPr>
            <a:spLocks noGrp="1"/>
          </p:cNvSpPr>
          <p:nvPr>
            <p:ph type="body" sz="quarter" idx="39" hasCustomPrompt="1"/>
          </p:nvPr>
        </p:nvSpPr>
        <p:spPr>
          <a:xfrm>
            <a:off x="7979723" y="3275051"/>
            <a:ext cx="3431947"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8" name="グループ化 97"/>
          <p:cNvGrpSpPr/>
          <p:nvPr/>
        </p:nvGrpSpPr>
        <p:grpSpPr>
          <a:xfrm>
            <a:off x="8066814" y="3675649"/>
            <a:ext cx="3425697" cy="287203"/>
            <a:chOff x="12418479" y="5702154"/>
            <a:chExt cx="5138100" cy="430805"/>
          </a:xfrm>
        </p:grpSpPr>
        <p:sp>
          <p:nvSpPr>
            <p:cNvPr id="63" name="円/楕円 62"/>
            <p:cNvSpPr/>
            <p:nvPr/>
          </p:nvSpPr>
          <p:spPr>
            <a:xfrm>
              <a:off x="12418479"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4" name="円/楕円 63"/>
            <p:cNvSpPr/>
            <p:nvPr/>
          </p:nvSpPr>
          <p:spPr>
            <a:xfrm>
              <a:off x="12941512"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5" name="円/楕円 64"/>
            <p:cNvSpPr/>
            <p:nvPr/>
          </p:nvSpPr>
          <p:spPr>
            <a:xfrm>
              <a:off x="13464545"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6" name="円/楕円 65"/>
            <p:cNvSpPr/>
            <p:nvPr/>
          </p:nvSpPr>
          <p:spPr>
            <a:xfrm>
              <a:off x="13987578"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7" name="円/楕円 66"/>
            <p:cNvSpPr/>
            <p:nvPr/>
          </p:nvSpPr>
          <p:spPr>
            <a:xfrm>
              <a:off x="14510611"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8" name="円/楕円 67"/>
            <p:cNvSpPr/>
            <p:nvPr/>
          </p:nvSpPr>
          <p:spPr>
            <a:xfrm>
              <a:off x="15556677"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9" name="円/楕円 68"/>
            <p:cNvSpPr/>
            <p:nvPr/>
          </p:nvSpPr>
          <p:spPr>
            <a:xfrm>
              <a:off x="16079710"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0" name="円/楕円 69"/>
            <p:cNvSpPr/>
            <p:nvPr/>
          </p:nvSpPr>
          <p:spPr>
            <a:xfrm>
              <a:off x="1712577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1" name="円/楕円 70"/>
            <p:cNvSpPr/>
            <p:nvPr/>
          </p:nvSpPr>
          <p:spPr>
            <a:xfrm>
              <a:off x="1503364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2" name="円/楕円 71"/>
            <p:cNvSpPr/>
            <p:nvPr/>
          </p:nvSpPr>
          <p:spPr>
            <a:xfrm>
              <a:off x="16602743"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73" name="テキスト プレースホルダー 6"/>
          <p:cNvSpPr>
            <a:spLocks noGrp="1"/>
          </p:cNvSpPr>
          <p:nvPr>
            <p:ph type="body" sz="quarter" idx="40" hasCustomPrompt="1"/>
          </p:nvPr>
        </p:nvSpPr>
        <p:spPr>
          <a:xfrm>
            <a:off x="7979723" y="4146050"/>
            <a:ext cx="3431947"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9" name="グループ化 98"/>
          <p:cNvGrpSpPr/>
          <p:nvPr/>
        </p:nvGrpSpPr>
        <p:grpSpPr>
          <a:xfrm>
            <a:off x="8066814" y="4546647"/>
            <a:ext cx="3425697" cy="287203"/>
            <a:chOff x="12418479" y="7008652"/>
            <a:chExt cx="5138100" cy="430805"/>
          </a:xfrm>
        </p:grpSpPr>
        <p:sp>
          <p:nvSpPr>
            <p:cNvPr id="75" name="円/楕円 74"/>
            <p:cNvSpPr/>
            <p:nvPr/>
          </p:nvSpPr>
          <p:spPr>
            <a:xfrm>
              <a:off x="12418479"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6" name="円/楕円 75"/>
            <p:cNvSpPr/>
            <p:nvPr/>
          </p:nvSpPr>
          <p:spPr>
            <a:xfrm>
              <a:off x="12941512"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7" name="円/楕円 76"/>
            <p:cNvSpPr/>
            <p:nvPr/>
          </p:nvSpPr>
          <p:spPr>
            <a:xfrm>
              <a:off x="13464545"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8" name="円/楕円 77"/>
            <p:cNvSpPr/>
            <p:nvPr/>
          </p:nvSpPr>
          <p:spPr>
            <a:xfrm>
              <a:off x="13987578"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9" name="円/楕円 78"/>
            <p:cNvSpPr/>
            <p:nvPr/>
          </p:nvSpPr>
          <p:spPr>
            <a:xfrm>
              <a:off x="14510611"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0" name="円/楕円 79"/>
            <p:cNvSpPr/>
            <p:nvPr/>
          </p:nvSpPr>
          <p:spPr>
            <a:xfrm>
              <a:off x="15556677"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1" name="円/楕円 80"/>
            <p:cNvSpPr/>
            <p:nvPr/>
          </p:nvSpPr>
          <p:spPr>
            <a:xfrm>
              <a:off x="16079710"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2" name="円/楕円 81"/>
            <p:cNvSpPr/>
            <p:nvPr/>
          </p:nvSpPr>
          <p:spPr>
            <a:xfrm>
              <a:off x="1712577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3" name="円/楕円 82"/>
            <p:cNvSpPr/>
            <p:nvPr/>
          </p:nvSpPr>
          <p:spPr>
            <a:xfrm>
              <a:off x="1503364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4" name="円/楕円 83"/>
            <p:cNvSpPr/>
            <p:nvPr/>
          </p:nvSpPr>
          <p:spPr>
            <a:xfrm>
              <a:off x="16602743"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85" name="テキスト プレースホルダー 6"/>
          <p:cNvSpPr>
            <a:spLocks noGrp="1"/>
          </p:cNvSpPr>
          <p:nvPr>
            <p:ph type="body" sz="quarter" idx="41" hasCustomPrompt="1"/>
          </p:nvPr>
        </p:nvSpPr>
        <p:spPr>
          <a:xfrm>
            <a:off x="7979723" y="5017049"/>
            <a:ext cx="3431947"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100" name="グループ化 99"/>
          <p:cNvGrpSpPr/>
          <p:nvPr/>
        </p:nvGrpSpPr>
        <p:grpSpPr>
          <a:xfrm>
            <a:off x="8066814" y="5417646"/>
            <a:ext cx="3425697" cy="287203"/>
            <a:chOff x="12418479" y="8315150"/>
            <a:chExt cx="5138100" cy="430805"/>
          </a:xfrm>
        </p:grpSpPr>
        <p:sp>
          <p:nvSpPr>
            <p:cNvPr id="87" name="円/楕円 86"/>
            <p:cNvSpPr/>
            <p:nvPr/>
          </p:nvSpPr>
          <p:spPr>
            <a:xfrm>
              <a:off x="12418479"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8" name="円/楕円 87"/>
            <p:cNvSpPr/>
            <p:nvPr/>
          </p:nvSpPr>
          <p:spPr>
            <a:xfrm>
              <a:off x="12941512"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9" name="円/楕円 88"/>
            <p:cNvSpPr/>
            <p:nvPr/>
          </p:nvSpPr>
          <p:spPr>
            <a:xfrm>
              <a:off x="13464545"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0" name="円/楕円 89"/>
            <p:cNvSpPr/>
            <p:nvPr/>
          </p:nvSpPr>
          <p:spPr>
            <a:xfrm>
              <a:off x="13987578"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1" name="円/楕円 90"/>
            <p:cNvSpPr/>
            <p:nvPr/>
          </p:nvSpPr>
          <p:spPr>
            <a:xfrm>
              <a:off x="14510611"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2" name="円/楕円 91"/>
            <p:cNvSpPr/>
            <p:nvPr/>
          </p:nvSpPr>
          <p:spPr>
            <a:xfrm>
              <a:off x="15556677"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3" name="円/楕円 92"/>
            <p:cNvSpPr/>
            <p:nvPr/>
          </p:nvSpPr>
          <p:spPr>
            <a:xfrm>
              <a:off x="16079710"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4" name="円/楕円 93"/>
            <p:cNvSpPr/>
            <p:nvPr/>
          </p:nvSpPr>
          <p:spPr>
            <a:xfrm>
              <a:off x="1712577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5" name="円/楕円 94"/>
            <p:cNvSpPr/>
            <p:nvPr/>
          </p:nvSpPr>
          <p:spPr>
            <a:xfrm>
              <a:off x="1503364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6" name="円/楕円 95"/>
            <p:cNvSpPr/>
            <p:nvPr/>
          </p:nvSpPr>
          <p:spPr>
            <a:xfrm>
              <a:off x="16602743"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Tree>
    <p:extLst>
      <p:ext uri="{BB962C8B-B14F-4D97-AF65-F5344CB8AC3E}">
        <p14:creationId xmlns:p14="http://schemas.microsoft.com/office/powerpoint/2010/main" val="3247691428"/>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a:off x="0" y="3689249"/>
            <a:ext cx="12192000" cy="90714"/>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p:nvSpPr>
        <p:spPr>
          <a:xfrm>
            <a:off x="4339" y="3689249"/>
            <a:ext cx="1914789" cy="90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正方形/長方形 11"/>
          <p:cNvSpPr/>
          <p:nvPr/>
        </p:nvSpPr>
        <p:spPr>
          <a:xfrm>
            <a:off x="10293515" y="3689247"/>
            <a:ext cx="1898486" cy="907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p:nvSpPr>
        <p:spPr>
          <a:xfrm>
            <a:off x="7527983" y="3689247"/>
            <a:ext cx="2774219" cy="907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p:nvSpPr>
        <p:spPr>
          <a:xfrm>
            <a:off x="4698984" y="3689247"/>
            <a:ext cx="2774219" cy="907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正方形/長方形 14"/>
          <p:cNvSpPr/>
          <p:nvPr/>
        </p:nvSpPr>
        <p:spPr>
          <a:xfrm>
            <a:off x="1924765" y="3689248"/>
            <a:ext cx="2774219" cy="907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円/楕円 15"/>
          <p:cNvSpPr/>
          <p:nvPr/>
        </p:nvSpPr>
        <p:spPr>
          <a:xfrm>
            <a:off x="1715910" y="3531405"/>
            <a:ext cx="406435" cy="406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4495766" y="3531405"/>
            <a:ext cx="406435" cy="406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7286275" y="3531405"/>
            <a:ext cx="406435" cy="406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10073260" y="3531405"/>
            <a:ext cx="406435" cy="406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テキスト プレースホルダー 6"/>
          <p:cNvSpPr>
            <a:spLocks noGrp="1"/>
          </p:cNvSpPr>
          <p:nvPr>
            <p:ph type="body" sz="quarter" idx="20" hasCustomPrompt="1"/>
          </p:nvPr>
        </p:nvSpPr>
        <p:spPr>
          <a:xfrm>
            <a:off x="1104213" y="3023163"/>
            <a:ext cx="1629829" cy="480053"/>
          </a:xfrm>
        </p:spPr>
        <p:txBody>
          <a:bodyPr anchor="t">
            <a:noAutofit/>
          </a:bodyPr>
          <a:lstStyle>
            <a:lvl1pPr algn="ctr">
              <a:defRPr sz="2133"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1" name="テキスト プレースホルダー 6"/>
          <p:cNvSpPr>
            <a:spLocks noGrp="1"/>
          </p:cNvSpPr>
          <p:nvPr>
            <p:ph type="body" sz="quarter" idx="21" hasCustomPrompt="1"/>
          </p:nvPr>
        </p:nvSpPr>
        <p:spPr>
          <a:xfrm>
            <a:off x="402904" y="2568384"/>
            <a:ext cx="303244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4" hasCustomPrompt="1"/>
          </p:nvPr>
        </p:nvSpPr>
        <p:spPr>
          <a:xfrm>
            <a:off x="402904" y="1619312"/>
            <a:ext cx="3032446" cy="823041"/>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3" name="正方形/長方形 22"/>
          <p:cNvSpPr/>
          <p:nvPr/>
        </p:nvSpPr>
        <p:spPr>
          <a:xfrm>
            <a:off x="838914" y="2525922"/>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テキスト プレースホルダー 6"/>
          <p:cNvSpPr>
            <a:spLocks noGrp="1"/>
          </p:cNvSpPr>
          <p:nvPr>
            <p:ph type="body" sz="quarter" idx="25" hasCustomPrompt="1"/>
          </p:nvPr>
        </p:nvSpPr>
        <p:spPr>
          <a:xfrm>
            <a:off x="3884069" y="3974632"/>
            <a:ext cx="1629829" cy="480053"/>
          </a:xfrm>
        </p:spPr>
        <p:txBody>
          <a:bodyPr anchor="t">
            <a:noAutofit/>
          </a:bodyPr>
          <a:lstStyle>
            <a:lvl1pPr algn="ctr">
              <a:defRPr sz="2133"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5" name="テキスト プレースホルダー 6"/>
          <p:cNvSpPr>
            <a:spLocks noGrp="1"/>
          </p:cNvSpPr>
          <p:nvPr>
            <p:ph type="body" sz="quarter" idx="26" hasCustomPrompt="1"/>
          </p:nvPr>
        </p:nvSpPr>
        <p:spPr>
          <a:xfrm>
            <a:off x="3182761" y="4419738"/>
            <a:ext cx="3032446"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正方形/長方形 25"/>
          <p:cNvSpPr/>
          <p:nvPr/>
        </p:nvSpPr>
        <p:spPr>
          <a:xfrm>
            <a:off x="3618770" y="4919142"/>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テキスト プレースホルダー 6"/>
          <p:cNvSpPr>
            <a:spLocks noGrp="1"/>
          </p:cNvSpPr>
          <p:nvPr>
            <p:ph type="body" sz="quarter" idx="27" hasCustomPrompt="1"/>
          </p:nvPr>
        </p:nvSpPr>
        <p:spPr>
          <a:xfrm>
            <a:off x="3182761" y="5054232"/>
            <a:ext cx="3032446" cy="8230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8" hasCustomPrompt="1"/>
          </p:nvPr>
        </p:nvSpPr>
        <p:spPr>
          <a:xfrm>
            <a:off x="6674578" y="3008648"/>
            <a:ext cx="1629829" cy="480053"/>
          </a:xfrm>
        </p:spPr>
        <p:txBody>
          <a:bodyPr anchor="t">
            <a:noAutofit/>
          </a:bodyPr>
          <a:lstStyle>
            <a:lvl1pPr algn="ctr">
              <a:defRPr sz="2133"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9" name="テキスト プレースホルダー 6"/>
          <p:cNvSpPr>
            <a:spLocks noGrp="1"/>
          </p:cNvSpPr>
          <p:nvPr>
            <p:ph type="body" sz="quarter" idx="29" hasCustomPrompt="1"/>
          </p:nvPr>
        </p:nvSpPr>
        <p:spPr>
          <a:xfrm>
            <a:off x="5973270" y="2553869"/>
            <a:ext cx="3032446"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0" hasCustomPrompt="1"/>
          </p:nvPr>
        </p:nvSpPr>
        <p:spPr>
          <a:xfrm>
            <a:off x="5973270" y="1604798"/>
            <a:ext cx="3032446" cy="823041"/>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1" name="正方形/長方形 30"/>
          <p:cNvSpPr/>
          <p:nvPr/>
        </p:nvSpPr>
        <p:spPr>
          <a:xfrm>
            <a:off x="6409279" y="2511408"/>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テキスト プレースホルダー 6"/>
          <p:cNvSpPr>
            <a:spLocks noGrp="1"/>
          </p:cNvSpPr>
          <p:nvPr>
            <p:ph type="body" sz="quarter" idx="31" hasCustomPrompt="1"/>
          </p:nvPr>
        </p:nvSpPr>
        <p:spPr>
          <a:xfrm>
            <a:off x="9477993" y="3974632"/>
            <a:ext cx="1629829" cy="480053"/>
          </a:xfrm>
        </p:spPr>
        <p:txBody>
          <a:bodyPr anchor="t">
            <a:noAutofit/>
          </a:bodyPr>
          <a:lstStyle>
            <a:lvl1pPr algn="ctr">
              <a:defRPr sz="2133"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33" name="テキスト プレースホルダー 6"/>
          <p:cNvSpPr>
            <a:spLocks noGrp="1"/>
          </p:cNvSpPr>
          <p:nvPr>
            <p:ph type="body" sz="quarter" idx="32" hasCustomPrompt="1"/>
          </p:nvPr>
        </p:nvSpPr>
        <p:spPr>
          <a:xfrm>
            <a:off x="8776684" y="4419738"/>
            <a:ext cx="3032446" cy="480053"/>
          </a:xfrm>
        </p:spPr>
        <p:txBody>
          <a:bodyPr anchor="t">
            <a:noAutofit/>
          </a:bodyPr>
          <a:lstStyle>
            <a:lvl1pPr algn="ctr">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4" name="正方形/長方形 33"/>
          <p:cNvSpPr/>
          <p:nvPr/>
        </p:nvSpPr>
        <p:spPr>
          <a:xfrm>
            <a:off x="9212694" y="4919142"/>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6"/>
          <p:cNvSpPr>
            <a:spLocks noGrp="1"/>
          </p:cNvSpPr>
          <p:nvPr>
            <p:ph type="body" sz="quarter" idx="33" hasCustomPrompt="1"/>
          </p:nvPr>
        </p:nvSpPr>
        <p:spPr>
          <a:xfrm>
            <a:off x="8776684" y="5054232"/>
            <a:ext cx="3032446" cy="8230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853203210"/>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アーチ 4"/>
          <p:cNvSpPr/>
          <p:nvPr/>
        </p:nvSpPr>
        <p:spPr>
          <a:xfrm rot="4617169">
            <a:off x="392594" y="3606090"/>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6" name="正方形/長方形 5"/>
          <p:cNvSpPr/>
          <p:nvPr/>
        </p:nvSpPr>
        <p:spPr>
          <a:xfrm>
            <a:off x="0" y="3948192"/>
            <a:ext cx="418276" cy="304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6" name="正方形/長方形 35"/>
          <p:cNvSpPr/>
          <p:nvPr/>
        </p:nvSpPr>
        <p:spPr>
          <a:xfrm rot="5400000">
            <a:off x="125748" y="2982608"/>
            <a:ext cx="1271293" cy="304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7" name="円/楕円 36"/>
          <p:cNvSpPr/>
          <p:nvPr/>
        </p:nvSpPr>
        <p:spPr>
          <a:xfrm>
            <a:off x="676719" y="2277536"/>
            <a:ext cx="169348" cy="1693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円/楕円 37"/>
          <p:cNvSpPr/>
          <p:nvPr/>
        </p:nvSpPr>
        <p:spPr>
          <a:xfrm flipV="1">
            <a:off x="605769" y="3823734"/>
            <a:ext cx="279422" cy="2793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正方形/長方形 38"/>
          <p:cNvSpPr/>
          <p:nvPr/>
        </p:nvSpPr>
        <p:spPr>
          <a:xfrm flipV="1">
            <a:off x="885191" y="3948192"/>
            <a:ext cx="1697367" cy="304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アーチ 4"/>
          <p:cNvSpPr/>
          <p:nvPr/>
        </p:nvSpPr>
        <p:spPr>
          <a:xfrm rot="16982831" flipV="1">
            <a:off x="2558131" y="3597475"/>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41" name="正方形/長方形 40"/>
          <p:cNvSpPr/>
          <p:nvPr/>
        </p:nvSpPr>
        <p:spPr>
          <a:xfrm rot="16200000" flipV="1">
            <a:off x="2291285" y="4910233"/>
            <a:ext cx="1271293" cy="304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円/楕円 41"/>
          <p:cNvSpPr/>
          <p:nvPr/>
        </p:nvSpPr>
        <p:spPr>
          <a:xfrm flipV="1">
            <a:off x="2842257" y="5476454"/>
            <a:ext cx="169348" cy="1693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8" name="円/楕円 47"/>
          <p:cNvSpPr/>
          <p:nvPr/>
        </p:nvSpPr>
        <p:spPr>
          <a:xfrm>
            <a:off x="2774518" y="3823072"/>
            <a:ext cx="279422" cy="2793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正方形/長方形 48"/>
          <p:cNvSpPr/>
          <p:nvPr/>
        </p:nvSpPr>
        <p:spPr>
          <a:xfrm>
            <a:off x="3053940" y="3947533"/>
            <a:ext cx="1697367" cy="304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アーチ 4"/>
          <p:cNvSpPr/>
          <p:nvPr/>
        </p:nvSpPr>
        <p:spPr>
          <a:xfrm rot="4617169">
            <a:off x="4726880" y="3608972"/>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51" name="正方形/長方形 50"/>
          <p:cNvSpPr/>
          <p:nvPr/>
        </p:nvSpPr>
        <p:spPr>
          <a:xfrm rot="5400000">
            <a:off x="4460034" y="2985489"/>
            <a:ext cx="1271293" cy="304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円/楕円 51"/>
          <p:cNvSpPr/>
          <p:nvPr/>
        </p:nvSpPr>
        <p:spPr>
          <a:xfrm>
            <a:off x="5011006" y="2280417"/>
            <a:ext cx="169348" cy="1693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円/楕円 53"/>
          <p:cNvSpPr/>
          <p:nvPr/>
        </p:nvSpPr>
        <p:spPr>
          <a:xfrm flipV="1">
            <a:off x="4947484" y="3823734"/>
            <a:ext cx="279422" cy="2793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正方形/長方形 54"/>
          <p:cNvSpPr/>
          <p:nvPr/>
        </p:nvSpPr>
        <p:spPr>
          <a:xfrm flipV="1">
            <a:off x="5226906" y="3948192"/>
            <a:ext cx="1697367" cy="304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アーチ 4"/>
          <p:cNvSpPr/>
          <p:nvPr/>
        </p:nvSpPr>
        <p:spPr>
          <a:xfrm rot="16982831" flipV="1">
            <a:off x="6899846" y="3597475"/>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57" name="正方形/長方形 56"/>
          <p:cNvSpPr/>
          <p:nvPr/>
        </p:nvSpPr>
        <p:spPr>
          <a:xfrm rot="16200000" flipV="1">
            <a:off x="6633000" y="4910233"/>
            <a:ext cx="1271293" cy="304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8" name="円/楕円 57"/>
          <p:cNvSpPr/>
          <p:nvPr/>
        </p:nvSpPr>
        <p:spPr>
          <a:xfrm flipV="1">
            <a:off x="7183971" y="5476454"/>
            <a:ext cx="169348" cy="1693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p:nvSpPr>
        <p:spPr>
          <a:xfrm>
            <a:off x="7116233" y="3823072"/>
            <a:ext cx="279422" cy="2793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正方形/長方形 60"/>
          <p:cNvSpPr/>
          <p:nvPr/>
        </p:nvSpPr>
        <p:spPr>
          <a:xfrm>
            <a:off x="7395655" y="3947533"/>
            <a:ext cx="1697367" cy="3047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2" name="アーチ 4"/>
          <p:cNvSpPr/>
          <p:nvPr/>
        </p:nvSpPr>
        <p:spPr>
          <a:xfrm rot="4617169">
            <a:off x="9068595" y="3608972"/>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63" name="正方形/長方形 62"/>
          <p:cNvSpPr/>
          <p:nvPr/>
        </p:nvSpPr>
        <p:spPr>
          <a:xfrm rot="5400000">
            <a:off x="8801748" y="2985489"/>
            <a:ext cx="1271293" cy="304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4" name="円/楕円 63"/>
          <p:cNvSpPr/>
          <p:nvPr/>
        </p:nvSpPr>
        <p:spPr>
          <a:xfrm>
            <a:off x="9352720" y="2280417"/>
            <a:ext cx="169348" cy="16933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6" name="円/楕円 65"/>
          <p:cNvSpPr/>
          <p:nvPr/>
        </p:nvSpPr>
        <p:spPr>
          <a:xfrm flipV="1">
            <a:off x="9286174" y="3823734"/>
            <a:ext cx="279422" cy="27939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6"/>
              </a:solidFill>
            </a:endParaRPr>
          </a:p>
        </p:txBody>
      </p:sp>
      <p:sp>
        <p:nvSpPr>
          <p:cNvPr id="71" name="テキスト プレースホルダー 6"/>
          <p:cNvSpPr>
            <a:spLocks noGrp="1"/>
          </p:cNvSpPr>
          <p:nvPr>
            <p:ph type="body" sz="quarter" idx="21" hasCustomPrompt="1"/>
          </p:nvPr>
        </p:nvSpPr>
        <p:spPr>
          <a:xfrm>
            <a:off x="885191" y="2180232"/>
            <a:ext cx="2452425" cy="480053"/>
          </a:xfrm>
        </p:spPr>
        <p:txBody>
          <a:bodyPr anchor="b">
            <a:noAutofit/>
          </a:bodyPr>
          <a:lstStyle>
            <a:lvl1pPr algn="l">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72" name="テキスト プレースホルダー 6"/>
          <p:cNvSpPr>
            <a:spLocks noGrp="1"/>
          </p:cNvSpPr>
          <p:nvPr>
            <p:ph type="body" sz="quarter" idx="24" hasCustomPrompt="1"/>
          </p:nvPr>
        </p:nvSpPr>
        <p:spPr>
          <a:xfrm>
            <a:off x="889678" y="268399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3" name="正方形/長方形 72"/>
          <p:cNvSpPr/>
          <p:nvPr/>
        </p:nvSpPr>
        <p:spPr>
          <a:xfrm>
            <a:off x="985155" y="2619056"/>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4" name="テキスト プレースホルダー 6"/>
          <p:cNvSpPr>
            <a:spLocks noGrp="1"/>
          </p:cNvSpPr>
          <p:nvPr>
            <p:ph type="body" sz="quarter" idx="20" hasCustomPrompt="1"/>
          </p:nvPr>
        </p:nvSpPr>
        <p:spPr>
          <a:xfrm>
            <a:off x="194448" y="1792545"/>
            <a:ext cx="1164374" cy="480053"/>
          </a:xfrm>
        </p:spPr>
        <p:txBody>
          <a:bodyPr anchor="t">
            <a:noAutofit/>
          </a:bodyPr>
          <a:lstStyle>
            <a:lvl1pPr algn="ctr">
              <a:defRPr sz="2133"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5" name="テキスト プレースホルダー 6"/>
          <p:cNvSpPr>
            <a:spLocks noGrp="1"/>
          </p:cNvSpPr>
          <p:nvPr>
            <p:ph type="body" sz="quarter" idx="25" hasCustomPrompt="1"/>
          </p:nvPr>
        </p:nvSpPr>
        <p:spPr>
          <a:xfrm>
            <a:off x="5209971" y="2180232"/>
            <a:ext cx="2452425" cy="480053"/>
          </a:xfrm>
        </p:spPr>
        <p:txBody>
          <a:bodyPr anchor="b">
            <a:noAutofit/>
          </a:bodyPr>
          <a:lstStyle>
            <a:lvl1pPr algn="l">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26" hasCustomPrompt="1"/>
          </p:nvPr>
        </p:nvSpPr>
        <p:spPr>
          <a:xfrm>
            <a:off x="5214458" y="268399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7" name="正方形/長方形 76"/>
          <p:cNvSpPr/>
          <p:nvPr/>
        </p:nvSpPr>
        <p:spPr>
          <a:xfrm>
            <a:off x="5309935" y="261905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8" name="テキスト プレースホルダー 6"/>
          <p:cNvSpPr>
            <a:spLocks noGrp="1"/>
          </p:cNvSpPr>
          <p:nvPr>
            <p:ph type="body" sz="quarter" idx="27" hasCustomPrompt="1"/>
          </p:nvPr>
        </p:nvSpPr>
        <p:spPr>
          <a:xfrm>
            <a:off x="4519228" y="1792545"/>
            <a:ext cx="1164374" cy="480053"/>
          </a:xfrm>
        </p:spPr>
        <p:txBody>
          <a:bodyPr anchor="t">
            <a:noAutofit/>
          </a:bodyPr>
          <a:lstStyle>
            <a:lvl1pPr algn="ctr">
              <a:defRPr sz="2133"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9" name="テキスト プレースホルダー 6"/>
          <p:cNvSpPr>
            <a:spLocks noGrp="1"/>
          </p:cNvSpPr>
          <p:nvPr>
            <p:ph type="body" sz="quarter" idx="28" hasCustomPrompt="1"/>
          </p:nvPr>
        </p:nvSpPr>
        <p:spPr>
          <a:xfrm>
            <a:off x="9550722" y="2180232"/>
            <a:ext cx="2452425" cy="480053"/>
          </a:xfrm>
        </p:spPr>
        <p:txBody>
          <a:bodyPr anchor="b">
            <a:noAutofit/>
          </a:bodyPr>
          <a:lstStyle>
            <a:lvl1pPr algn="l">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80" name="テキスト プレースホルダー 6"/>
          <p:cNvSpPr>
            <a:spLocks noGrp="1"/>
          </p:cNvSpPr>
          <p:nvPr>
            <p:ph type="body" sz="quarter" idx="29" hasCustomPrompt="1"/>
          </p:nvPr>
        </p:nvSpPr>
        <p:spPr>
          <a:xfrm>
            <a:off x="9555209" y="268399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1" name="正方形/長方形 80"/>
          <p:cNvSpPr/>
          <p:nvPr/>
        </p:nvSpPr>
        <p:spPr>
          <a:xfrm>
            <a:off x="9650686" y="2619056"/>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2" name="テキスト プレースホルダー 6"/>
          <p:cNvSpPr>
            <a:spLocks noGrp="1"/>
          </p:cNvSpPr>
          <p:nvPr>
            <p:ph type="body" sz="quarter" idx="30" hasCustomPrompt="1"/>
          </p:nvPr>
        </p:nvSpPr>
        <p:spPr>
          <a:xfrm>
            <a:off x="8859978" y="1792545"/>
            <a:ext cx="1164374" cy="480053"/>
          </a:xfrm>
        </p:spPr>
        <p:txBody>
          <a:bodyPr anchor="t">
            <a:noAutofit/>
          </a:bodyPr>
          <a:lstStyle>
            <a:lvl1pPr algn="ctr">
              <a:defRPr sz="2133" i="1" baseline="0">
                <a:solidFill>
                  <a:schemeClr val="accent5">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3" name="テキスト プレースホルダー 6"/>
          <p:cNvSpPr>
            <a:spLocks noGrp="1"/>
          </p:cNvSpPr>
          <p:nvPr>
            <p:ph type="body" sz="quarter" idx="31" hasCustomPrompt="1"/>
          </p:nvPr>
        </p:nvSpPr>
        <p:spPr>
          <a:xfrm>
            <a:off x="3053940" y="4421711"/>
            <a:ext cx="2452425" cy="480053"/>
          </a:xfrm>
        </p:spPr>
        <p:txBody>
          <a:bodyPr anchor="b">
            <a:noAutofit/>
          </a:bodyPr>
          <a:lstStyle>
            <a:lvl1pPr algn="l">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84" name="テキスト プレースホルダー 6"/>
          <p:cNvSpPr>
            <a:spLocks noGrp="1"/>
          </p:cNvSpPr>
          <p:nvPr>
            <p:ph type="body" sz="quarter" idx="32" hasCustomPrompt="1"/>
          </p:nvPr>
        </p:nvSpPr>
        <p:spPr>
          <a:xfrm>
            <a:off x="3058427" y="492547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5" name="正方形/長方形 84"/>
          <p:cNvSpPr/>
          <p:nvPr/>
        </p:nvSpPr>
        <p:spPr>
          <a:xfrm>
            <a:off x="3153904" y="4860535"/>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6" name="テキスト プレースホルダー 6"/>
          <p:cNvSpPr>
            <a:spLocks noGrp="1"/>
          </p:cNvSpPr>
          <p:nvPr>
            <p:ph type="body" sz="quarter" idx="33" hasCustomPrompt="1"/>
          </p:nvPr>
        </p:nvSpPr>
        <p:spPr>
          <a:xfrm>
            <a:off x="2346262" y="5641924"/>
            <a:ext cx="1164374" cy="480053"/>
          </a:xfrm>
        </p:spPr>
        <p:txBody>
          <a:bodyPr anchor="t">
            <a:noAutofit/>
          </a:bodyPr>
          <a:lstStyle>
            <a:lvl1pPr algn="ctr">
              <a:defRPr sz="2133"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7" name="テキスト プレースホルダー 6"/>
          <p:cNvSpPr>
            <a:spLocks noGrp="1"/>
          </p:cNvSpPr>
          <p:nvPr>
            <p:ph type="body" sz="quarter" idx="34" hasCustomPrompt="1"/>
          </p:nvPr>
        </p:nvSpPr>
        <p:spPr>
          <a:xfrm>
            <a:off x="7398137" y="4421711"/>
            <a:ext cx="2452425" cy="480053"/>
          </a:xfrm>
        </p:spPr>
        <p:txBody>
          <a:bodyPr anchor="b">
            <a:noAutofit/>
          </a:bodyPr>
          <a:lstStyle>
            <a:lvl1pPr algn="l">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88" name="テキスト プレースホルダー 6"/>
          <p:cNvSpPr>
            <a:spLocks noGrp="1"/>
          </p:cNvSpPr>
          <p:nvPr>
            <p:ph type="body" sz="quarter" idx="35" hasCustomPrompt="1"/>
          </p:nvPr>
        </p:nvSpPr>
        <p:spPr>
          <a:xfrm>
            <a:off x="7402624" y="492547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9" name="正方形/長方形 88"/>
          <p:cNvSpPr/>
          <p:nvPr/>
        </p:nvSpPr>
        <p:spPr>
          <a:xfrm>
            <a:off x="7498100" y="4860535"/>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0" name="テキスト プレースホルダー 6"/>
          <p:cNvSpPr>
            <a:spLocks noGrp="1"/>
          </p:cNvSpPr>
          <p:nvPr>
            <p:ph type="body" sz="quarter" idx="36" hasCustomPrompt="1"/>
          </p:nvPr>
        </p:nvSpPr>
        <p:spPr>
          <a:xfrm>
            <a:off x="6690458" y="5641924"/>
            <a:ext cx="1164374" cy="480053"/>
          </a:xfrm>
        </p:spPr>
        <p:txBody>
          <a:bodyPr anchor="t">
            <a:noAutofit/>
          </a:bodyPr>
          <a:lstStyle>
            <a:lvl1pPr algn="ctr">
              <a:defRPr sz="2133"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67" name="正方形/長方形 66"/>
          <p:cNvSpPr/>
          <p:nvPr/>
        </p:nvSpPr>
        <p:spPr>
          <a:xfrm flipV="1">
            <a:off x="9565595" y="3948191"/>
            <a:ext cx="2626405" cy="304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6"/>
              </a:solidFill>
            </a:endParaRPr>
          </a:p>
        </p:txBody>
      </p:sp>
    </p:spTree>
    <p:extLst>
      <p:ext uri="{BB962C8B-B14F-4D97-AF65-F5344CB8AC3E}">
        <p14:creationId xmlns:p14="http://schemas.microsoft.com/office/powerpoint/2010/main" val="1146853728"/>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5 keyword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a:off x="1" y="2517304"/>
            <a:ext cx="12191999" cy="1298575"/>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二等辺三角形 7"/>
          <p:cNvSpPr/>
          <p:nvPr/>
        </p:nvSpPr>
        <p:spPr>
          <a:xfrm>
            <a:off x="5362892"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二等辺三角形 33"/>
          <p:cNvSpPr/>
          <p:nvPr/>
        </p:nvSpPr>
        <p:spPr>
          <a:xfrm rot="10800000">
            <a:off x="2336060"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二等辺三角形 7"/>
          <p:cNvSpPr/>
          <p:nvPr/>
        </p:nvSpPr>
        <p:spPr>
          <a:xfrm>
            <a:off x="7236329"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二等辺三角形 33"/>
          <p:cNvSpPr/>
          <p:nvPr/>
        </p:nvSpPr>
        <p:spPr>
          <a:xfrm rot="10800000">
            <a:off x="4209497"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二等辺三角形 7"/>
          <p:cNvSpPr/>
          <p:nvPr/>
        </p:nvSpPr>
        <p:spPr>
          <a:xfrm>
            <a:off x="9109767"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二等辺三角形 33"/>
          <p:cNvSpPr/>
          <p:nvPr/>
        </p:nvSpPr>
        <p:spPr>
          <a:xfrm rot="10800000">
            <a:off x="6082934"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二等辺三角形 7"/>
          <p:cNvSpPr/>
          <p:nvPr/>
        </p:nvSpPr>
        <p:spPr>
          <a:xfrm>
            <a:off x="10983204"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二等辺三角形 33"/>
          <p:cNvSpPr/>
          <p:nvPr/>
        </p:nvSpPr>
        <p:spPr>
          <a:xfrm rot="10800000">
            <a:off x="7956372"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二等辺三角形 7"/>
          <p:cNvSpPr/>
          <p:nvPr/>
        </p:nvSpPr>
        <p:spPr>
          <a:xfrm>
            <a:off x="3489455"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二等辺三角形 33"/>
          <p:cNvSpPr/>
          <p:nvPr/>
        </p:nvSpPr>
        <p:spPr>
          <a:xfrm rot="10800000">
            <a:off x="462623"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プレースホルダー 6"/>
          <p:cNvSpPr>
            <a:spLocks noGrp="1"/>
          </p:cNvSpPr>
          <p:nvPr>
            <p:ph type="body" sz="quarter" idx="15" hasCustomPrompt="1"/>
          </p:nvPr>
        </p:nvSpPr>
        <p:spPr>
          <a:xfrm>
            <a:off x="718936" y="4780193"/>
            <a:ext cx="10801146" cy="1170662"/>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2" name="正方形/長方形 31"/>
          <p:cNvSpPr/>
          <p:nvPr/>
        </p:nvSpPr>
        <p:spPr>
          <a:xfrm>
            <a:off x="814955" y="4684183"/>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6"/>
          <p:cNvSpPr/>
          <p:nvPr/>
        </p:nvSpPr>
        <p:spPr>
          <a:xfrm rot="18900000">
            <a:off x="2412195"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6"/>
          <p:cNvSpPr/>
          <p:nvPr/>
        </p:nvSpPr>
        <p:spPr>
          <a:xfrm rot="18900000">
            <a:off x="4285632"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正方形/長方形 6"/>
          <p:cNvSpPr/>
          <p:nvPr/>
        </p:nvSpPr>
        <p:spPr>
          <a:xfrm rot="18900000">
            <a:off x="6159069"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正方形/長方形 6"/>
          <p:cNvSpPr/>
          <p:nvPr/>
        </p:nvSpPr>
        <p:spPr>
          <a:xfrm rot="18900000">
            <a:off x="8032507"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正方形/長方形 6"/>
          <p:cNvSpPr/>
          <p:nvPr/>
        </p:nvSpPr>
        <p:spPr>
          <a:xfrm rot="18900000">
            <a:off x="538758"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6" name="テキスト プレースホルダー 11"/>
          <p:cNvSpPr>
            <a:spLocks noGrp="1"/>
          </p:cNvSpPr>
          <p:nvPr>
            <p:ph type="body" sz="quarter" idx="36" hasCustomPrompt="1"/>
          </p:nvPr>
        </p:nvSpPr>
        <p:spPr>
          <a:xfrm rot="18900000">
            <a:off x="1116373" y="2852220"/>
            <a:ext cx="2382179" cy="580413"/>
          </a:xfrm>
        </p:spPr>
        <p:txBody>
          <a:bodyPr anchor="ctr">
            <a:noAutofit/>
          </a:bodyPr>
          <a:lstStyle>
            <a:lvl1pPr algn="ctr">
              <a:lnSpc>
                <a:spcPct val="100000"/>
              </a:lnSpc>
              <a:spcBef>
                <a:spcPts val="0"/>
              </a:spcBef>
              <a:defRPr sz="2400" spc="0" baseline="0">
                <a:solidFill>
                  <a:schemeClr val="bg1"/>
                </a:solidFill>
                <a:effectLst/>
                <a:latin typeface="Route 159 Bold" pitchFamily="50" charset="0"/>
              </a:defRPr>
            </a:lvl1pPr>
          </a:lstStyle>
          <a:p>
            <a:pPr lvl="0"/>
            <a:r>
              <a:rPr lang="en-US" dirty="0"/>
              <a:t>Word</a:t>
            </a:r>
          </a:p>
        </p:txBody>
      </p:sp>
      <p:sp>
        <p:nvSpPr>
          <p:cNvPr id="27" name="テキスト プレースホルダー 11"/>
          <p:cNvSpPr>
            <a:spLocks noGrp="1"/>
          </p:cNvSpPr>
          <p:nvPr>
            <p:ph type="body" sz="quarter" idx="37" hasCustomPrompt="1"/>
          </p:nvPr>
        </p:nvSpPr>
        <p:spPr>
          <a:xfrm rot="18900000">
            <a:off x="2993718" y="2852220"/>
            <a:ext cx="238217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28" name="テキスト プレースホルダー 11"/>
          <p:cNvSpPr>
            <a:spLocks noGrp="1"/>
          </p:cNvSpPr>
          <p:nvPr>
            <p:ph type="body" sz="quarter" idx="38" hasCustomPrompt="1"/>
          </p:nvPr>
        </p:nvSpPr>
        <p:spPr>
          <a:xfrm rot="18900000">
            <a:off x="4871063" y="2852220"/>
            <a:ext cx="238217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29" name="テキスト プレースホルダー 11"/>
          <p:cNvSpPr>
            <a:spLocks noGrp="1"/>
          </p:cNvSpPr>
          <p:nvPr>
            <p:ph type="body" sz="quarter" idx="39" hasCustomPrompt="1"/>
          </p:nvPr>
        </p:nvSpPr>
        <p:spPr>
          <a:xfrm rot="18900000">
            <a:off x="6748407" y="2852220"/>
            <a:ext cx="238217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30" name="テキスト プレースホルダー 11"/>
          <p:cNvSpPr>
            <a:spLocks noGrp="1"/>
          </p:cNvSpPr>
          <p:nvPr>
            <p:ph type="body" sz="quarter" idx="40" hasCustomPrompt="1"/>
          </p:nvPr>
        </p:nvSpPr>
        <p:spPr>
          <a:xfrm rot="18900000">
            <a:off x="8625751" y="2852220"/>
            <a:ext cx="238217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Tree>
    <p:extLst>
      <p:ext uri="{BB962C8B-B14F-4D97-AF65-F5344CB8AC3E}">
        <p14:creationId xmlns:p14="http://schemas.microsoft.com/office/powerpoint/2010/main" val="3171518717"/>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5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図プレースホルダー 5"/>
          <p:cNvSpPr>
            <a:spLocks noGrp="1"/>
          </p:cNvSpPr>
          <p:nvPr>
            <p:ph type="pic" sz="quarter" idx="14" hasCustomPrompt="1"/>
          </p:nvPr>
        </p:nvSpPr>
        <p:spPr>
          <a:xfrm>
            <a:off x="173136"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9" name="図プレースホルダー 5"/>
          <p:cNvSpPr>
            <a:spLocks noGrp="1"/>
          </p:cNvSpPr>
          <p:nvPr>
            <p:ph type="pic" sz="quarter" idx="15" hasCustomPrompt="1"/>
          </p:nvPr>
        </p:nvSpPr>
        <p:spPr>
          <a:xfrm>
            <a:off x="2554047"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0" name="図プレースホルダー 5"/>
          <p:cNvSpPr>
            <a:spLocks noGrp="1"/>
          </p:cNvSpPr>
          <p:nvPr>
            <p:ph type="pic" sz="quarter" idx="16" hasCustomPrompt="1"/>
          </p:nvPr>
        </p:nvSpPr>
        <p:spPr>
          <a:xfrm>
            <a:off x="4934970"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1" name="図プレースホルダー 5"/>
          <p:cNvSpPr>
            <a:spLocks noGrp="1"/>
          </p:cNvSpPr>
          <p:nvPr>
            <p:ph type="pic" sz="quarter" idx="17" hasCustomPrompt="1"/>
          </p:nvPr>
        </p:nvSpPr>
        <p:spPr>
          <a:xfrm>
            <a:off x="7315868"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2" name="図プレースホルダー 5"/>
          <p:cNvSpPr>
            <a:spLocks noGrp="1"/>
          </p:cNvSpPr>
          <p:nvPr>
            <p:ph type="pic" sz="quarter" idx="18" hasCustomPrompt="1"/>
          </p:nvPr>
        </p:nvSpPr>
        <p:spPr>
          <a:xfrm>
            <a:off x="9696778"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4" name="テキスト プレースホルダー 13"/>
          <p:cNvSpPr>
            <a:spLocks noGrp="1"/>
          </p:cNvSpPr>
          <p:nvPr>
            <p:ph type="body" sz="quarter" idx="19" hasCustomPrompt="1"/>
          </p:nvPr>
        </p:nvSpPr>
        <p:spPr>
          <a:xfrm>
            <a:off x="173582" y="4363360"/>
            <a:ext cx="2304192" cy="502708"/>
          </a:xfrm>
          <a:solidFill>
            <a:schemeClr val="accent1">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5" name="テキスト プレースホルダー 13"/>
          <p:cNvSpPr>
            <a:spLocks noGrp="1"/>
          </p:cNvSpPr>
          <p:nvPr>
            <p:ph type="body" sz="quarter" idx="20" hasCustomPrompt="1"/>
          </p:nvPr>
        </p:nvSpPr>
        <p:spPr>
          <a:xfrm>
            <a:off x="2554381" y="4363360"/>
            <a:ext cx="2304192" cy="502708"/>
          </a:xfrm>
          <a:solidFill>
            <a:schemeClr val="accent3">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6" name="テキスト プレースホルダー 13"/>
          <p:cNvSpPr>
            <a:spLocks noGrp="1"/>
          </p:cNvSpPr>
          <p:nvPr>
            <p:ph type="body" sz="quarter" idx="21" hasCustomPrompt="1"/>
          </p:nvPr>
        </p:nvSpPr>
        <p:spPr>
          <a:xfrm>
            <a:off x="9696778" y="4363360"/>
            <a:ext cx="2304192" cy="502708"/>
          </a:xfrm>
          <a:solidFill>
            <a:schemeClr val="accent5">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7" name="テキスト プレースホルダー 13"/>
          <p:cNvSpPr>
            <a:spLocks noGrp="1"/>
          </p:cNvSpPr>
          <p:nvPr>
            <p:ph type="body" sz="quarter" idx="22" hasCustomPrompt="1"/>
          </p:nvPr>
        </p:nvSpPr>
        <p:spPr>
          <a:xfrm>
            <a:off x="7315980" y="4363360"/>
            <a:ext cx="2304192" cy="502708"/>
          </a:xfrm>
          <a:solidFill>
            <a:schemeClr val="accent4">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8" name="テキスト プレースホルダー 13"/>
          <p:cNvSpPr>
            <a:spLocks noGrp="1"/>
          </p:cNvSpPr>
          <p:nvPr>
            <p:ph type="body" sz="quarter" idx="23" hasCustomPrompt="1"/>
          </p:nvPr>
        </p:nvSpPr>
        <p:spPr>
          <a:xfrm>
            <a:off x="4935068" y="4363360"/>
            <a:ext cx="2304192" cy="502708"/>
          </a:xfrm>
          <a:solidFill>
            <a:schemeClr val="accent2">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9" name="テキスト プレースホルダー 6"/>
          <p:cNvSpPr>
            <a:spLocks noGrp="1"/>
          </p:cNvSpPr>
          <p:nvPr>
            <p:ph type="body" sz="quarter" idx="24" hasCustomPrompt="1"/>
          </p:nvPr>
        </p:nvSpPr>
        <p:spPr>
          <a:xfrm>
            <a:off x="718936" y="5109186"/>
            <a:ext cx="10801146" cy="102036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20" name="正方形/長方形 19"/>
          <p:cNvSpPr/>
          <p:nvPr/>
        </p:nvSpPr>
        <p:spPr>
          <a:xfrm>
            <a:off x="814955" y="5013176"/>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925468259"/>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正方形/長方形 5"/>
          <p:cNvSpPr/>
          <p:nvPr/>
        </p:nvSpPr>
        <p:spPr>
          <a:xfrm>
            <a:off x="0" y="1844824"/>
            <a:ext cx="4753324"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平行四辺形 11"/>
          <p:cNvSpPr/>
          <p:nvPr/>
        </p:nvSpPr>
        <p:spPr>
          <a:xfrm>
            <a:off x="1200104" y="2564904"/>
            <a:ext cx="3553220" cy="368041"/>
          </a:xfrm>
          <a:prstGeom prst="parallelogram">
            <a:avLst>
              <a:gd name="adj" fmla="val 13705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21" hasCustomPrompt="1"/>
          </p:nvPr>
        </p:nvSpPr>
        <p:spPr>
          <a:xfrm>
            <a:off x="282310" y="1964837"/>
            <a:ext cx="4352422" cy="480053"/>
          </a:xfrm>
        </p:spPr>
        <p:txBody>
          <a:bodyPr anchor="ctr">
            <a:noAutofit/>
          </a:bodyPr>
          <a:lstStyle>
            <a:lvl1pPr algn="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2" name="平行四辺形 21"/>
          <p:cNvSpPr/>
          <p:nvPr/>
        </p:nvSpPr>
        <p:spPr>
          <a:xfrm>
            <a:off x="2400208" y="3653025"/>
            <a:ext cx="3553220" cy="368041"/>
          </a:xfrm>
          <a:prstGeom prst="parallelogram">
            <a:avLst>
              <a:gd name="adj" fmla="val 13705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平行四辺形 22"/>
          <p:cNvSpPr/>
          <p:nvPr/>
        </p:nvSpPr>
        <p:spPr>
          <a:xfrm>
            <a:off x="3599122" y="4741146"/>
            <a:ext cx="3553220" cy="368041"/>
          </a:xfrm>
          <a:prstGeom prst="parallelogram">
            <a:avLst>
              <a:gd name="adj" fmla="val 137052"/>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正方形/長方形 8"/>
          <p:cNvSpPr/>
          <p:nvPr/>
        </p:nvSpPr>
        <p:spPr>
          <a:xfrm>
            <a:off x="1200104" y="2932945"/>
            <a:ext cx="4753324" cy="720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a:off x="2400209" y="4021065"/>
            <a:ext cx="4753324" cy="72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正方形/長方形 18"/>
          <p:cNvSpPr/>
          <p:nvPr/>
        </p:nvSpPr>
        <p:spPr>
          <a:xfrm>
            <a:off x="3599122" y="5109187"/>
            <a:ext cx="4753324" cy="72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22" hasCustomPrompt="1"/>
          </p:nvPr>
        </p:nvSpPr>
        <p:spPr>
          <a:xfrm>
            <a:off x="1481474" y="3052958"/>
            <a:ext cx="4352422" cy="480053"/>
          </a:xfrm>
        </p:spPr>
        <p:txBody>
          <a:bodyPr anchor="ctr">
            <a:noAutofit/>
          </a:bodyPr>
          <a:lstStyle>
            <a:lvl1pPr algn="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2681711" y="4141079"/>
            <a:ext cx="4352422" cy="480053"/>
          </a:xfrm>
        </p:spPr>
        <p:txBody>
          <a:bodyPr anchor="ctr">
            <a:noAutofit/>
          </a:bodyPr>
          <a:lstStyle>
            <a:lvl1pPr algn="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4" hasCustomPrompt="1"/>
          </p:nvPr>
        </p:nvSpPr>
        <p:spPr>
          <a:xfrm>
            <a:off x="3883022" y="5229200"/>
            <a:ext cx="4352422" cy="480053"/>
          </a:xfrm>
        </p:spPr>
        <p:txBody>
          <a:bodyPr anchor="ctr">
            <a:noAutofit/>
          </a:bodyPr>
          <a:lstStyle>
            <a:lvl1pPr algn="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5" hasCustomPrompt="1"/>
          </p:nvPr>
        </p:nvSpPr>
        <p:spPr>
          <a:xfrm>
            <a:off x="4799743" y="1778951"/>
            <a:ext cx="3696731"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6" hasCustomPrompt="1"/>
          </p:nvPr>
        </p:nvSpPr>
        <p:spPr>
          <a:xfrm>
            <a:off x="8400456" y="5047088"/>
            <a:ext cx="3696731"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7" hasCustomPrompt="1"/>
          </p:nvPr>
        </p:nvSpPr>
        <p:spPr>
          <a:xfrm>
            <a:off x="5999981" y="2866576"/>
            <a:ext cx="3696731"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8" hasCustomPrompt="1"/>
          </p:nvPr>
        </p:nvSpPr>
        <p:spPr>
          <a:xfrm>
            <a:off x="7231293" y="3955193"/>
            <a:ext cx="3696731"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223377806"/>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3 Steps">
    <p:spTree>
      <p:nvGrpSpPr>
        <p:cNvPr id="1" name=""/>
        <p:cNvGrpSpPr/>
        <p:nvPr/>
      </p:nvGrpSpPr>
      <p:grpSpPr>
        <a:xfrm>
          <a:off x="0" y="0"/>
          <a:ext cx="0" cy="0"/>
          <a:chOff x="0" y="0"/>
          <a:chExt cx="0" cy="0"/>
        </a:xfrm>
      </p:grpSpPr>
      <p:sp>
        <p:nvSpPr>
          <p:cNvPr id="25" name="正方形/長方形 24"/>
          <p:cNvSpPr/>
          <p:nvPr/>
        </p:nvSpPr>
        <p:spPr>
          <a:xfrm>
            <a:off x="-19817" y="5651836"/>
            <a:ext cx="4451740" cy="4802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直角三角形 22"/>
          <p:cNvSpPr/>
          <p:nvPr/>
        </p:nvSpPr>
        <p:spPr>
          <a:xfrm rot="10800000">
            <a:off x="3951593" y="4430292"/>
            <a:ext cx="480331"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直角三角形 5"/>
          <p:cNvSpPr/>
          <p:nvPr/>
        </p:nvSpPr>
        <p:spPr>
          <a:xfrm rot="10800000">
            <a:off x="3951593" y="4430291"/>
            <a:ext cx="3067023" cy="480289"/>
          </a:xfrm>
          <a:custGeom>
            <a:avLst/>
            <a:gdLst/>
            <a:ahLst/>
            <a:cxnLst/>
            <a:rect l="l" t="t" r="r" b="b"/>
            <a:pathLst>
              <a:path w="4600136" h="720434">
                <a:moveTo>
                  <a:pt x="4600136" y="720434"/>
                </a:moveTo>
                <a:lnTo>
                  <a:pt x="3879703" y="720434"/>
                </a:lnTo>
                <a:lnTo>
                  <a:pt x="3879702" y="720434"/>
                </a:lnTo>
                <a:lnTo>
                  <a:pt x="707423" y="720434"/>
                </a:lnTo>
                <a:lnTo>
                  <a:pt x="0" y="13011"/>
                </a:lnTo>
                <a:lnTo>
                  <a:pt x="0" y="0"/>
                </a:lnTo>
                <a:lnTo>
                  <a:pt x="3879702" y="0"/>
                </a:lnTo>
                <a:lnTo>
                  <a:pt x="3879703" y="0"/>
                </a:lnTo>
                <a:lnTo>
                  <a:pt x="3879703"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直角三角形 9"/>
          <p:cNvSpPr/>
          <p:nvPr/>
        </p:nvSpPr>
        <p:spPr>
          <a:xfrm rot="10800000">
            <a:off x="6538285" y="3208747"/>
            <a:ext cx="480331"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p:nvSpPr>
        <p:spPr>
          <a:xfrm>
            <a:off x="6538284" y="3208746"/>
            <a:ext cx="3067023" cy="480289"/>
          </a:xfrm>
          <a:custGeom>
            <a:avLst/>
            <a:gdLst/>
            <a:ahLst/>
            <a:cxnLst/>
            <a:rect l="l" t="t" r="r" b="b"/>
            <a:pathLst>
              <a:path w="4600136" h="720434">
                <a:moveTo>
                  <a:pt x="0" y="0"/>
                </a:moveTo>
                <a:lnTo>
                  <a:pt x="720433" y="0"/>
                </a:lnTo>
                <a:lnTo>
                  <a:pt x="720434" y="0"/>
                </a:lnTo>
                <a:lnTo>
                  <a:pt x="3898149" y="0"/>
                </a:lnTo>
                <a:lnTo>
                  <a:pt x="4600136" y="701987"/>
                </a:lnTo>
                <a:lnTo>
                  <a:pt x="4600136" y="720434"/>
                </a:lnTo>
                <a:lnTo>
                  <a:pt x="720434" y="720434"/>
                </a:lnTo>
                <a:lnTo>
                  <a:pt x="720433" y="720434"/>
                </a:lnTo>
                <a:lnTo>
                  <a:pt x="720433" y="7204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直角三角形 13"/>
          <p:cNvSpPr/>
          <p:nvPr/>
        </p:nvSpPr>
        <p:spPr>
          <a:xfrm rot="10800000">
            <a:off x="9124977" y="1987203"/>
            <a:ext cx="480331"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正方形/長方形 16"/>
          <p:cNvSpPr/>
          <p:nvPr/>
        </p:nvSpPr>
        <p:spPr>
          <a:xfrm>
            <a:off x="9124977" y="1987202"/>
            <a:ext cx="3067023" cy="480289"/>
          </a:xfrm>
          <a:custGeom>
            <a:avLst/>
            <a:gdLst/>
            <a:ahLst/>
            <a:cxnLst/>
            <a:rect l="l" t="t" r="r" b="b"/>
            <a:pathLst>
              <a:path w="4600135" h="720434">
                <a:moveTo>
                  <a:pt x="0" y="0"/>
                </a:moveTo>
                <a:lnTo>
                  <a:pt x="720433" y="0"/>
                </a:lnTo>
                <a:lnTo>
                  <a:pt x="720434" y="0"/>
                </a:lnTo>
                <a:lnTo>
                  <a:pt x="4600135" y="0"/>
                </a:lnTo>
                <a:lnTo>
                  <a:pt x="4600135" y="720434"/>
                </a:lnTo>
                <a:lnTo>
                  <a:pt x="720434" y="720434"/>
                </a:lnTo>
                <a:lnTo>
                  <a:pt x="720433" y="720434"/>
                </a:lnTo>
                <a:lnTo>
                  <a:pt x="720433" y="7204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テキスト ボックス 19"/>
          <p:cNvSpPr txBox="1"/>
          <p:nvPr/>
        </p:nvSpPr>
        <p:spPr>
          <a:xfrm>
            <a:off x="4591374" y="4910580"/>
            <a:ext cx="1194558" cy="1323439"/>
          </a:xfrm>
          <a:prstGeom prst="rect">
            <a:avLst/>
          </a:prstGeom>
          <a:noFill/>
        </p:spPr>
        <p:txBody>
          <a:bodyPr wrap="none" rtlCol="0">
            <a:spAutoFit/>
          </a:bodyPr>
          <a:lstStyle/>
          <a:p>
            <a:r>
              <a:rPr kumimoji="1" lang="en-US" altLang="ja-JP" sz="8000" dirty="0">
                <a:solidFill>
                  <a:schemeClr val="accent1">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8000" dirty="0">
              <a:solidFill>
                <a:schemeClr val="accent1">
                  <a:lumMod val="60000"/>
                  <a:lumOff val="40000"/>
                </a:schemeClr>
              </a:solidFill>
              <a:latin typeface="Open Sans Light" panose="020B0306030504020204" pitchFamily="34" charset="0"/>
              <a:cs typeface="Open Sans Light" panose="020B0306030504020204" pitchFamily="34" charset="0"/>
            </a:endParaRPr>
          </a:p>
        </p:txBody>
      </p:sp>
      <p:sp>
        <p:nvSpPr>
          <p:cNvPr id="21" name="テキスト ボックス 20"/>
          <p:cNvSpPr txBox="1"/>
          <p:nvPr/>
        </p:nvSpPr>
        <p:spPr>
          <a:xfrm>
            <a:off x="7178490" y="3689036"/>
            <a:ext cx="1194558" cy="1323439"/>
          </a:xfrm>
          <a:prstGeom prst="rect">
            <a:avLst/>
          </a:prstGeom>
          <a:noFill/>
        </p:spPr>
        <p:txBody>
          <a:bodyPr wrap="none" rtlCol="0">
            <a:spAutoFit/>
          </a:bodyPr>
          <a:lstStyle/>
          <a:p>
            <a:r>
              <a:rPr kumimoji="1" lang="en-US" altLang="ja-JP" sz="8000" dirty="0">
                <a:solidFill>
                  <a:schemeClr val="accent3">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8000" dirty="0">
              <a:solidFill>
                <a:schemeClr val="accent3">
                  <a:lumMod val="60000"/>
                  <a:lumOff val="40000"/>
                </a:schemeClr>
              </a:solidFill>
              <a:latin typeface="Open Sans Light" panose="020B0306030504020204" pitchFamily="34" charset="0"/>
              <a:cs typeface="Open Sans Light" panose="020B0306030504020204" pitchFamily="34" charset="0"/>
            </a:endParaRPr>
          </a:p>
        </p:txBody>
      </p:sp>
      <p:sp>
        <p:nvSpPr>
          <p:cNvPr id="22" name="テキスト ボックス 21"/>
          <p:cNvSpPr txBox="1"/>
          <p:nvPr/>
        </p:nvSpPr>
        <p:spPr>
          <a:xfrm>
            <a:off x="9765607" y="2467492"/>
            <a:ext cx="1194558" cy="1323439"/>
          </a:xfrm>
          <a:prstGeom prst="rect">
            <a:avLst/>
          </a:prstGeom>
          <a:noFill/>
        </p:spPr>
        <p:txBody>
          <a:bodyPr wrap="none" rtlCol="0">
            <a:spAutoFit/>
          </a:bodyPr>
          <a:lstStyle/>
          <a:p>
            <a:r>
              <a:rPr kumimoji="1" lang="en-US" altLang="ja-JP" sz="8000" dirty="0">
                <a:solidFill>
                  <a:schemeClr val="accent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8000" dirty="0">
              <a:solidFill>
                <a:schemeClr val="accent2">
                  <a:lumMod val="60000"/>
                  <a:lumOff val="40000"/>
                </a:schemeClr>
              </a:solidFill>
              <a:latin typeface="Open Sans Light" panose="020B0306030504020204" pitchFamily="34" charset="0"/>
              <a:cs typeface="Open Sans Light" panose="020B0306030504020204" pitchFamily="34" charset="0"/>
            </a:endParaRPr>
          </a:p>
        </p:txBody>
      </p:sp>
      <p:sp>
        <p:nvSpPr>
          <p:cNvPr id="27" name="直角三角形 26"/>
          <p:cNvSpPr/>
          <p:nvPr/>
        </p:nvSpPr>
        <p:spPr>
          <a:xfrm>
            <a:off x="6081211" y="4430291"/>
            <a:ext cx="936701"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直角三角形 26"/>
          <p:cNvSpPr/>
          <p:nvPr/>
        </p:nvSpPr>
        <p:spPr>
          <a:xfrm>
            <a:off x="3483242" y="5651836"/>
            <a:ext cx="936701"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直角三角形 26"/>
          <p:cNvSpPr/>
          <p:nvPr/>
        </p:nvSpPr>
        <p:spPr>
          <a:xfrm>
            <a:off x="8668482" y="3205702"/>
            <a:ext cx="936701"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テキスト プレースホルダー 6"/>
          <p:cNvSpPr>
            <a:spLocks noGrp="1"/>
          </p:cNvSpPr>
          <p:nvPr>
            <p:ph type="body" sz="quarter" idx="21" hasCustomPrompt="1"/>
          </p:nvPr>
        </p:nvSpPr>
        <p:spPr>
          <a:xfrm>
            <a:off x="515860" y="4329480"/>
            <a:ext cx="3234444" cy="480053"/>
          </a:xfrm>
        </p:spPr>
        <p:txBody>
          <a:bodyPr anchor="b">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4" hasCustomPrompt="1"/>
          </p:nvPr>
        </p:nvSpPr>
        <p:spPr>
          <a:xfrm>
            <a:off x="506481" y="4833243"/>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p:nvSpPr>
        <p:spPr>
          <a:xfrm>
            <a:off x="1501015" y="4768304"/>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テキスト プレースホルダー 6"/>
          <p:cNvSpPr>
            <a:spLocks noGrp="1"/>
          </p:cNvSpPr>
          <p:nvPr>
            <p:ph type="body" sz="quarter" idx="25" hasCustomPrompt="1"/>
          </p:nvPr>
        </p:nvSpPr>
        <p:spPr>
          <a:xfrm>
            <a:off x="3121736" y="3112336"/>
            <a:ext cx="3234444" cy="480053"/>
          </a:xfrm>
        </p:spPr>
        <p:txBody>
          <a:bodyPr anchor="b">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6" hasCustomPrompt="1"/>
          </p:nvPr>
        </p:nvSpPr>
        <p:spPr>
          <a:xfrm>
            <a:off x="3112356" y="3616098"/>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1" name="正方形/長方形 40"/>
          <p:cNvSpPr/>
          <p:nvPr/>
        </p:nvSpPr>
        <p:spPr>
          <a:xfrm>
            <a:off x="4106891" y="355116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テキスト プレースホルダー 6"/>
          <p:cNvSpPr>
            <a:spLocks noGrp="1"/>
          </p:cNvSpPr>
          <p:nvPr>
            <p:ph type="body" sz="quarter" idx="27" hasCustomPrompt="1"/>
          </p:nvPr>
        </p:nvSpPr>
        <p:spPr>
          <a:xfrm>
            <a:off x="5710415" y="1886392"/>
            <a:ext cx="3234444" cy="480053"/>
          </a:xfrm>
        </p:spPr>
        <p:txBody>
          <a:bodyPr anchor="b">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8" hasCustomPrompt="1"/>
          </p:nvPr>
        </p:nvSpPr>
        <p:spPr>
          <a:xfrm>
            <a:off x="5701035" y="2390154"/>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p:nvSpPr>
        <p:spPr>
          <a:xfrm>
            <a:off x="6695569" y="232521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830937243"/>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Missions">
    <p:spTree>
      <p:nvGrpSpPr>
        <p:cNvPr id="1" name=""/>
        <p:cNvGrpSpPr/>
        <p:nvPr/>
      </p:nvGrpSpPr>
      <p:grpSpPr>
        <a:xfrm>
          <a:off x="0" y="0"/>
          <a:ext cx="0" cy="0"/>
          <a:chOff x="0" y="0"/>
          <a:chExt cx="0" cy="0"/>
        </a:xfrm>
      </p:grpSpPr>
      <p:grpSp>
        <p:nvGrpSpPr>
          <p:cNvPr id="117" name="グループ化 116"/>
          <p:cNvGrpSpPr/>
          <p:nvPr/>
        </p:nvGrpSpPr>
        <p:grpSpPr>
          <a:xfrm>
            <a:off x="4024165" y="2092719"/>
            <a:ext cx="4002631" cy="605404"/>
            <a:chOff x="1073297" y="6784950"/>
            <a:chExt cx="6003425" cy="908106"/>
          </a:xfrm>
          <a:solidFill>
            <a:schemeClr val="accent2">
              <a:lumMod val="20000"/>
              <a:lumOff val="80000"/>
            </a:schemeClr>
          </a:solidFill>
        </p:grpSpPr>
        <p:sp>
          <p:nvSpPr>
            <p:cNvPr id="118" name="正方形/長方形 117"/>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9" name="円/楕円 118"/>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0" name="円/楕円 119"/>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10" name="グループ化 109"/>
          <p:cNvGrpSpPr/>
          <p:nvPr/>
        </p:nvGrpSpPr>
        <p:grpSpPr>
          <a:xfrm>
            <a:off x="2258787" y="3387727"/>
            <a:ext cx="4002631" cy="605404"/>
            <a:chOff x="1073297" y="6784950"/>
            <a:chExt cx="6003425" cy="908106"/>
          </a:xfrm>
          <a:solidFill>
            <a:schemeClr val="accent3">
              <a:lumMod val="20000"/>
              <a:lumOff val="80000"/>
            </a:schemeClr>
          </a:solidFill>
        </p:grpSpPr>
        <p:sp>
          <p:nvSpPr>
            <p:cNvPr id="111" name="正方形/長方形 110"/>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2" name="円/楕円 111"/>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3" name="円/楕円 112"/>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115" name="テキスト プレースホルダー 6"/>
          <p:cNvSpPr>
            <a:spLocks noGrp="1"/>
          </p:cNvSpPr>
          <p:nvPr>
            <p:ph type="body" sz="quarter" idx="25" hasCustomPrompt="1"/>
          </p:nvPr>
        </p:nvSpPr>
        <p:spPr>
          <a:xfrm>
            <a:off x="2640568" y="3465088"/>
            <a:ext cx="2926334" cy="480053"/>
          </a:xfrm>
        </p:spPr>
        <p:txBody>
          <a:bodyPr anchor="ctr">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16" name="テキスト プレースホルダー 6"/>
          <p:cNvSpPr>
            <a:spLocks noGrp="1"/>
          </p:cNvSpPr>
          <p:nvPr>
            <p:ph type="body" sz="quarter" idx="26" hasCustomPrompt="1"/>
          </p:nvPr>
        </p:nvSpPr>
        <p:spPr>
          <a:xfrm>
            <a:off x="6385590" y="3552220"/>
            <a:ext cx="3306636" cy="1130516"/>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grpSp>
        <p:nvGrpSpPr>
          <p:cNvPr id="108" name="グループ化 107"/>
          <p:cNvGrpSpPr/>
          <p:nvPr/>
        </p:nvGrpSpPr>
        <p:grpSpPr>
          <a:xfrm>
            <a:off x="509245" y="4682737"/>
            <a:ext cx="4002631" cy="605404"/>
            <a:chOff x="1073297" y="6784950"/>
            <a:chExt cx="6003425" cy="908106"/>
          </a:xfrm>
        </p:grpSpPr>
        <p:sp>
          <p:nvSpPr>
            <p:cNvPr id="99" name="正方形/長方形 98"/>
            <p:cNvSpPr/>
            <p:nvPr/>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2" name="円/楕円 101"/>
            <p:cNvSpPr/>
            <p:nvPr/>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7" name="円/楕円 106"/>
            <p:cNvSpPr/>
            <p:nvPr/>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60188"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70" name="グループ化 69"/>
          <p:cNvGrpSpPr/>
          <p:nvPr/>
        </p:nvGrpSpPr>
        <p:grpSpPr>
          <a:xfrm rot="3180000">
            <a:off x="-1493180" y="8014598"/>
            <a:ext cx="997539" cy="1690186"/>
            <a:chOff x="7305638" y="3002101"/>
            <a:chExt cx="2688353" cy="4554631"/>
          </a:xfrm>
        </p:grpSpPr>
        <p:grpSp>
          <p:nvGrpSpPr>
            <p:cNvPr id="71" name="グループ化 70"/>
            <p:cNvGrpSpPr/>
            <p:nvPr/>
          </p:nvGrpSpPr>
          <p:grpSpPr>
            <a:xfrm>
              <a:off x="8267831" y="5345989"/>
              <a:ext cx="763508" cy="2210743"/>
              <a:chOff x="8267831" y="5345989"/>
              <a:chExt cx="763508" cy="2210743"/>
            </a:xfrm>
          </p:grpSpPr>
          <p:sp>
            <p:nvSpPr>
              <p:cNvPr id="95" name="円/楕円 94"/>
              <p:cNvSpPr/>
              <p:nvPr/>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6" name="円/楕円 95"/>
              <p:cNvSpPr/>
              <p:nvPr/>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72" name="弦 8"/>
            <p:cNvSpPr/>
            <p:nvPr/>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73" name="グループ化 72"/>
            <p:cNvGrpSpPr/>
            <p:nvPr/>
          </p:nvGrpSpPr>
          <p:grpSpPr>
            <a:xfrm flipH="1">
              <a:off x="8650044" y="5266273"/>
              <a:ext cx="1343947" cy="1366912"/>
              <a:chOff x="7305639" y="5547570"/>
              <a:chExt cx="1343947" cy="1366912"/>
            </a:xfrm>
            <a:solidFill>
              <a:schemeClr val="accent2">
                <a:lumMod val="50000"/>
              </a:schemeClr>
            </a:solidFill>
          </p:grpSpPr>
          <p:sp>
            <p:nvSpPr>
              <p:cNvPr id="91" name="直角三角形 90"/>
              <p:cNvSpPr/>
              <p:nvPr/>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2" name="直角三角形 91"/>
              <p:cNvSpPr/>
              <p:nvPr/>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3" name="正方形/長方形 92"/>
              <p:cNvSpPr/>
              <p:nvPr/>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4" name="正方形/長方形 93"/>
              <p:cNvSpPr/>
              <p:nvPr/>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4" name="グループ化 73"/>
            <p:cNvGrpSpPr/>
            <p:nvPr/>
          </p:nvGrpSpPr>
          <p:grpSpPr>
            <a:xfrm>
              <a:off x="7305638" y="5266273"/>
              <a:ext cx="1343947" cy="1366912"/>
              <a:chOff x="7305639" y="5547570"/>
              <a:chExt cx="1343947" cy="1366912"/>
            </a:xfrm>
            <a:solidFill>
              <a:schemeClr val="accent2">
                <a:lumMod val="50000"/>
              </a:schemeClr>
            </a:solidFill>
          </p:grpSpPr>
          <p:sp>
            <p:nvSpPr>
              <p:cNvPr id="87" name="直角三角形 86"/>
              <p:cNvSpPr/>
              <p:nvPr/>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8" name="直角三角形 87"/>
              <p:cNvSpPr/>
              <p:nvPr/>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9" name="正方形/長方形 88"/>
              <p:cNvSpPr/>
              <p:nvPr/>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0" name="正方形/長方形 89"/>
              <p:cNvSpPr/>
              <p:nvPr/>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5" name="グループ化 74"/>
            <p:cNvGrpSpPr/>
            <p:nvPr/>
          </p:nvGrpSpPr>
          <p:grpSpPr>
            <a:xfrm>
              <a:off x="7665303" y="3002101"/>
              <a:ext cx="1969480" cy="3253919"/>
              <a:chOff x="7665303" y="3002101"/>
              <a:chExt cx="1969480" cy="3253919"/>
            </a:xfrm>
          </p:grpSpPr>
          <p:sp>
            <p:nvSpPr>
              <p:cNvPr id="85" name="弦 8"/>
              <p:cNvSpPr/>
              <p:nvPr/>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6" name="弦 8"/>
              <p:cNvSpPr/>
              <p:nvPr/>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6" name="グループ化 75"/>
            <p:cNvGrpSpPr/>
            <p:nvPr/>
          </p:nvGrpSpPr>
          <p:grpSpPr>
            <a:xfrm>
              <a:off x="7830833" y="3002102"/>
              <a:ext cx="1639326" cy="1035326"/>
              <a:chOff x="7830833" y="3002102"/>
              <a:chExt cx="1639326" cy="1035326"/>
            </a:xfrm>
          </p:grpSpPr>
          <p:sp>
            <p:nvSpPr>
              <p:cNvPr id="83" name="弦 8"/>
              <p:cNvSpPr/>
              <p:nvPr/>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4" name="弦 8"/>
              <p:cNvSpPr/>
              <p:nvPr/>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7" name="グループ化 76"/>
            <p:cNvGrpSpPr/>
            <p:nvPr/>
          </p:nvGrpSpPr>
          <p:grpSpPr>
            <a:xfrm>
              <a:off x="8239071" y="3682019"/>
              <a:ext cx="821030" cy="821030"/>
              <a:chOff x="11914174" y="3199309"/>
              <a:chExt cx="990518" cy="990518"/>
            </a:xfrm>
          </p:grpSpPr>
          <p:sp>
            <p:nvSpPr>
              <p:cNvPr id="81" name="円/楕円 80"/>
              <p:cNvSpPr/>
              <p:nvPr/>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2" name="円/楕円 81"/>
              <p:cNvSpPr/>
              <p:nvPr/>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8" name="グループ化 77"/>
            <p:cNvGrpSpPr/>
            <p:nvPr/>
          </p:nvGrpSpPr>
          <p:grpSpPr>
            <a:xfrm>
              <a:off x="8562396" y="5264781"/>
              <a:ext cx="174376" cy="1354190"/>
              <a:chOff x="8562396" y="5264781"/>
              <a:chExt cx="174376" cy="1354190"/>
            </a:xfrm>
          </p:grpSpPr>
          <p:sp>
            <p:nvSpPr>
              <p:cNvPr id="79" name="台形 59"/>
              <p:cNvSpPr/>
              <p:nvPr/>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0" name="台形 59"/>
              <p:cNvSpPr/>
              <p:nvPr/>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cxnSp>
        <p:nvCxnSpPr>
          <p:cNvPr id="97" name="直線コネクタ 96"/>
          <p:cNvCxnSpPr/>
          <p:nvPr/>
        </p:nvCxnSpPr>
        <p:spPr>
          <a:xfrm flipH="1">
            <a:off x="2116300" y="1643371"/>
            <a:ext cx="6582505" cy="487466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98" name="円/楕円 97"/>
          <p:cNvSpPr/>
          <p:nvPr/>
        </p:nvSpPr>
        <p:spPr>
          <a:xfrm>
            <a:off x="4072367" y="4848671"/>
            <a:ext cx="273562" cy="2735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1" name="円/楕円 100"/>
          <p:cNvSpPr/>
          <p:nvPr/>
        </p:nvSpPr>
        <p:spPr>
          <a:xfrm>
            <a:off x="7588032" y="2258651"/>
            <a:ext cx="273562" cy="2735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4" name="テキスト プレースホルダー 6"/>
          <p:cNvSpPr>
            <a:spLocks noGrp="1"/>
          </p:cNvSpPr>
          <p:nvPr>
            <p:ph type="body" sz="quarter" idx="21" hasCustomPrompt="1"/>
          </p:nvPr>
        </p:nvSpPr>
        <p:spPr>
          <a:xfrm>
            <a:off x="891027" y="4760098"/>
            <a:ext cx="2926334" cy="480053"/>
          </a:xfrm>
        </p:spPr>
        <p:txBody>
          <a:bodyPr anchor="ctr">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5" name="テキスト プレースホルダー 6"/>
          <p:cNvSpPr>
            <a:spLocks noGrp="1"/>
          </p:cNvSpPr>
          <p:nvPr>
            <p:ph type="body" sz="quarter" idx="24" hasCustomPrompt="1"/>
          </p:nvPr>
        </p:nvSpPr>
        <p:spPr>
          <a:xfrm>
            <a:off x="4636048" y="4847230"/>
            <a:ext cx="3306636" cy="1130516"/>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00" name="円/楕円 99"/>
          <p:cNvSpPr/>
          <p:nvPr/>
        </p:nvSpPr>
        <p:spPr>
          <a:xfrm>
            <a:off x="5830199" y="3553661"/>
            <a:ext cx="273562" cy="2735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1" name="テキスト プレースホルダー 6"/>
          <p:cNvSpPr>
            <a:spLocks noGrp="1"/>
          </p:cNvSpPr>
          <p:nvPr>
            <p:ph type="body" sz="quarter" idx="27" hasCustomPrompt="1"/>
          </p:nvPr>
        </p:nvSpPr>
        <p:spPr>
          <a:xfrm>
            <a:off x="4405947" y="2170079"/>
            <a:ext cx="2926334" cy="480053"/>
          </a:xfrm>
        </p:spPr>
        <p:txBody>
          <a:bodyPr anchor="ctr">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22" name="テキスト プレースホルダー 6"/>
          <p:cNvSpPr>
            <a:spLocks noGrp="1"/>
          </p:cNvSpPr>
          <p:nvPr>
            <p:ph type="body" sz="quarter" idx="28" hasCustomPrompt="1"/>
          </p:nvPr>
        </p:nvSpPr>
        <p:spPr>
          <a:xfrm>
            <a:off x="8150968" y="2257211"/>
            <a:ext cx="3306636" cy="1130516"/>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562197226"/>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Numeric List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5520635" y="2273935"/>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12" name="円/楕円 11"/>
          <p:cNvSpPr/>
          <p:nvPr/>
        </p:nvSpPr>
        <p:spPr>
          <a:xfrm>
            <a:off x="5520635" y="3181195"/>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13" name="円/楕円 12"/>
          <p:cNvSpPr/>
          <p:nvPr/>
        </p:nvSpPr>
        <p:spPr>
          <a:xfrm>
            <a:off x="5520635" y="4088455"/>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14" name="円/楕円 13"/>
          <p:cNvSpPr/>
          <p:nvPr/>
        </p:nvSpPr>
        <p:spPr>
          <a:xfrm>
            <a:off x="5520635" y="4995715"/>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18" name="テキスト プレースホルダー 6"/>
          <p:cNvSpPr>
            <a:spLocks noGrp="1"/>
          </p:cNvSpPr>
          <p:nvPr>
            <p:ph type="body" sz="quarter" idx="16" hasCustomPrompt="1"/>
          </p:nvPr>
        </p:nvSpPr>
        <p:spPr>
          <a:xfrm>
            <a:off x="6001105" y="2133836"/>
            <a:ext cx="566939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001105" y="3042255"/>
            <a:ext cx="566939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001105" y="3950674"/>
            <a:ext cx="566939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001105" y="4859092"/>
            <a:ext cx="566939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8" hasCustomPrompt="1"/>
          </p:nvPr>
        </p:nvSpPr>
        <p:spPr>
          <a:xfrm>
            <a:off x="522560" y="2199155"/>
            <a:ext cx="4596590" cy="3316275"/>
          </a:xfrm>
        </p:spPr>
        <p:txBody>
          <a:bodyPr anchor="ctr">
            <a:noAutofit/>
          </a:bodyPr>
          <a:lstStyle>
            <a:lvl1pPr algn="ctr">
              <a:defRPr sz="2667"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2461482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r>
              <a:rPr lang="en-US" smtClean="0"/>
              <a:t>Departemen Statistika FMIPA IPB</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2088783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Numeric List -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5520635" y="1768178"/>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12" name="円/楕円 11"/>
          <p:cNvSpPr/>
          <p:nvPr/>
        </p:nvSpPr>
        <p:spPr>
          <a:xfrm>
            <a:off x="5520635" y="2675438"/>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13" name="円/楕円 12"/>
          <p:cNvSpPr/>
          <p:nvPr/>
        </p:nvSpPr>
        <p:spPr>
          <a:xfrm>
            <a:off x="5520635" y="3582698"/>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14" name="円/楕円 13"/>
          <p:cNvSpPr/>
          <p:nvPr/>
        </p:nvSpPr>
        <p:spPr>
          <a:xfrm>
            <a:off x="5520635" y="4489958"/>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15" name="円/楕円 14"/>
          <p:cNvSpPr/>
          <p:nvPr/>
        </p:nvSpPr>
        <p:spPr>
          <a:xfrm>
            <a:off x="5520635" y="5397218"/>
            <a:ext cx="432085" cy="4320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18" name="テキスト プレースホルダー 6"/>
          <p:cNvSpPr>
            <a:spLocks noGrp="1"/>
          </p:cNvSpPr>
          <p:nvPr>
            <p:ph type="body" sz="quarter" idx="16" hasCustomPrompt="1"/>
          </p:nvPr>
        </p:nvSpPr>
        <p:spPr>
          <a:xfrm>
            <a:off x="6001105" y="1628080"/>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001105" y="2536498"/>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001105" y="3444917"/>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001105" y="4353336"/>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6001105" y="5261754"/>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522560" y="2150775"/>
            <a:ext cx="4596590" cy="3316275"/>
          </a:xfrm>
        </p:spPr>
        <p:txBody>
          <a:bodyPr anchor="ctr">
            <a:noAutofit/>
          </a:bodyPr>
          <a:lstStyle>
            <a:lvl1pPr algn="ctr">
              <a:defRPr sz="2667"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276129602"/>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5 Keywords and Descriptions">
    <p:spTree>
      <p:nvGrpSpPr>
        <p:cNvPr id="1" name=""/>
        <p:cNvGrpSpPr/>
        <p:nvPr/>
      </p:nvGrpSpPr>
      <p:grpSpPr>
        <a:xfrm>
          <a:off x="0" y="0"/>
          <a:ext cx="0" cy="0"/>
          <a:chOff x="0" y="0"/>
          <a:chExt cx="0" cy="0"/>
        </a:xfrm>
      </p:grpSpPr>
      <p:sp>
        <p:nvSpPr>
          <p:cNvPr id="38" name="角丸四角形 37"/>
          <p:cNvSpPr/>
          <p:nvPr/>
        </p:nvSpPr>
        <p:spPr>
          <a:xfrm>
            <a:off x="831177" y="5275016"/>
            <a:ext cx="10530542" cy="726909"/>
          </a:xfrm>
          <a:prstGeom prst="roundRect">
            <a:avLst>
              <a:gd name="adj" fmla="val 50000"/>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7" name="角丸四角形 36"/>
          <p:cNvSpPr/>
          <p:nvPr/>
        </p:nvSpPr>
        <p:spPr>
          <a:xfrm>
            <a:off x="831177" y="4364761"/>
            <a:ext cx="10530542" cy="726909"/>
          </a:xfrm>
          <a:prstGeom prst="roundRect">
            <a:avLst>
              <a:gd name="adj" fmla="val 50000"/>
            </a:avLst>
          </a:prstGeom>
          <a:solidFill>
            <a:schemeClr val="accent4">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6" name="角丸四角形 35"/>
          <p:cNvSpPr/>
          <p:nvPr/>
        </p:nvSpPr>
        <p:spPr>
          <a:xfrm>
            <a:off x="831177" y="1633997"/>
            <a:ext cx="10530542" cy="726909"/>
          </a:xfrm>
          <a:prstGeom prst="roundRect">
            <a:avLst>
              <a:gd name="adj" fmla="val 50000"/>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5" name="角丸四角形 34"/>
          <p:cNvSpPr/>
          <p:nvPr/>
        </p:nvSpPr>
        <p:spPr>
          <a:xfrm>
            <a:off x="831177" y="2544252"/>
            <a:ext cx="10530542" cy="726909"/>
          </a:xfrm>
          <a:prstGeom prst="roundRect">
            <a:avLst>
              <a:gd name="adj" fmla="val 50000"/>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3" name="角丸四角形 32"/>
          <p:cNvSpPr/>
          <p:nvPr/>
        </p:nvSpPr>
        <p:spPr>
          <a:xfrm>
            <a:off x="831177" y="3454506"/>
            <a:ext cx="10530542" cy="726909"/>
          </a:xfrm>
          <a:prstGeom prst="roundRect">
            <a:avLst>
              <a:gd name="adj" fmla="val 50000"/>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5" name="円/楕円 4"/>
          <p:cNvSpPr/>
          <p:nvPr/>
        </p:nvSpPr>
        <p:spPr>
          <a:xfrm>
            <a:off x="10705880" y="1721621"/>
            <a:ext cx="552048" cy="552000"/>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4" name="円/楕円 43"/>
          <p:cNvSpPr/>
          <p:nvPr/>
        </p:nvSpPr>
        <p:spPr>
          <a:xfrm>
            <a:off x="10705880" y="2631537"/>
            <a:ext cx="552048" cy="552000"/>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5" name="円/楕円 44"/>
          <p:cNvSpPr/>
          <p:nvPr/>
        </p:nvSpPr>
        <p:spPr>
          <a:xfrm>
            <a:off x="10705880" y="3541791"/>
            <a:ext cx="552048" cy="552000"/>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6" name="円/楕円 45"/>
          <p:cNvSpPr/>
          <p:nvPr/>
        </p:nvSpPr>
        <p:spPr>
          <a:xfrm>
            <a:off x="10705880" y="4452385"/>
            <a:ext cx="552048" cy="552000"/>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4"/>
              </a:solidFill>
            </a:endParaRPr>
          </a:p>
        </p:txBody>
      </p:sp>
      <p:sp>
        <p:nvSpPr>
          <p:cNvPr id="47" name="円/楕円 46"/>
          <p:cNvSpPr/>
          <p:nvPr/>
        </p:nvSpPr>
        <p:spPr>
          <a:xfrm>
            <a:off x="10705880" y="5362641"/>
            <a:ext cx="552048" cy="552000"/>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16" hasCustomPrompt="1"/>
          </p:nvPr>
        </p:nvSpPr>
        <p:spPr>
          <a:xfrm>
            <a:off x="4615536" y="1637991"/>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4615536" y="2548246"/>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4615536" y="3458500"/>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4615536" y="4368755"/>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4615536" y="5279010"/>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9" name="角丸四角形 18"/>
          <p:cNvSpPr/>
          <p:nvPr/>
        </p:nvSpPr>
        <p:spPr>
          <a:xfrm>
            <a:off x="923547" y="1721283"/>
            <a:ext cx="3408340" cy="552339"/>
          </a:xfrm>
          <a:prstGeom prst="roundRect">
            <a:avLst>
              <a:gd name="adj" fmla="val 50000"/>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0" name="角丸四角形 19"/>
          <p:cNvSpPr/>
          <p:nvPr/>
        </p:nvSpPr>
        <p:spPr>
          <a:xfrm>
            <a:off x="923547" y="2631537"/>
            <a:ext cx="3408340" cy="552339"/>
          </a:xfrm>
          <a:prstGeom prst="roundRect">
            <a:avLst>
              <a:gd name="adj" fmla="val 50000"/>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1" name="角丸四角形 20"/>
          <p:cNvSpPr/>
          <p:nvPr/>
        </p:nvSpPr>
        <p:spPr>
          <a:xfrm>
            <a:off x="923547" y="5362302"/>
            <a:ext cx="3408340" cy="552339"/>
          </a:xfrm>
          <a:prstGeom prst="roundRect">
            <a:avLst>
              <a:gd name="adj" fmla="val 50000"/>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3" name="角丸四角形 22"/>
          <p:cNvSpPr/>
          <p:nvPr/>
        </p:nvSpPr>
        <p:spPr>
          <a:xfrm>
            <a:off x="923547" y="3541792"/>
            <a:ext cx="3408340" cy="552339"/>
          </a:xfrm>
          <a:prstGeom prst="roundRect">
            <a:avLst>
              <a:gd name="adj" fmla="val 50000"/>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5" name="角丸四角形 24"/>
          <p:cNvSpPr/>
          <p:nvPr/>
        </p:nvSpPr>
        <p:spPr>
          <a:xfrm>
            <a:off x="923547" y="4452047"/>
            <a:ext cx="3408340" cy="552339"/>
          </a:xfrm>
          <a:prstGeom prst="roundRect">
            <a:avLst>
              <a:gd name="adj" fmla="val 50000"/>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9" name="テキスト プレースホルダー 6"/>
          <p:cNvSpPr>
            <a:spLocks noGrp="1"/>
          </p:cNvSpPr>
          <p:nvPr>
            <p:ph type="body" sz="quarter" idx="27" hasCustomPrompt="1"/>
          </p:nvPr>
        </p:nvSpPr>
        <p:spPr>
          <a:xfrm>
            <a:off x="1120532" y="1815608"/>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8" hasCustomPrompt="1"/>
          </p:nvPr>
        </p:nvSpPr>
        <p:spPr>
          <a:xfrm>
            <a:off x="1120532" y="5456627"/>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29" hasCustomPrompt="1"/>
          </p:nvPr>
        </p:nvSpPr>
        <p:spPr>
          <a:xfrm>
            <a:off x="1120532" y="2725862"/>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2" name="テキスト プレースホルダー 6"/>
          <p:cNvSpPr>
            <a:spLocks noGrp="1"/>
          </p:cNvSpPr>
          <p:nvPr>
            <p:ph type="body" sz="quarter" idx="30" hasCustomPrompt="1"/>
          </p:nvPr>
        </p:nvSpPr>
        <p:spPr>
          <a:xfrm>
            <a:off x="1120532" y="3636116"/>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31" hasCustomPrompt="1"/>
          </p:nvPr>
        </p:nvSpPr>
        <p:spPr>
          <a:xfrm>
            <a:off x="1120532" y="4546371"/>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4497463"/>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rocess">
    <p:spTree>
      <p:nvGrpSpPr>
        <p:cNvPr id="1" name=""/>
        <p:cNvGrpSpPr/>
        <p:nvPr/>
      </p:nvGrpSpPr>
      <p:grpSpPr>
        <a:xfrm>
          <a:off x="0" y="0"/>
          <a:ext cx="0" cy="0"/>
          <a:chOff x="0" y="0"/>
          <a:chExt cx="0" cy="0"/>
        </a:xfrm>
      </p:grpSpPr>
      <p:sp>
        <p:nvSpPr>
          <p:cNvPr id="76" name="フリーフォーム 75"/>
          <p:cNvSpPr/>
          <p:nvPr/>
        </p:nvSpPr>
        <p:spPr>
          <a:xfrm>
            <a:off x="0" y="2909455"/>
            <a:ext cx="12193058" cy="1736436"/>
          </a:xfrm>
          <a:custGeom>
            <a:avLst/>
            <a:gdLst>
              <a:gd name="connsiteX0" fmla="*/ 0 w 18288000"/>
              <a:gd name="connsiteY0" fmla="*/ 1343891 h 2604654"/>
              <a:gd name="connsiteX1" fmla="*/ 2854036 w 18288000"/>
              <a:gd name="connsiteY1" fmla="*/ 2604654 h 2604654"/>
              <a:gd name="connsiteX2" fmla="*/ 5320145 w 18288000"/>
              <a:gd name="connsiteY2" fmla="*/ 1052945 h 2604654"/>
              <a:gd name="connsiteX3" fmla="*/ 7772400 w 18288000"/>
              <a:gd name="connsiteY3" fmla="*/ 2119745 h 2604654"/>
              <a:gd name="connsiteX4" fmla="*/ 10224655 w 18288000"/>
              <a:gd name="connsiteY4" fmla="*/ 512618 h 2604654"/>
              <a:gd name="connsiteX5" fmla="*/ 12718473 w 18288000"/>
              <a:gd name="connsiteY5" fmla="*/ 1579418 h 2604654"/>
              <a:gd name="connsiteX6" fmla="*/ 15184582 w 18288000"/>
              <a:gd name="connsiteY6" fmla="*/ 0 h 2604654"/>
              <a:gd name="connsiteX7" fmla="*/ 18288000 w 18288000"/>
              <a:gd name="connsiteY7" fmla="*/ 969818 h 2604654"/>
              <a:gd name="connsiteX8" fmla="*/ 18288000 w 18288000"/>
              <a:gd name="connsiteY8" fmla="*/ 969818 h 2604654"/>
              <a:gd name="connsiteX9" fmla="*/ 18288000 w 18288000"/>
              <a:gd name="connsiteY9" fmla="*/ 969818 h 260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8000" h="2604654">
                <a:moveTo>
                  <a:pt x="0" y="1343891"/>
                </a:moveTo>
                <a:lnTo>
                  <a:pt x="2854036" y="2604654"/>
                </a:lnTo>
                <a:lnTo>
                  <a:pt x="5320145" y="1052945"/>
                </a:lnTo>
                <a:lnTo>
                  <a:pt x="7772400" y="2119745"/>
                </a:lnTo>
                <a:lnTo>
                  <a:pt x="10224655" y="512618"/>
                </a:lnTo>
                <a:lnTo>
                  <a:pt x="12718473" y="1579418"/>
                </a:lnTo>
                <a:lnTo>
                  <a:pt x="15184582" y="0"/>
                </a:lnTo>
                <a:lnTo>
                  <a:pt x="18288000" y="969818"/>
                </a:lnTo>
                <a:lnTo>
                  <a:pt x="18288000" y="969818"/>
                </a:lnTo>
                <a:lnTo>
                  <a:pt x="18288000" y="969818"/>
                </a:lnTo>
              </a:path>
            </a:pathLst>
          </a:custGeom>
          <a:noFill/>
          <a:ln>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円/楕円 15"/>
          <p:cNvSpPr/>
          <p:nvPr/>
        </p:nvSpPr>
        <p:spPr>
          <a:xfrm>
            <a:off x="1662013" y="4424382"/>
            <a:ext cx="474208" cy="47416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3306141" y="3373548"/>
            <a:ext cx="474208" cy="474167"/>
          </a:xfrm>
          <a:prstGeom prst="ellipse">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4950268" y="4074104"/>
            <a:ext cx="474208" cy="474167"/>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6594395" y="3023270"/>
            <a:ext cx="474208" cy="474167"/>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8238523" y="3723826"/>
            <a:ext cx="474208" cy="474167"/>
          </a:xfrm>
          <a:prstGeom prst="ellipse">
            <a:avLst/>
          </a:prstGeom>
          <a:solidFill>
            <a:schemeClr val="bg1"/>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p:nvSpPr>
        <p:spPr>
          <a:xfrm>
            <a:off x="9882650" y="2672992"/>
            <a:ext cx="474208" cy="474167"/>
          </a:xfrm>
          <a:prstGeom prst="ellipse">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6516829"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円/楕円 4"/>
          <p:cNvSpPr/>
          <p:nvPr/>
        </p:nvSpPr>
        <p:spPr>
          <a:xfrm>
            <a:off x="1746704" y="4509065"/>
            <a:ext cx="304826"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3390832" y="3458231"/>
            <a:ext cx="304826" cy="304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p:nvSpPr>
        <p:spPr>
          <a:xfrm>
            <a:off x="5034959" y="4158787"/>
            <a:ext cx="304826" cy="304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p:nvSpPr>
        <p:spPr>
          <a:xfrm>
            <a:off x="6679086" y="3107953"/>
            <a:ext cx="304826" cy="304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p:nvSpPr>
        <p:spPr>
          <a:xfrm>
            <a:off x="8323214" y="3808509"/>
            <a:ext cx="304826" cy="304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円/楕円 14"/>
          <p:cNvSpPr/>
          <p:nvPr/>
        </p:nvSpPr>
        <p:spPr>
          <a:xfrm>
            <a:off x="9967341" y="2757675"/>
            <a:ext cx="304826" cy="304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8" name="テキスト プレースホルダー 6"/>
          <p:cNvSpPr>
            <a:spLocks noGrp="1"/>
          </p:cNvSpPr>
          <p:nvPr>
            <p:ph type="body" sz="quarter" idx="21" hasCustomPrompt="1"/>
          </p:nvPr>
        </p:nvSpPr>
        <p:spPr>
          <a:xfrm>
            <a:off x="552705" y="4999454"/>
            <a:ext cx="2692824" cy="480053"/>
          </a:xfrm>
        </p:spPr>
        <p:txBody>
          <a:bodyPr anchor="b">
            <a:noAutofit/>
          </a:bodyPr>
          <a:lstStyle>
            <a:lvl1pPr algn="ct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4" hasCustomPrompt="1"/>
          </p:nvPr>
        </p:nvSpPr>
        <p:spPr>
          <a:xfrm>
            <a:off x="546934" y="5503217"/>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0" name="正方形/長方形 49"/>
          <p:cNvSpPr/>
          <p:nvPr/>
        </p:nvSpPr>
        <p:spPr>
          <a:xfrm>
            <a:off x="818904" y="543827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テキスト プレースホルダー 6"/>
          <p:cNvSpPr>
            <a:spLocks noGrp="1"/>
          </p:cNvSpPr>
          <p:nvPr>
            <p:ph type="body" sz="quarter" idx="25" hasCustomPrompt="1"/>
          </p:nvPr>
        </p:nvSpPr>
        <p:spPr>
          <a:xfrm>
            <a:off x="2179734" y="2777971"/>
            <a:ext cx="2692824" cy="480053"/>
          </a:xfrm>
        </p:spPr>
        <p:txBody>
          <a:bodyPr anchor="b">
            <a:noAutofit/>
          </a:bodyPr>
          <a:lstStyle>
            <a:lvl1pPr algn="ct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26" hasCustomPrompt="1"/>
          </p:nvPr>
        </p:nvSpPr>
        <p:spPr>
          <a:xfrm>
            <a:off x="2173962" y="1905181"/>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6" name="正方形/長方形 55"/>
          <p:cNvSpPr/>
          <p:nvPr/>
        </p:nvSpPr>
        <p:spPr>
          <a:xfrm>
            <a:off x="2445932" y="275767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テキスト プレースホルダー 6"/>
          <p:cNvSpPr>
            <a:spLocks noGrp="1"/>
          </p:cNvSpPr>
          <p:nvPr>
            <p:ph type="body" sz="quarter" idx="27" hasCustomPrompt="1"/>
          </p:nvPr>
        </p:nvSpPr>
        <p:spPr>
          <a:xfrm>
            <a:off x="3854249" y="4658522"/>
            <a:ext cx="2692824" cy="480053"/>
          </a:xfrm>
        </p:spPr>
        <p:txBody>
          <a:bodyPr anchor="b">
            <a:noAutofit/>
          </a:bodyPr>
          <a:lstStyle>
            <a:lvl1pPr algn="ct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8" hasCustomPrompt="1"/>
          </p:nvPr>
        </p:nvSpPr>
        <p:spPr>
          <a:xfrm>
            <a:off x="3848477" y="5162285"/>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2" name="正方形/長方形 61"/>
          <p:cNvSpPr/>
          <p:nvPr/>
        </p:nvSpPr>
        <p:spPr>
          <a:xfrm>
            <a:off x="4120447" y="509734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3" name="テキスト プレースホルダー 6"/>
          <p:cNvSpPr>
            <a:spLocks noGrp="1"/>
          </p:cNvSpPr>
          <p:nvPr>
            <p:ph type="body" sz="quarter" idx="29" hasCustomPrompt="1"/>
          </p:nvPr>
        </p:nvSpPr>
        <p:spPr>
          <a:xfrm>
            <a:off x="5475849" y="2473411"/>
            <a:ext cx="2692824" cy="480053"/>
          </a:xfrm>
        </p:spPr>
        <p:txBody>
          <a:bodyPr anchor="b">
            <a:noAutofit/>
          </a:bodyPr>
          <a:lstStyle>
            <a:lvl1pPr algn="ct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30" hasCustomPrompt="1"/>
          </p:nvPr>
        </p:nvSpPr>
        <p:spPr>
          <a:xfrm>
            <a:off x="5470078" y="1600621"/>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5" name="正方形/長方形 64"/>
          <p:cNvSpPr/>
          <p:nvPr/>
        </p:nvSpPr>
        <p:spPr>
          <a:xfrm>
            <a:off x="5742048" y="2453116"/>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6" name="テキスト プレースホルダー 6"/>
          <p:cNvSpPr>
            <a:spLocks noGrp="1"/>
          </p:cNvSpPr>
          <p:nvPr>
            <p:ph type="body" sz="quarter" idx="31" hasCustomPrompt="1"/>
          </p:nvPr>
        </p:nvSpPr>
        <p:spPr>
          <a:xfrm>
            <a:off x="7133266" y="4299008"/>
            <a:ext cx="2692824" cy="480053"/>
          </a:xfrm>
        </p:spPr>
        <p:txBody>
          <a:bodyPr anchor="b">
            <a:noAutofit/>
          </a:bodyPr>
          <a:lstStyle>
            <a:lvl1pPr algn="ct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7" name="テキスト プレースホルダー 6"/>
          <p:cNvSpPr>
            <a:spLocks noGrp="1"/>
          </p:cNvSpPr>
          <p:nvPr>
            <p:ph type="body" sz="quarter" idx="32" hasCustomPrompt="1"/>
          </p:nvPr>
        </p:nvSpPr>
        <p:spPr>
          <a:xfrm>
            <a:off x="7127494" y="4802770"/>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8" name="正方形/長方形 67"/>
          <p:cNvSpPr/>
          <p:nvPr/>
        </p:nvSpPr>
        <p:spPr>
          <a:xfrm>
            <a:off x="7399464" y="4737832"/>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9" name="テキスト プレースホルダー 6"/>
          <p:cNvSpPr>
            <a:spLocks noGrp="1"/>
          </p:cNvSpPr>
          <p:nvPr>
            <p:ph type="body" sz="quarter" idx="33" hasCustomPrompt="1"/>
          </p:nvPr>
        </p:nvSpPr>
        <p:spPr>
          <a:xfrm>
            <a:off x="8764104" y="2112953"/>
            <a:ext cx="2692824" cy="480053"/>
          </a:xfrm>
        </p:spPr>
        <p:txBody>
          <a:bodyPr anchor="b">
            <a:noAutofit/>
          </a:bodyPr>
          <a:lstStyle>
            <a:lvl1pPr algn="ctr">
              <a:defRPr sz="1867"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70" name="テキスト プレースホルダー 6"/>
          <p:cNvSpPr>
            <a:spLocks noGrp="1"/>
          </p:cNvSpPr>
          <p:nvPr>
            <p:ph type="body" sz="quarter" idx="34" hasCustomPrompt="1"/>
          </p:nvPr>
        </p:nvSpPr>
        <p:spPr>
          <a:xfrm>
            <a:off x="8758332" y="1240163"/>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1" name="正方形/長方形 70"/>
          <p:cNvSpPr/>
          <p:nvPr/>
        </p:nvSpPr>
        <p:spPr>
          <a:xfrm>
            <a:off x="9030303" y="2092658"/>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820317456"/>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Loo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直角三角形 9"/>
          <p:cNvSpPr/>
          <p:nvPr/>
        </p:nvSpPr>
        <p:spPr>
          <a:xfrm>
            <a:off x="5941698" y="2849639"/>
            <a:ext cx="1166081" cy="116598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直角三角形 10"/>
          <p:cNvSpPr/>
          <p:nvPr/>
        </p:nvSpPr>
        <p:spPr>
          <a:xfrm rot="10800000">
            <a:off x="5941696" y="2849639"/>
            <a:ext cx="1166081" cy="116598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直角三角形 11"/>
          <p:cNvSpPr/>
          <p:nvPr/>
        </p:nvSpPr>
        <p:spPr>
          <a:xfrm>
            <a:off x="5941698" y="1683659"/>
            <a:ext cx="1166081" cy="11659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1">
                  <a:lumMod val="75000"/>
                </a:schemeClr>
              </a:solidFill>
            </a:endParaRPr>
          </a:p>
        </p:txBody>
      </p:sp>
      <p:sp>
        <p:nvSpPr>
          <p:cNvPr id="13" name="直角三角形 12"/>
          <p:cNvSpPr/>
          <p:nvPr/>
        </p:nvSpPr>
        <p:spPr>
          <a:xfrm rot="5400000">
            <a:off x="5941748" y="4015569"/>
            <a:ext cx="1165980" cy="1166081"/>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直角三角形 13"/>
          <p:cNvSpPr/>
          <p:nvPr/>
        </p:nvSpPr>
        <p:spPr>
          <a:xfrm rot="16200000">
            <a:off x="5941749" y="4015568"/>
            <a:ext cx="1165980" cy="116608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直角三角形 14"/>
          <p:cNvSpPr/>
          <p:nvPr/>
        </p:nvSpPr>
        <p:spPr>
          <a:xfrm rot="5400000">
            <a:off x="7107830" y="4015569"/>
            <a:ext cx="1165980" cy="1166081"/>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直角三角形 15"/>
          <p:cNvSpPr/>
          <p:nvPr/>
        </p:nvSpPr>
        <p:spPr>
          <a:xfrm rot="10800000">
            <a:off x="4775615" y="4015620"/>
            <a:ext cx="1166081" cy="116598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直角三角形 16"/>
          <p:cNvSpPr/>
          <p:nvPr/>
        </p:nvSpPr>
        <p:spPr>
          <a:xfrm>
            <a:off x="4775616" y="4015621"/>
            <a:ext cx="1166081" cy="116598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直角三角形 17"/>
          <p:cNvSpPr/>
          <p:nvPr/>
        </p:nvSpPr>
        <p:spPr>
          <a:xfrm rot="10800000">
            <a:off x="4775615" y="5181601"/>
            <a:ext cx="1166081" cy="1165980"/>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直角三角形 18"/>
          <p:cNvSpPr/>
          <p:nvPr/>
        </p:nvSpPr>
        <p:spPr>
          <a:xfrm rot="16200000">
            <a:off x="4775664" y="2849590"/>
            <a:ext cx="1165980" cy="1166081"/>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直角三角形 19"/>
          <p:cNvSpPr/>
          <p:nvPr/>
        </p:nvSpPr>
        <p:spPr>
          <a:xfrm rot="5400000">
            <a:off x="4775663" y="2849591"/>
            <a:ext cx="1165980" cy="1166081"/>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直角三角形 20"/>
          <p:cNvSpPr/>
          <p:nvPr/>
        </p:nvSpPr>
        <p:spPr>
          <a:xfrm rot="16200000">
            <a:off x="3609582" y="2849590"/>
            <a:ext cx="1165980" cy="1166081"/>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山形 21"/>
          <p:cNvSpPr/>
          <p:nvPr/>
        </p:nvSpPr>
        <p:spPr>
          <a:xfrm rot="5400000">
            <a:off x="6168437" y="3550362"/>
            <a:ext cx="240027" cy="26964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3" name="山形 22"/>
          <p:cNvSpPr/>
          <p:nvPr/>
        </p:nvSpPr>
        <p:spPr>
          <a:xfrm rot="10800000">
            <a:off x="6168427" y="4247059"/>
            <a:ext cx="240047" cy="26961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4" name="山形 23"/>
          <p:cNvSpPr/>
          <p:nvPr/>
        </p:nvSpPr>
        <p:spPr>
          <a:xfrm rot="16200000">
            <a:off x="5427390" y="4247048"/>
            <a:ext cx="240027" cy="26964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5" name="山形 24"/>
          <p:cNvSpPr/>
          <p:nvPr/>
        </p:nvSpPr>
        <p:spPr>
          <a:xfrm>
            <a:off x="5412583" y="3565169"/>
            <a:ext cx="240047" cy="26961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6" name="図プレースホルダー 12"/>
          <p:cNvSpPr>
            <a:spLocks noGrp="1"/>
          </p:cNvSpPr>
          <p:nvPr>
            <p:ph type="pic" sz="quarter" idx="17" hasCustomPrompt="1"/>
          </p:nvPr>
        </p:nvSpPr>
        <p:spPr>
          <a:xfrm>
            <a:off x="6599178" y="2943639"/>
            <a:ext cx="416830" cy="416794"/>
          </a:xfrm>
        </p:spPr>
        <p:txBody>
          <a:bodyPr>
            <a:normAutofit/>
          </a:bodyPr>
          <a:lstStyle>
            <a:lvl1pPr>
              <a:defRPr sz="1067"/>
            </a:lvl1pPr>
          </a:lstStyle>
          <a:p>
            <a:r>
              <a:rPr kumimoji="1" lang="en-US" altLang="ja-JP" dirty="0"/>
              <a:t>Icon</a:t>
            </a:r>
            <a:endParaRPr kumimoji="1" lang="ja-JP" altLang="en-US" dirty="0"/>
          </a:p>
        </p:txBody>
      </p:sp>
      <p:sp>
        <p:nvSpPr>
          <p:cNvPr id="27" name="図プレースホルダー 12"/>
          <p:cNvSpPr>
            <a:spLocks noGrp="1"/>
          </p:cNvSpPr>
          <p:nvPr>
            <p:ph type="pic" sz="quarter" idx="18" hasCustomPrompt="1"/>
          </p:nvPr>
        </p:nvSpPr>
        <p:spPr>
          <a:xfrm>
            <a:off x="6599178" y="4675680"/>
            <a:ext cx="416830" cy="416794"/>
          </a:xfrm>
        </p:spPr>
        <p:txBody>
          <a:bodyPr>
            <a:normAutofit/>
          </a:bodyPr>
          <a:lstStyle>
            <a:lvl1pPr>
              <a:defRPr sz="1067"/>
            </a:lvl1pPr>
          </a:lstStyle>
          <a:p>
            <a:r>
              <a:rPr kumimoji="1" lang="en-US" altLang="ja-JP" dirty="0"/>
              <a:t>Icon</a:t>
            </a:r>
            <a:endParaRPr kumimoji="1" lang="ja-JP" altLang="en-US" dirty="0"/>
          </a:p>
        </p:txBody>
      </p:sp>
      <p:sp>
        <p:nvSpPr>
          <p:cNvPr id="28" name="図プレースホルダー 12"/>
          <p:cNvSpPr>
            <a:spLocks noGrp="1"/>
          </p:cNvSpPr>
          <p:nvPr>
            <p:ph type="pic" sz="quarter" idx="19" hasCustomPrompt="1"/>
          </p:nvPr>
        </p:nvSpPr>
        <p:spPr>
          <a:xfrm>
            <a:off x="4857311" y="4675680"/>
            <a:ext cx="416830" cy="416794"/>
          </a:xfrm>
        </p:spPr>
        <p:txBody>
          <a:bodyPr>
            <a:normAutofit/>
          </a:bodyPr>
          <a:lstStyle>
            <a:lvl1pPr>
              <a:defRPr sz="1067"/>
            </a:lvl1pPr>
          </a:lstStyle>
          <a:p>
            <a:r>
              <a:rPr kumimoji="1" lang="en-US" altLang="ja-JP" dirty="0"/>
              <a:t>Icon</a:t>
            </a:r>
            <a:endParaRPr kumimoji="1" lang="ja-JP" altLang="en-US" dirty="0"/>
          </a:p>
        </p:txBody>
      </p:sp>
      <p:sp>
        <p:nvSpPr>
          <p:cNvPr id="29" name="図プレースホルダー 12"/>
          <p:cNvSpPr>
            <a:spLocks noGrp="1"/>
          </p:cNvSpPr>
          <p:nvPr>
            <p:ph type="pic" sz="quarter" idx="20" hasCustomPrompt="1"/>
          </p:nvPr>
        </p:nvSpPr>
        <p:spPr>
          <a:xfrm>
            <a:off x="4857311" y="2943639"/>
            <a:ext cx="416830" cy="416794"/>
          </a:xfrm>
        </p:spPr>
        <p:txBody>
          <a:bodyPr>
            <a:normAutofit/>
          </a:bodyPr>
          <a:lstStyle>
            <a:lvl1pPr>
              <a:defRPr sz="1067"/>
            </a:lvl1pPr>
          </a:lstStyle>
          <a:p>
            <a:r>
              <a:rPr kumimoji="1" lang="en-US" altLang="ja-JP" dirty="0"/>
              <a:t>Icon</a:t>
            </a:r>
            <a:endParaRPr kumimoji="1" lang="ja-JP" altLang="en-US" dirty="0"/>
          </a:p>
        </p:txBody>
      </p:sp>
      <p:sp>
        <p:nvSpPr>
          <p:cNvPr id="30" name="テキスト プレースホルダー 6"/>
          <p:cNvSpPr>
            <a:spLocks noGrp="1"/>
          </p:cNvSpPr>
          <p:nvPr>
            <p:ph type="body" sz="quarter" idx="21" hasCustomPrompt="1"/>
          </p:nvPr>
        </p:nvSpPr>
        <p:spPr>
          <a:xfrm>
            <a:off x="7141647" y="2873826"/>
            <a:ext cx="3885886"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7141648" y="3265715"/>
            <a:ext cx="4374976" cy="633787"/>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5989123" y="5225143"/>
            <a:ext cx="3885886"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5989124" y="5617033"/>
            <a:ext cx="4374976" cy="633787"/>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855853" y="4108913"/>
            <a:ext cx="3885886" cy="480053"/>
          </a:xfrm>
        </p:spPr>
        <p:txBody>
          <a:bodyPr anchor="t">
            <a:noAutofit/>
          </a:bodyPr>
          <a:lstStyle>
            <a:lvl1pPr algn="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7" hasCustomPrompt="1"/>
          </p:nvPr>
        </p:nvSpPr>
        <p:spPr>
          <a:xfrm>
            <a:off x="512883" y="4500803"/>
            <a:ext cx="4222891" cy="633787"/>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2007421" y="1733189"/>
            <a:ext cx="3885886" cy="480053"/>
          </a:xfrm>
        </p:spPr>
        <p:txBody>
          <a:bodyPr anchor="t">
            <a:noAutofit/>
          </a:bodyPr>
          <a:lstStyle>
            <a:lvl1pPr algn="r">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29" hasCustomPrompt="1"/>
          </p:nvPr>
        </p:nvSpPr>
        <p:spPr>
          <a:xfrm>
            <a:off x="1664451" y="2125079"/>
            <a:ext cx="4222891" cy="633787"/>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402603729"/>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4 Points 2">
    <p:spTree>
      <p:nvGrpSpPr>
        <p:cNvPr id="1" name=""/>
        <p:cNvGrpSpPr/>
        <p:nvPr/>
      </p:nvGrpSpPr>
      <p:grpSpPr>
        <a:xfrm>
          <a:off x="0" y="0"/>
          <a:ext cx="0" cy="0"/>
          <a:chOff x="0" y="0"/>
          <a:chExt cx="0" cy="0"/>
        </a:xfrm>
      </p:grpSpPr>
      <p:grpSp>
        <p:nvGrpSpPr>
          <p:cNvPr id="5" name="グループ化 4"/>
          <p:cNvGrpSpPr/>
          <p:nvPr/>
        </p:nvGrpSpPr>
        <p:grpSpPr>
          <a:xfrm>
            <a:off x="483957" y="1988581"/>
            <a:ext cx="11708043" cy="1650504"/>
            <a:chOff x="725872" y="2982872"/>
            <a:chExt cx="17560541" cy="2475756"/>
          </a:xfrm>
        </p:grpSpPr>
        <p:sp>
          <p:nvSpPr>
            <p:cNvPr id="25" name="正方形/長方形 24"/>
            <p:cNvSpPr/>
            <p:nvPr/>
          </p:nvSpPr>
          <p:spPr>
            <a:xfrm>
              <a:off x="10548745" y="2982873"/>
              <a:ext cx="7737668" cy="1332289"/>
            </a:xfrm>
            <a:prstGeom prst="rect">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6" name="正方形/長方形 4"/>
            <p:cNvSpPr/>
            <p:nvPr/>
          </p:nvSpPr>
          <p:spPr>
            <a:xfrm>
              <a:off x="8217884" y="2982872"/>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7" name="正方形/長方形 24"/>
            <p:cNvSpPr/>
            <p:nvPr/>
          </p:nvSpPr>
          <p:spPr>
            <a:xfrm>
              <a:off x="725872" y="5269804"/>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grpSp>
        <p:nvGrpSpPr>
          <p:cNvPr id="6" name="グループ化 5"/>
          <p:cNvGrpSpPr/>
          <p:nvPr/>
        </p:nvGrpSpPr>
        <p:grpSpPr>
          <a:xfrm>
            <a:off x="325279" y="2909557"/>
            <a:ext cx="11866721" cy="888193"/>
            <a:chOff x="487876" y="4364335"/>
            <a:chExt cx="17798537" cy="1332290"/>
          </a:xfrm>
        </p:grpSpPr>
        <p:sp>
          <p:nvSpPr>
            <p:cNvPr id="24" name="正方形/長方形 23"/>
            <p:cNvSpPr/>
            <p:nvPr/>
          </p:nvSpPr>
          <p:spPr>
            <a:xfrm>
              <a:off x="10548745" y="4364335"/>
              <a:ext cx="7737668" cy="1332289"/>
            </a:xfrm>
            <a:prstGeom prst="rect">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8" name="正方形/長方形 25"/>
            <p:cNvSpPr/>
            <p:nvPr/>
          </p:nvSpPr>
          <p:spPr>
            <a:xfrm>
              <a:off x="487876" y="5507800"/>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9" name="直角三角形 31"/>
            <p:cNvSpPr/>
            <p:nvPr/>
          </p:nvSpPr>
          <p:spPr>
            <a:xfrm rot="16200000">
              <a:off x="8717170" y="3865052"/>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grpSp>
        <p:nvGrpSpPr>
          <p:cNvPr id="37" name="グループ化 36"/>
          <p:cNvGrpSpPr/>
          <p:nvPr/>
        </p:nvGrpSpPr>
        <p:grpSpPr>
          <a:xfrm>
            <a:off x="483957" y="3989855"/>
            <a:ext cx="11708043" cy="1650504"/>
            <a:chOff x="725872" y="5984782"/>
            <a:chExt cx="17560541" cy="2475756"/>
          </a:xfrm>
        </p:grpSpPr>
        <p:sp>
          <p:nvSpPr>
            <p:cNvPr id="31" name="正方形/長方形 30"/>
            <p:cNvSpPr/>
            <p:nvPr/>
          </p:nvSpPr>
          <p:spPr>
            <a:xfrm flipV="1">
              <a:off x="10548745" y="7128248"/>
              <a:ext cx="7737668" cy="133228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2" name="正方形/長方形 4"/>
            <p:cNvSpPr/>
            <p:nvPr/>
          </p:nvSpPr>
          <p:spPr>
            <a:xfrm flipV="1">
              <a:off x="8217884" y="5984784"/>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3" name="正方形/長方形 24"/>
            <p:cNvSpPr/>
            <p:nvPr/>
          </p:nvSpPr>
          <p:spPr>
            <a:xfrm flipV="1">
              <a:off x="725872" y="5984782"/>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grpSp>
        <p:nvGrpSpPr>
          <p:cNvPr id="36" name="グループ化 35"/>
          <p:cNvGrpSpPr/>
          <p:nvPr/>
        </p:nvGrpSpPr>
        <p:grpSpPr>
          <a:xfrm>
            <a:off x="325279" y="3831191"/>
            <a:ext cx="11866721" cy="888193"/>
            <a:chOff x="487876" y="5746786"/>
            <a:chExt cx="17798537" cy="1332289"/>
          </a:xfrm>
        </p:grpSpPr>
        <p:sp>
          <p:nvSpPr>
            <p:cNvPr id="30" name="正方形/長方形 29"/>
            <p:cNvSpPr/>
            <p:nvPr/>
          </p:nvSpPr>
          <p:spPr>
            <a:xfrm flipV="1">
              <a:off x="10548745" y="5746786"/>
              <a:ext cx="7737668" cy="1332289"/>
            </a:xfrm>
            <a:prstGeom prst="rect">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4" name="正方形/長方形 25"/>
            <p:cNvSpPr/>
            <p:nvPr/>
          </p:nvSpPr>
          <p:spPr>
            <a:xfrm flipV="1">
              <a:off x="487876" y="5746786"/>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5" name="直角三角形 31"/>
            <p:cNvSpPr/>
            <p:nvPr/>
          </p:nvSpPr>
          <p:spPr>
            <a:xfrm rot="5400000" flipV="1">
              <a:off x="8717170" y="5247501"/>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図プレースホルダー 7"/>
          <p:cNvSpPr>
            <a:spLocks noGrp="1"/>
          </p:cNvSpPr>
          <p:nvPr>
            <p:ph type="pic" sz="quarter" idx="16" hasCustomPrompt="1"/>
          </p:nvPr>
        </p:nvSpPr>
        <p:spPr>
          <a:xfrm>
            <a:off x="7199748" y="2220269"/>
            <a:ext cx="419744" cy="419708"/>
          </a:xfrm>
        </p:spPr>
        <p:txBody>
          <a:bodyPr>
            <a:normAutofit/>
          </a:bodyPr>
          <a:lstStyle>
            <a:lvl1pPr>
              <a:defRPr sz="733"/>
            </a:lvl1pPr>
          </a:lstStyle>
          <a:p>
            <a:r>
              <a:rPr kumimoji="1" lang="en-US" altLang="ja-JP" dirty="0"/>
              <a:t>ICON</a:t>
            </a:r>
            <a:endParaRPr kumimoji="1" lang="ja-JP" altLang="en-US" dirty="0"/>
          </a:p>
        </p:txBody>
      </p:sp>
      <p:sp>
        <p:nvSpPr>
          <p:cNvPr id="14" name="図プレースホルダー 7"/>
          <p:cNvSpPr>
            <a:spLocks noGrp="1"/>
          </p:cNvSpPr>
          <p:nvPr>
            <p:ph type="pic" sz="quarter" idx="17" hasCustomPrompt="1"/>
          </p:nvPr>
        </p:nvSpPr>
        <p:spPr>
          <a:xfrm>
            <a:off x="7199748" y="3138210"/>
            <a:ext cx="419744" cy="419708"/>
          </a:xfrm>
        </p:spPr>
        <p:txBody>
          <a:bodyPr>
            <a:normAutofit/>
          </a:bodyPr>
          <a:lstStyle>
            <a:lvl1pPr>
              <a:defRPr sz="733"/>
            </a:lvl1pPr>
          </a:lstStyle>
          <a:p>
            <a:r>
              <a:rPr kumimoji="1" lang="en-US" altLang="ja-JP" dirty="0"/>
              <a:t>ICON</a:t>
            </a:r>
            <a:endParaRPr kumimoji="1" lang="ja-JP" altLang="en-US" dirty="0"/>
          </a:p>
        </p:txBody>
      </p:sp>
      <p:sp>
        <p:nvSpPr>
          <p:cNvPr id="15" name="図プレースホルダー 7"/>
          <p:cNvSpPr>
            <a:spLocks noGrp="1"/>
          </p:cNvSpPr>
          <p:nvPr>
            <p:ph type="pic" sz="quarter" idx="18" hasCustomPrompt="1"/>
          </p:nvPr>
        </p:nvSpPr>
        <p:spPr>
          <a:xfrm>
            <a:off x="7199748" y="4047801"/>
            <a:ext cx="419744" cy="419708"/>
          </a:xfrm>
        </p:spPr>
        <p:txBody>
          <a:bodyPr>
            <a:normAutofit/>
          </a:bodyPr>
          <a:lstStyle>
            <a:lvl1pPr>
              <a:defRPr sz="733"/>
            </a:lvl1pPr>
          </a:lstStyle>
          <a:p>
            <a:r>
              <a:rPr kumimoji="1" lang="en-US" altLang="ja-JP" dirty="0"/>
              <a:t>ICON</a:t>
            </a:r>
            <a:endParaRPr kumimoji="1" lang="ja-JP" altLang="en-US" dirty="0"/>
          </a:p>
        </p:txBody>
      </p:sp>
      <p:sp>
        <p:nvSpPr>
          <p:cNvPr id="16" name="図プレースホルダー 7"/>
          <p:cNvSpPr>
            <a:spLocks noGrp="1"/>
          </p:cNvSpPr>
          <p:nvPr>
            <p:ph type="pic" sz="quarter" idx="19" hasCustomPrompt="1"/>
          </p:nvPr>
        </p:nvSpPr>
        <p:spPr>
          <a:xfrm>
            <a:off x="7199748" y="4957392"/>
            <a:ext cx="419744" cy="419708"/>
          </a:xfrm>
        </p:spPr>
        <p:txBody>
          <a:bodyPr>
            <a:normAutofit/>
          </a:bodyPr>
          <a:lstStyle>
            <a:lvl1pPr>
              <a:defRPr sz="733"/>
            </a:lvl1pPr>
          </a:lstStyle>
          <a:p>
            <a:r>
              <a:rPr kumimoji="1" lang="en-US" altLang="ja-JP" dirty="0"/>
              <a:t>ICON</a:t>
            </a:r>
            <a:endParaRPr kumimoji="1" lang="ja-JP" altLang="en-US" dirty="0"/>
          </a:p>
        </p:txBody>
      </p:sp>
      <p:sp>
        <p:nvSpPr>
          <p:cNvPr id="17" name="テキスト プレースホルダー 11"/>
          <p:cNvSpPr>
            <a:spLocks noGrp="1"/>
          </p:cNvSpPr>
          <p:nvPr>
            <p:ph type="body" sz="quarter" idx="31" hasCustomPrompt="1"/>
          </p:nvPr>
        </p:nvSpPr>
        <p:spPr>
          <a:xfrm>
            <a:off x="7715354" y="2032666"/>
            <a:ext cx="3982326"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32" hasCustomPrompt="1"/>
          </p:nvPr>
        </p:nvSpPr>
        <p:spPr>
          <a:xfrm>
            <a:off x="7715354" y="2962109"/>
            <a:ext cx="3982326"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3" hasCustomPrompt="1"/>
          </p:nvPr>
        </p:nvSpPr>
        <p:spPr>
          <a:xfrm>
            <a:off x="7715354" y="3879073"/>
            <a:ext cx="3982326"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34" hasCustomPrompt="1"/>
          </p:nvPr>
        </p:nvSpPr>
        <p:spPr>
          <a:xfrm>
            <a:off x="7715354" y="4796373"/>
            <a:ext cx="3982326"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14" hasCustomPrompt="1"/>
          </p:nvPr>
        </p:nvSpPr>
        <p:spPr>
          <a:xfrm>
            <a:off x="694931" y="2014562"/>
            <a:ext cx="4560902" cy="1475429"/>
          </a:xfrm>
        </p:spPr>
        <p:txBody>
          <a:bodyPr anchor="b">
            <a:noAutofit/>
          </a:bodyPr>
          <a:lstStyle>
            <a:lvl1pPr algn="l">
              <a:lnSpc>
                <a:spcPct val="100000"/>
              </a:lnSpc>
              <a:spcBef>
                <a:spcPts val="0"/>
              </a:spcBef>
              <a:defRPr sz="2933" spc="0" baseline="0">
                <a:solidFill>
                  <a:schemeClr val="tx2"/>
                </a:solidFill>
                <a:latin typeface="Route 159 Light"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15" hasCustomPrompt="1"/>
          </p:nvPr>
        </p:nvSpPr>
        <p:spPr>
          <a:xfrm>
            <a:off x="694931" y="4211308"/>
            <a:ext cx="4560902" cy="1703233"/>
          </a:xfrm>
        </p:spPr>
        <p:txBody>
          <a:bodyPr anchor="t">
            <a:noAutofit/>
          </a:bodyPr>
          <a:lstStyle>
            <a:lvl1pPr algn="l">
              <a:lnSpc>
                <a:spcPct val="120000"/>
              </a:lnSpc>
              <a:defRPr sz="1333">
                <a:solidFill>
                  <a:schemeClr val="tx2"/>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712371661"/>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6 Point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正方形/長方形 4"/>
          <p:cNvSpPr/>
          <p:nvPr/>
        </p:nvSpPr>
        <p:spPr>
          <a:xfrm>
            <a:off x="5950263" y="2692400"/>
            <a:ext cx="91932" cy="4165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正方形/長方形 8"/>
          <p:cNvSpPr/>
          <p:nvPr/>
        </p:nvSpPr>
        <p:spPr>
          <a:xfrm>
            <a:off x="6149804" y="2190480"/>
            <a:ext cx="91932" cy="466752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a:off x="6349344" y="3326113"/>
            <a:ext cx="91934" cy="35318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p:nvSpPr>
        <p:spPr>
          <a:xfrm>
            <a:off x="5750722" y="4895273"/>
            <a:ext cx="91933" cy="19627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正方形/長方形 11"/>
          <p:cNvSpPr/>
          <p:nvPr/>
        </p:nvSpPr>
        <p:spPr>
          <a:xfrm>
            <a:off x="5551182" y="3790920"/>
            <a:ext cx="90826" cy="30670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p:nvSpPr>
        <p:spPr>
          <a:xfrm>
            <a:off x="6548886" y="4461746"/>
            <a:ext cx="91932" cy="239625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正方形/長方形 15"/>
          <p:cNvSpPr/>
          <p:nvPr/>
        </p:nvSpPr>
        <p:spPr>
          <a:xfrm rot="16200000">
            <a:off x="3894768" y="870805"/>
            <a:ext cx="91201" cy="50018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747465" y="2983785"/>
            <a:ext cx="775922" cy="7758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2463512" y="1848153"/>
            <a:ext cx="775922" cy="77585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1771260" y="4119419"/>
            <a:ext cx="775922" cy="77585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10565276" y="3448592"/>
            <a:ext cx="775922" cy="7758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p:nvSpPr>
        <p:spPr>
          <a:xfrm>
            <a:off x="8957360" y="2350072"/>
            <a:ext cx="775922" cy="7758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円/楕円 21"/>
          <p:cNvSpPr/>
          <p:nvPr/>
        </p:nvSpPr>
        <p:spPr>
          <a:xfrm>
            <a:off x="9345321" y="4547113"/>
            <a:ext cx="775922" cy="7758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正方形/長方形 22"/>
          <p:cNvSpPr/>
          <p:nvPr/>
        </p:nvSpPr>
        <p:spPr>
          <a:xfrm rot="16200000">
            <a:off x="4506565" y="2418693"/>
            <a:ext cx="91201" cy="41773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正方形/長方形 23"/>
          <p:cNvSpPr/>
          <p:nvPr/>
        </p:nvSpPr>
        <p:spPr>
          <a:xfrm rot="16200000">
            <a:off x="4638969" y="678913"/>
            <a:ext cx="91200" cy="31143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正方形/長方形 24"/>
          <p:cNvSpPr/>
          <p:nvPr/>
        </p:nvSpPr>
        <p:spPr>
          <a:xfrm rot="16200000">
            <a:off x="7451124" y="1191539"/>
            <a:ext cx="91200" cy="30929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正方形/長方形 26"/>
          <p:cNvSpPr/>
          <p:nvPr/>
        </p:nvSpPr>
        <p:spPr>
          <a:xfrm rot="16200000">
            <a:off x="8085623" y="1256479"/>
            <a:ext cx="91200" cy="51600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正方形/長方形 27"/>
          <p:cNvSpPr/>
          <p:nvPr/>
        </p:nvSpPr>
        <p:spPr>
          <a:xfrm rot="16200000">
            <a:off x="7567273" y="3072889"/>
            <a:ext cx="91200" cy="37243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直角三角形 28"/>
          <p:cNvSpPr>
            <a:spLocks noChangeAspect="1"/>
          </p:cNvSpPr>
          <p:nvPr/>
        </p:nvSpPr>
        <p:spPr>
          <a:xfrm rot="5400000" flipH="1" flipV="1">
            <a:off x="6150532" y="2190475"/>
            <a:ext cx="91200" cy="91208"/>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直角三角形 29"/>
          <p:cNvSpPr>
            <a:spLocks noChangeAspect="1"/>
          </p:cNvSpPr>
          <p:nvPr/>
        </p:nvSpPr>
        <p:spPr>
          <a:xfrm rot="5400000" flipH="1" flipV="1">
            <a:off x="6350074" y="3326111"/>
            <a:ext cx="91200" cy="91208"/>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直角三角形 30"/>
          <p:cNvSpPr>
            <a:spLocks noChangeAspect="1"/>
          </p:cNvSpPr>
          <p:nvPr/>
        </p:nvSpPr>
        <p:spPr>
          <a:xfrm rot="5400000" flipH="1" flipV="1">
            <a:off x="6549615" y="4461741"/>
            <a:ext cx="91200" cy="91208"/>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直角三角形 31"/>
          <p:cNvSpPr>
            <a:spLocks noChangeAspect="1"/>
          </p:cNvSpPr>
          <p:nvPr/>
        </p:nvSpPr>
        <p:spPr>
          <a:xfrm rot="16200000" flipV="1">
            <a:off x="5550804" y="3790916"/>
            <a:ext cx="91200" cy="91208"/>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直角三角形 32"/>
          <p:cNvSpPr>
            <a:spLocks noChangeAspect="1"/>
          </p:cNvSpPr>
          <p:nvPr/>
        </p:nvSpPr>
        <p:spPr>
          <a:xfrm rot="16200000" flipV="1">
            <a:off x="5950267" y="2692395"/>
            <a:ext cx="91200" cy="91208"/>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直角三角形 33"/>
          <p:cNvSpPr>
            <a:spLocks noChangeAspect="1"/>
          </p:cNvSpPr>
          <p:nvPr/>
        </p:nvSpPr>
        <p:spPr>
          <a:xfrm rot="16200000" flipV="1">
            <a:off x="5751539" y="4889435"/>
            <a:ext cx="91200" cy="91208"/>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図プレースホルダー 7"/>
          <p:cNvSpPr>
            <a:spLocks noGrp="1"/>
          </p:cNvSpPr>
          <p:nvPr>
            <p:ph type="pic" sz="quarter" idx="16" hasCustomPrompt="1"/>
          </p:nvPr>
        </p:nvSpPr>
        <p:spPr>
          <a:xfrm>
            <a:off x="2666712" y="2051335"/>
            <a:ext cx="369523" cy="369491"/>
          </a:xfrm>
        </p:spPr>
        <p:txBody>
          <a:bodyPr>
            <a:normAutofit/>
          </a:bodyPr>
          <a:lstStyle>
            <a:lvl1pPr>
              <a:defRPr sz="733"/>
            </a:lvl1pPr>
          </a:lstStyle>
          <a:p>
            <a:r>
              <a:rPr kumimoji="1" lang="en-US" altLang="ja-JP" dirty="0"/>
              <a:t>ICON</a:t>
            </a:r>
            <a:endParaRPr kumimoji="1" lang="ja-JP" altLang="en-US" dirty="0"/>
          </a:p>
        </p:txBody>
      </p:sp>
      <p:sp>
        <p:nvSpPr>
          <p:cNvPr id="37" name="図プレースホルダー 7"/>
          <p:cNvSpPr>
            <a:spLocks noGrp="1"/>
          </p:cNvSpPr>
          <p:nvPr>
            <p:ph type="pic" sz="quarter" idx="17" hasCustomPrompt="1"/>
          </p:nvPr>
        </p:nvSpPr>
        <p:spPr>
          <a:xfrm>
            <a:off x="9160559" y="2553254"/>
            <a:ext cx="369523" cy="369491"/>
          </a:xfrm>
        </p:spPr>
        <p:txBody>
          <a:bodyPr>
            <a:normAutofit/>
          </a:bodyPr>
          <a:lstStyle>
            <a:lvl1pPr>
              <a:defRPr sz="733"/>
            </a:lvl1pPr>
          </a:lstStyle>
          <a:p>
            <a:r>
              <a:rPr kumimoji="1" lang="en-US" altLang="ja-JP" dirty="0"/>
              <a:t>ICON</a:t>
            </a:r>
            <a:endParaRPr kumimoji="1" lang="ja-JP" altLang="en-US" dirty="0"/>
          </a:p>
        </p:txBody>
      </p:sp>
      <p:sp>
        <p:nvSpPr>
          <p:cNvPr id="38" name="図プレースホルダー 7"/>
          <p:cNvSpPr>
            <a:spLocks noGrp="1"/>
          </p:cNvSpPr>
          <p:nvPr>
            <p:ph type="pic" sz="quarter" idx="18" hasCustomPrompt="1"/>
          </p:nvPr>
        </p:nvSpPr>
        <p:spPr>
          <a:xfrm>
            <a:off x="950664" y="3186967"/>
            <a:ext cx="369523" cy="369491"/>
          </a:xfrm>
        </p:spPr>
        <p:txBody>
          <a:bodyPr>
            <a:normAutofit/>
          </a:bodyPr>
          <a:lstStyle>
            <a:lvl1pPr>
              <a:defRPr sz="733"/>
            </a:lvl1pPr>
          </a:lstStyle>
          <a:p>
            <a:r>
              <a:rPr kumimoji="1" lang="en-US" altLang="ja-JP" dirty="0"/>
              <a:t>ICON</a:t>
            </a:r>
            <a:endParaRPr kumimoji="1" lang="ja-JP" altLang="en-US" dirty="0"/>
          </a:p>
        </p:txBody>
      </p:sp>
      <p:sp>
        <p:nvSpPr>
          <p:cNvPr id="39" name="図プレースホルダー 7"/>
          <p:cNvSpPr>
            <a:spLocks noGrp="1"/>
          </p:cNvSpPr>
          <p:nvPr>
            <p:ph type="pic" sz="quarter" idx="19" hasCustomPrompt="1"/>
          </p:nvPr>
        </p:nvSpPr>
        <p:spPr>
          <a:xfrm>
            <a:off x="1974459" y="4322601"/>
            <a:ext cx="369523" cy="369491"/>
          </a:xfrm>
        </p:spPr>
        <p:txBody>
          <a:bodyPr>
            <a:normAutofit/>
          </a:bodyPr>
          <a:lstStyle>
            <a:lvl1pPr>
              <a:defRPr sz="733"/>
            </a:lvl1pPr>
          </a:lstStyle>
          <a:p>
            <a:r>
              <a:rPr kumimoji="1" lang="en-US" altLang="ja-JP" dirty="0"/>
              <a:t>ICON</a:t>
            </a:r>
            <a:endParaRPr kumimoji="1" lang="ja-JP" altLang="en-US" dirty="0"/>
          </a:p>
        </p:txBody>
      </p:sp>
      <p:sp>
        <p:nvSpPr>
          <p:cNvPr id="40" name="図プレースホルダー 7"/>
          <p:cNvSpPr>
            <a:spLocks noGrp="1"/>
          </p:cNvSpPr>
          <p:nvPr>
            <p:ph type="pic" sz="quarter" idx="20" hasCustomPrompt="1"/>
          </p:nvPr>
        </p:nvSpPr>
        <p:spPr>
          <a:xfrm>
            <a:off x="10768476" y="3651774"/>
            <a:ext cx="369523" cy="369491"/>
          </a:xfrm>
        </p:spPr>
        <p:txBody>
          <a:bodyPr>
            <a:normAutofit/>
          </a:bodyPr>
          <a:lstStyle>
            <a:lvl1pPr>
              <a:defRPr sz="733"/>
            </a:lvl1pPr>
          </a:lstStyle>
          <a:p>
            <a:r>
              <a:rPr kumimoji="1" lang="en-US" altLang="ja-JP" dirty="0"/>
              <a:t>ICON</a:t>
            </a:r>
            <a:endParaRPr kumimoji="1" lang="ja-JP" altLang="en-US" dirty="0"/>
          </a:p>
        </p:txBody>
      </p:sp>
      <p:sp>
        <p:nvSpPr>
          <p:cNvPr id="41" name="図プレースホルダー 7"/>
          <p:cNvSpPr>
            <a:spLocks noGrp="1"/>
          </p:cNvSpPr>
          <p:nvPr>
            <p:ph type="pic" sz="quarter" idx="21" hasCustomPrompt="1"/>
          </p:nvPr>
        </p:nvSpPr>
        <p:spPr>
          <a:xfrm>
            <a:off x="9548520" y="4750294"/>
            <a:ext cx="369523" cy="369491"/>
          </a:xfrm>
        </p:spPr>
        <p:txBody>
          <a:bodyPr>
            <a:normAutofit/>
          </a:bodyPr>
          <a:lstStyle>
            <a:lvl1pPr>
              <a:defRPr sz="733"/>
            </a:lvl1pPr>
          </a:lstStyle>
          <a:p>
            <a:r>
              <a:rPr kumimoji="1" lang="en-US" altLang="ja-JP" dirty="0"/>
              <a:t>ICON</a:t>
            </a:r>
            <a:endParaRPr kumimoji="1" lang="ja-JP" altLang="en-US" dirty="0"/>
          </a:p>
        </p:txBody>
      </p:sp>
      <p:sp>
        <p:nvSpPr>
          <p:cNvPr id="42" name="テキスト プレースホルダー 6"/>
          <p:cNvSpPr>
            <a:spLocks noGrp="1"/>
          </p:cNvSpPr>
          <p:nvPr>
            <p:ph type="body" sz="quarter" idx="22" hasCustomPrompt="1"/>
          </p:nvPr>
        </p:nvSpPr>
        <p:spPr>
          <a:xfrm>
            <a:off x="3239435" y="1764679"/>
            <a:ext cx="2802036"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3" hasCustomPrompt="1"/>
          </p:nvPr>
        </p:nvSpPr>
        <p:spPr>
          <a:xfrm>
            <a:off x="3237897" y="2307114"/>
            <a:ext cx="2513639" cy="67667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テキスト プレースホルダー 6"/>
          <p:cNvSpPr>
            <a:spLocks noGrp="1"/>
          </p:cNvSpPr>
          <p:nvPr>
            <p:ph type="body" sz="quarter" idx="24" hasCustomPrompt="1"/>
          </p:nvPr>
        </p:nvSpPr>
        <p:spPr>
          <a:xfrm>
            <a:off x="1529692" y="2901480"/>
            <a:ext cx="3735493"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25" hasCustomPrompt="1"/>
          </p:nvPr>
        </p:nvSpPr>
        <p:spPr>
          <a:xfrm>
            <a:off x="1528153" y="3443914"/>
            <a:ext cx="3746268" cy="610849"/>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6" hasCustomPrompt="1"/>
          </p:nvPr>
        </p:nvSpPr>
        <p:spPr>
          <a:xfrm>
            <a:off x="2548720" y="4037112"/>
            <a:ext cx="2802036" cy="480053"/>
          </a:xfrm>
        </p:spPr>
        <p:txBody>
          <a:bodyPr anchor="t">
            <a:noAutofit/>
          </a:bodyPr>
          <a:lstStyle>
            <a:lvl1pPr algn="l">
              <a:defRPr sz="2133"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47" name="テキスト プレースホルダー 6"/>
          <p:cNvSpPr>
            <a:spLocks noGrp="1"/>
          </p:cNvSpPr>
          <p:nvPr>
            <p:ph type="body" sz="quarter" idx="27" hasCustomPrompt="1"/>
          </p:nvPr>
        </p:nvSpPr>
        <p:spPr>
          <a:xfrm>
            <a:off x="2547182" y="4579547"/>
            <a:ext cx="2782663" cy="67667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28" hasCustomPrompt="1"/>
          </p:nvPr>
        </p:nvSpPr>
        <p:spPr>
          <a:xfrm>
            <a:off x="6555813" y="2271802"/>
            <a:ext cx="2401547" cy="480053"/>
          </a:xfrm>
        </p:spPr>
        <p:txBody>
          <a:bodyPr anchor="t">
            <a:noAutofit/>
          </a:bodyPr>
          <a:lstStyle>
            <a:lvl1pPr algn="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9" hasCustomPrompt="1"/>
          </p:nvPr>
        </p:nvSpPr>
        <p:spPr>
          <a:xfrm>
            <a:off x="6548886" y="2783600"/>
            <a:ext cx="2408474"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2" name="テキスト プレースホルダー 6"/>
          <p:cNvSpPr>
            <a:spLocks noGrp="1"/>
          </p:cNvSpPr>
          <p:nvPr>
            <p:ph type="body" sz="quarter" idx="30" hasCustomPrompt="1"/>
          </p:nvPr>
        </p:nvSpPr>
        <p:spPr>
          <a:xfrm>
            <a:off x="6835502" y="3339098"/>
            <a:ext cx="3704195" cy="480053"/>
          </a:xfrm>
        </p:spPr>
        <p:txBody>
          <a:bodyPr anchor="t">
            <a:noAutofit/>
          </a:bodyPr>
          <a:lstStyle>
            <a:lvl1pPr algn="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1" hasCustomPrompt="1"/>
          </p:nvPr>
        </p:nvSpPr>
        <p:spPr>
          <a:xfrm>
            <a:off x="6824817" y="3850897"/>
            <a:ext cx="3714880"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テキスト プレースホルダー 6"/>
          <p:cNvSpPr>
            <a:spLocks noGrp="1"/>
          </p:cNvSpPr>
          <p:nvPr>
            <p:ph type="body" sz="quarter" idx="32" hasCustomPrompt="1"/>
          </p:nvPr>
        </p:nvSpPr>
        <p:spPr>
          <a:xfrm>
            <a:off x="6833456" y="4468842"/>
            <a:ext cx="2493036" cy="480053"/>
          </a:xfrm>
        </p:spPr>
        <p:txBody>
          <a:bodyPr anchor="t">
            <a:noAutofit/>
          </a:bodyPr>
          <a:lstStyle>
            <a:lvl1pPr algn="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33" hasCustomPrompt="1"/>
          </p:nvPr>
        </p:nvSpPr>
        <p:spPr>
          <a:xfrm>
            <a:off x="6826265" y="4980640"/>
            <a:ext cx="2500227"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466452172"/>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6 Point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p:nvSpPr>
        <p:spPr>
          <a:xfrm>
            <a:off x="4167542" y="4019490"/>
            <a:ext cx="1113281" cy="1113185"/>
          </a:xfrm>
          <a:prstGeom prst="ellipse">
            <a:avLst/>
          </a:prstGeom>
          <a:solidFill>
            <a:schemeClr val="accent5"/>
          </a:solidFill>
          <a:ln w="152400">
            <a:noFill/>
          </a:ln>
          <a:effectLst>
            <a:outerShdw dist="101600" dir="27000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p:nvSpPr>
        <p:spPr>
          <a:xfrm>
            <a:off x="6911178" y="2464344"/>
            <a:ext cx="1113281" cy="1113185"/>
          </a:xfrm>
          <a:prstGeom prst="ellipse">
            <a:avLst/>
          </a:prstGeom>
          <a:solidFill>
            <a:schemeClr val="accent3"/>
          </a:solidFill>
          <a:ln w="152400">
            <a:noFill/>
          </a:ln>
          <a:effectLst>
            <a:outerShdw dist="101600" dir="27000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p:nvSpPr>
        <p:spPr>
          <a:xfrm>
            <a:off x="6911178" y="4019490"/>
            <a:ext cx="1113281" cy="1113185"/>
          </a:xfrm>
          <a:prstGeom prst="ellipse">
            <a:avLst/>
          </a:prstGeom>
          <a:solidFill>
            <a:schemeClr val="accent2"/>
          </a:solidFill>
          <a:ln w="152400">
            <a:noFill/>
          </a:ln>
          <a:effectLst>
            <a:outerShdw dist="101600" dir="27000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4167542" y="2464344"/>
            <a:ext cx="1113281" cy="1113185"/>
          </a:xfrm>
          <a:prstGeom prst="ellipse">
            <a:avLst/>
          </a:prstGeom>
          <a:solidFill>
            <a:schemeClr val="accent6"/>
          </a:solidFill>
          <a:ln w="152400">
            <a:noFill/>
          </a:ln>
          <a:effectLst>
            <a:outerShdw dist="101600" dir="2700000" algn="tl" rotWithShape="0">
              <a:schemeClr val="accent6">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p:nvSpPr>
        <p:spPr>
          <a:xfrm>
            <a:off x="5539360" y="4850284"/>
            <a:ext cx="1113281" cy="1113185"/>
          </a:xfrm>
          <a:prstGeom prst="ellipse">
            <a:avLst/>
          </a:prstGeom>
          <a:solidFill>
            <a:schemeClr val="accent4"/>
          </a:solidFill>
          <a:ln w="152400">
            <a:noFill/>
          </a:ln>
          <a:effectLst>
            <a:outerShdw dist="101600" dir="2700000" algn="tl"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円/楕円 8"/>
          <p:cNvSpPr/>
          <p:nvPr/>
        </p:nvSpPr>
        <p:spPr>
          <a:xfrm>
            <a:off x="5539360" y="1652302"/>
            <a:ext cx="1113281" cy="1113185"/>
          </a:xfrm>
          <a:prstGeom prst="ellipse">
            <a:avLst/>
          </a:prstGeom>
          <a:solidFill>
            <a:schemeClr val="accent1"/>
          </a:solidFill>
          <a:ln w="152400">
            <a:noFill/>
          </a:ln>
          <a:effectLst>
            <a:outerShdw dist="101600" dir="27000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円/楕円 4"/>
          <p:cNvSpPr/>
          <p:nvPr/>
        </p:nvSpPr>
        <p:spPr>
          <a:xfrm>
            <a:off x="4927234" y="2639371"/>
            <a:ext cx="2337532" cy="2337329"/>
          </a:xfrm>
          <a:prstGeom prst="ellipse">
            <a:avLst/>
          </a:prstGeom>
          <a:solidFill>
            <a:schemeClr val="tx2"/>
          </a:solidFill>
          <a:ln w="76200">
            <a:noFill/>
          </a:ln>
          <a:effectLst>
            <a:outerShdw dist="1143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テキスト プレースホルダー 6"/>
          <p:cNvSpPr>
            <a:spLocks noGrp="1"/>
          </p:cNvSpPr>
          <p:nvPr>
            <p:ph type="body" sz="quarter" idx="21" hasCustomPrompt="1"/>
          </p:nvPr>
        </p:nvSpPr>
        <p:spPr>
          <a:xfrm>
            <a:off x="8738395" y="1713494"/>
            <a:ext cx="3188562" cy="480053"/>
          </a:xfrm>
        </p:spPr>
        <p:txBody>
          <a:bodyPr anchor="b">
            <a:noAutofit/>
          </a:bodyPr>
          <a:lstStyle>
            <a:lvl1pPr algn="l">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24" hasCustomPrompt="1"/>
          </p:nvPr>
        </p:nvSpPr>
        <p:spPr>
          <a:xfrm>
            <a:off x="8738395" y="2217257"/>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8" name="正方形/長方形 17"/>
          <p:cNvSpPr/>
          <p:nvPr/>
        </p:nvSpPr>
        <p:spPr>
          <a:xfrm>
            <a:off x="8835164" y="215231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22" name="テキスト プレースホルダー 6"/>
          <p:cNvSpPr>
            <a:spLocks noGrp="1"/>
          </p:cNvSpPr>
          <p:nvPr>
            <p:ph type="body" sz="quarter" idx="25" hasCustomPrompt="1"/>
          </p:nvPr>
        </p:nvSpPr>
        <p:spPr>
          <a:xfrm>
            <a:off x="8738395" y="3230204"/>
            <a:ext cx="3188562" cy="480053"/>
          </a:xfrm>
        </p:spPr>
        <p:txBody>
          <a:bodyPr anchor="b">
            <a:noAutofit/>
          </a:bodyPr>
          <a:lstStyle>
            <a:lvl1pPr algn="l">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6" hasCustomPrompt="1"/>
          </p:nvPr>
        </p:nvSpPr>
        <p:spPr>
          <a:xfrm>
            <a:off x="8738395" y="3733967"/>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p:nvSpPr>
        <p:spPr>
          <a:xfrm>
            <a:off x="8835164" y="3669028"/>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25" name="テキスト プレースホルダー 6"/>
          <p:cNvSpPr>
            <a:spLocks noGrp="1"/>
          </p:cNvSpPr>
          <p:nvPr>
            <p:ph type="body" sz="quarter" idx="27" hasCustomPrompt="1"/>
          </p:nvPr>
        </p:nvSpPr>
        <p:spPr>
          <a:xfrm>
            <a:off x="8738395" y="4746915"/>
            <a:ext cx="3188562" cy="480053"/>
          </a:xfrm>
        </p:spPr>
        <p:txBody>
          <a:bodyPr anchor="b">
            <a:noAutofit/>
          </a:bodyPr>
          <a:lstStyle>
            <a:lvl1pPr algn="l">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8" hasCustomPrompt="1"/>
          </p:nvPr>
        </p:nvSpPr>
        <p:spPr>
          <a:xfrm>
            <a:off x="8738395" y="5250677"/>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p:nvSpPr>
        <p:spPr>
          <a:xfrm>
            <a:off x="8835164" y="5185739"/>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28" name="テキスト プレースホルダー 6"/>
          <p:cNvSpPr>
            <a:spLocks noGrp="1"/>
          </p:cNvSpPr>
          <p:nvPr>
            <p:ph type="body" sz="quarter" idx="29" hasCustomPrompt="1"/>
          </p:nvPr>
        </p:nvSpPr>
        <p:spPr>
          <a:xfrm>
            <a:off x="491942" y="1715620"/>
            <a:ext cx="3188562" cy="480053"/>
          </a:xfrm>
        </p:spPr>
        <p:txBody>
          <a:bodyPr anchor="b">
            <a:noAutofit/>
          </a:bodyPr>
          <a:lstStyle>
            <a:lvl1pPr algn="r">
              <a:defRPr sz="1867"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30" hasCustomPrompt="1"/>
          </p:nvPr>
        </p:nvSpPr>
        <p:spPr>
          <a:xfrm>
            <a:off x="478272" y="2219382"/>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p:nvSpPr>
        <p:spPr>
          <a:xfrm>
            <a:off x="1432985" y="2154444"/>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200"/>
          </a:p>
        </p:txBody>
      </p:sp>
      <p:sp>
        <p:nvSpPr>
          <p:cNvPr id="31" name="テキスト プレースホルダー 6"/>
          <p:cNvSpPr>
            <a:spLocks noGrp="1"/>
          </p:cNvSpPr>
          <p:nvPr>
            <p:ph type="body" sz="quarter" idx="31" hasCustomPrompt="1"/>
          </p:nvPr>
        </p:nvSpPr>
        <p:spPr>
          <a:xfrm>
            <a:off x="491942" y="3232329"/>
            <a:ext cx="3188562" cy="480053"/>
          </a:xfrm>
        </p:spPr>
        <p:txBody>
          <a:bodyPr anchor="b">
            <a:noAutofit/>
          </a:bodyPr>
          <a:lstStyle>
            <a:lvl1pPr algn="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2" hasCustomPrompt="1"/>
          </p:nvPr>
        </p:nvSpPr>
        <p:spPr>
          <a:xfrm>
            <a:off x="478272" y="3736092"/>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p:nvSpPr>
        <p:spPr>
          <a:xfrm>
            <a:off x="1432985" y="3671154"/>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200"/>
          </a:p>
        </p:txBody>
      </p:sp>
      <p:sp>
        <p:nvSpPr>
          <p:cNvPr id="34" name="テキスト プレースホルダー 6"/>
          <p:cNvSpPr>
            <a:spLocks noGrp="1"/>
          </p:cNvSpPr>
          <p:nvPr>
            <p:ph type="body" sz="quarter" idx="33" hasCustomPrompt="1"/>
          </p:nvPr>
        </p:nvSpPr>
        <p:spPr>
          <a:xfrm>
            <a:off x="491942" y="4749040"/>
            <a:ext cx="3188562" cy="480053"/>
          </a:xfrm>
        </p:spPr>
        <p:txBody>
          <a:bodyPr anchor="b">
            <a:noAutofit/>
          </a:bodyPr>
          <a:lstStyle>
            <a:lvl1pPr algn="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34" hasCustomPrompt="1"/>
          </p:nvPr>
        </p:nvSpPr>
        <p:spPr>
          <a:xfrm>
            <a:off x="478272" y="5252803"/>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p:nvSpPr>
        <p:spPr>
          <a:xfrm>
            <a:off x="1432985" y="5187864"/>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200"/>
          </a:p>
        </p:txBody>
      </p:sp>
      <p:sp>
        <p:nvSpPr>
          <p:cNvPr id="39" name="フリーフォーム 38"/>
          <p:cNvSpPr/>
          <p:nvPr/>
        </p:nvSpPr>
        <p:spPr>
          <a:xfrm>
            <a:off x="6744890" y="1726795"/>
            <a:ext cx="1888169" cy="392291"/>
          </a:xfrm>
          <a:custGeom>
            <a:avLst/>
            <a:gdLst>
              <a:gd name="connsiteX0" fmla="*/ 2656114 w 2656114"/>
              <a:gd name="connsiteY0" fmla="*/ 588436 h 588436"/>
              <a:gd name="connsiteX1" fmla="*/ 1436914 w 2656114"/>
              <a:gd name="connsiteY1" fmla="*/ 22378 h 588436"/>
              <a:gd name="connsiteX2" fmla="*/ 0 w 2656114"/>
              <a:gd name="connsiteY2" fmla="*/ 167521 h 588436"/>
            </a:gdLst>
            <a:ahLst/>
            <a:cxnLst>
              <a:cxn ang="0">
                <a:pos x="connsiteX0" y="connsiteY0"/>
              </a:cxn>
              <a:cxn ang="0">
                <a:pos x="connsiteX1" y="connsiteY1"/>
              </a:cxn>
              <a:cxn ang="0">
                <a:pos x="connsiteX2" y="connsiteY2"/>
              </a:cxn>
            </a:cxnLst>
            <a:rect l="l" t="t" r="r" b="b"/>
            <a:pathLst>
              <a:path w="2656114" h="588436">
                <a:moveTo>
                  <a:pt x="2656114" y="588436"/>
                </a:moveTo>
                <a:cubicBezTo>
                  <a:pt x="2267857" y="340483"/>
                  <a:pt x="1879600" y="92530"/>
                  <a:pt x="1436914" y="22378"/>
                </a:cubicBezTo>
                <a:cubicBezTo>
                  <a:pt x="994228" y="-47774"/>
                  <a:pt x="497114" y="59873"/>
                  <a:pt x="0" y="167521"/>
                </a:cubicBezTo>
              </a:path>
            </a:pathLst>
          </a:custGeom>
          <a:noFill/>
          <a:ln>
            <a:solidFill>
              <a:schemeClr val="accent1"/>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フリーフォーム 40"/>
          <p:cNvSpPr/>
          <p:nvPr/>
        </p:nvSpPr>
        <p:spPr>
          <a:xfrm rot="9807941">
            <a:off x="8212328" y="3365455"/>
            <a:ext cx="425666" cy="389796"/>
          </a:xfrm>
          <a:custGeom>
            <a:avLst/>
            <a:gdLst>
              <a:gd name="connsiteX0" fmla="*/ 609600 w 609600"/>
              <a:gd name="connsiteY0" fmla="*/ 972458 h 972458"/>
              <a:gd name="connsiteX1" fmla="*/ 435428 w 609600"/>
              <a:gd name="connsiteY1" fmla="*/ 478972 h 972458"/>
              <a:gd name="connsiteX2" fmla="*/ 0 w 609600"/>
              <a:gd name="connsiteY2" fmla="*/ 0 h 972458"/>
            </a:gdLst>
            <a:ahLst/>
            <a:cxnLst>
              <a:cxn ang="0">
                <a:pos x="connsiteX0" y="connsiteY0"/>
              </a:cxn>
              <a:cxn ang="0">
                <a:pos x="connsiteX1" y="connsiteY1"/>
              </a:cxn>
              <a:cxn ang="0">
                <a:pos x="connsiteX2" y="connsiteY2"/>
              </a:cxn>
            </a:cxnLst>
            <a:rect l="l" t="t" r="r" b="b"/>
            <a:pathLst>
              <a:path w="609600" h="972458">
                <a:moveTo>
                  <a:pt x="609600" y="972458"/>
                </a:moveTo>
                <a:cubicBezTo>
                  <a:pt x="573314" y="806753"/>
                  <a:pt x="537028" y="641048"/>
                  <a:pt x="435428" y="478972"/>
                </a:cubicBezTo>
                <a:cubicBezTo>
                  <a:pt x="333828" y="316896"/>
                  <a:pt x="166914" y="158448"/>
                  <a:pt x="0" y="0"/>
                </a:cubicBezTo>
              </a:path>
            </a:pathLst>
          </a:custGeom>
          <a:noFill/>
          <a:ln>
            <a:solidFill>
              <a:schemeClr val="accent3"/>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フリーフォーム 42"/>
          <p:cNvSpPr/>
          <p:nvPr/>
        </p:nvSpPr>
        <p:spPr>
          <a:xfrm>
            <a:off x="3764365" y="5215467"/>
            <a:ext cx="1780574" cy="603973"/>
          </a:xfrm>
          <a:custGeom>
            <a:avLst/>
            <a:gdLst>
              <a:gd name="connsiteX0" fmla="*/ 0 w 2670629"/>
              <a:gd name="connsiteY0" fmla="*/ 0 h 905959"/>
              <a:gd name="connsiteX1" fmla="*/ 1146629 w 2670629"/>
              <a:gd name="connsiteY1" fmla="*/ 841829 h 905959"/>
              <a:gd name="connsiteX2" fmla="*/ 2670629 w 2670629"/>
              <a:gd name="connsiteY2" fmla="*/ 783771 h 905959"/>
            </a:gdLst>
            <a:ahLst/>
            <a:cxnLst>
              <a:cxn ang="0">
                <a:pos x="connsiteX0" y="connsiteY0"/>
              </a:cxn>
              <a:cxn ang="0">
                <a:pos x="connsiteX1" y="connsiteY1"/>
              </a:cxn>
              <a:cxn ang="0">
                <a:pos x="connsiteX2" y="connsiteY2"/>
              </a:cxn>
            </a:cxnLst>
            <a:rect l="l" t="t" r="r" b="b"/>
            <a:pathLst>
              <a:path w="2670629" h="905959">
                <a:moveTo>
                  <a:pt x="0" y="0"/>
                </a:moveTo>
                <a:cubicBezTo>
                  <a:pt x="350762" y="355600"/>
                  <a:pt x="701524" y="711201"/>
                  <a:pt x="1146629" y="841829"/>
                </a:cubicBezTo>
                <a:cubicBezTo>
                  <a:pt x="1591734" y="972457"/>
                  <a:pt x="2131181" y="878114"/>
                  <a:pt x="2670629" y="783771"/>
                </a:cubicBezTo>
              </a:path>
            </a:pathLst>
          </a:custGeom>
          <a:noFill/>
          <a:ln>
            <a:solidFill>
              <a:schemeClr val="accent4"/>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フリーフォーム 43"/>
          <p:cNvSpPr/>
          <p:nvPr/>
        </p:nvSpPr>
        <p:spPr>
          <a:xfrm>
            <a:off x="3696626" y="3686629"/>
            <a:ext cx="735454" cy="290285"/>
          </a:xfrm>
          <a:custGeom>
            <a:avLst/>
            <a:gdLst>
              <a:gd name="connsiteX0" fmla="*/ 0 w 1103086"/>
              <a:gd name="connsiteY0" fmla="*/ 0 h 435428"/>
              <a:gd name="connsiteX1" fmla="*/ 551543 w 1103086"/>
              <a:gd name="connsiteY1" fmla="*/ 87086 h 435428"/>
              <a:gd name="connsiteX2" fmla="*/ 1103086 w 1103086"/>
              <a:gd name="connsiteY2" fmla="*/ 435428 h 435428"/>
            </a:gdLst>
            <a:ahLst/>
            <a:cxnLst>
              <a:cxn ang="0">
                <a:pos x="connsiteX0" y="connsiteY0"/>
              </a:cxn>
              <a:cxn ang="0">
                <a:pos x="connsiteX1" y="connsiteY1"/>
              </a:cxn>
              <a:cxn ang="0">
                <a:pos x="connsiteX2" y="connsiteY2"/>
              </a:cxn>
            </a:cxnLst>
            <a:rect l="l" t="t" r="r" b="b"/>
            <a:pathLst>
              <a:path w="1103086" h="435428">
                <a:moveTo>
                  <a:pt x="0" y="0"/>
                </a:moveTo>
                <a:cubicBezTo>
                  <a:pt x="183847" y="7257"/>
                  <a:pt x="367695" y="14515"/>
                  <a:pt x="551543" y="87086"/>
                </a:cubicBezTo>
                <a:cubicBezTo>
                  <a:pt x="735391" y="159657"/>
                  <a:pt x="919238" y="297542"/>
                  <a:pt x="1103086" y="435428"/>
                </a:cubicBezTo>
              </a:path>
            </a:pathLst>
          </a:custGeom>
          <a:noFill/>
          <a:ln>
            <a:solidFill>
              <a:schemeClr val="accent5"/>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フリーフォーム 44"/>
          <p:cNvSpPr/>
          <p:nvPr/>
        </p:nvSpPr>
        <p:spPr>
          <a:xfrm>
            <a:off x="3720818" y="2140858"/>
            <a:ext cx="774163" cy="280609"/>
          </a:xfrm>
          <a:custGeom>
            <a:avLst/>
            <a:gdLst>
              <a:gd name="connsiteX0" fmla="*/ 0 w 1161143"/>
              <a:gd name="connsiteY0" fmla="*/ 0 h 420914"/>
              <a:gd name="connsiteX1" fmla="*/ 653143 w 1161143"/>
              <a:gd name="connsiteY1" fmla="*/ 101600 h 420914"/>
              <a:gd name="connsiteX2" fmla="*/ 1161143 w 1161143"/>
              <a:gd name="connsiteY2" fmla="*/ 420914 h 420914"/>
            </a:gdLst>
            <a:ahLst/>
            <a:cxnLst>
              <a:cxn ang="0">
                <a:pos x="connsiteX0" y="connsiteY0"/>
              </a:cxn>
              <a:cxn ang="0">
                <a:pos x="connsiteX1" y="connsiteY1"/>
              </a:cxn>
              <a:cxn ang="0">
                <a:pos x="connsiteX2" y="connsiteY2"/>
              </a:cxn>
            </a:cxnLst>
            <a:rect l="l" t="t" r="r" b="b"/>
            <a:pathLst>
              <a:path w="1161143" h="420914">
                <a:moveTo>
                  <a:pt x="0" y="0"/>
                </a:moveTo>
                <a:cubicBezTo>
                  <a:pt x="229809" y="15724"/>
                  <a:pt x="459619" y="31448"/>
                  <a:pt x="653143" y="101600"/>
                </a:cubicBezTo>
                <a:cubicBezTo>
                  <a:pt x="846667" y="171752"/>
                  <a:pt x="1003905" y="296333"/>
                  <a:pt x="1161143" y="420914"/>
                </a:cubicBezTo>
              </a:path>
            </a:pathLst>
          </a:custGeom>
          <a:noFill/>
          <a:ln>
            <a:solidFill>
              <a:schemeClr val="accent6"/>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フリーフォーム 45"/>
          <p:cNvSpPr/>
          <p:nvPr/>
        </p:nvSpPr>
        <p:spPr>
          <a:xfrm>
            <a:off x="7994375" y="5176762"/>
            <a:ext cx="638684" cy="127294"/>
          </a:xfrm>
          <a:custGeom>
            <a:avLst/>
            <a:gdLst>
              <a:gd name="connsiteX0" fmla="*/ 957943 w 957943"/>
              <a:gd name="connsiteY0" fmla="*/ 87086 h 190941"/>
              <a:gd name="connsiteX1" fmla="*/ 478972 w 957943"/>
              <a:gd name="connsiteY1" fmla="*/ 188686 h 190941"/>
              <a:gd name="connsiteX2" fmla="*/ 0 w 957943"/>
              <a:gd name="connsiteY2" fmla="*/ 0 h 190941"/>
            </a:gdLst>
            <a:ahLst/>
            <a:cxnLst>
              <a:cxn ang="0">
                <a:pos x="connsiteX0" y="connsiteY0"/>
              </a:cxn>
              <a:cxn ang="0">
                <a:pos x="connsiteX1" y="connsiteY1"/>
              </a:cxn>
              <a:cxn ang="0">
                <a:pos x="connsiteX2" y="connsiteY2"/>
              </a:cxn>
            </a:cxnLst>
            <a:rect l="l" t="t" r="r" b="b"/>
            <a:pathLst>
              <a:path w="957943" h="190941">
                <a:moveTo>
                  <a:pt x="957943" y="87086"/>
                </a:moveTo>
                <a:cubicBezTo>
                  <a:pt x="798286" y="145143"/>
                  <a:pt x="638629" y="203200"/>
                  <a:pt x="478972" y="188686"/>
                </a:cubicBezTo>
                <a:cubicBezTo>
                  <a:pt x="319315" y="174172"/>
                  <a:pt x="159657" y="87086"/>
                  <a:pt x="0" y="0"/>
                </a:cubicBezTo>
              </a:path>
            </a:pathLst>
          </a:custGeom>
          <a:noFill/>
          <a:ln>
            <a:solidFill>
              <a:schemeClr val="accent2"/>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7" name="図プレースホルダー 7"/>
          <p:cNvSpPr>
            <a:spLocks noGrp="1"/>
          </p:cNvSpPr>
          <p:nvPr>
            <p:ph type="pic" sz="quarter" idx="17" hasCustomPrompt="1"/>
          </p:nvPr>
        </p:nvSpPr>
        <p:spPr>
          <a:xfrm>
            <a:off x="5882757" y="1974349"/>
            <a:ext cx="444738" cy="444699"/>
          </a:xfrm>
        </p:spPr>
        <p:txBody>
          <a:bodyPr>
            <a:normAutofit/>
          </a:bodyPr>
          <a:lstStyle>
            <a:lvl1pPr>
              <a:defRPr sz="733"/>
            </a:lvl1pPr>
          </a:lstStyle>
          <a:p>
            <a:r>
              <a:rPr kumimoji="1" lang="en-US" altLang="ja-JP" dirty="0"/>
              <a:t>ICON</a:t>
            </a:r>
            <a:endParaRPr kumimoji="1" lang="ja-JP" altLang="en-US" dirty="0"/>
          </a:p>
        </p:txBody>
      </p:sp>
      <p:sp>
        <p:nvSpPr>
          <p:cNvPr id="48" name="図プレースホルダー 7"/>
          <p:cNvSpPr>
            <a:spLocks noGrp="1"/>
          </p:cNvSpPr>
          <p:nvPr>
            <p:ph type="pic" sz="quarter" idx="35" hasCustomPrompt="1"/>
          </p:nvPr>
        </p:nvSpPr>
        <p:spPr>
          <a:xfrm>
            <a:off x="7264766" y="2798587"/>
            <a:ext cx="444738" cy="444699"/>
          </a:xfrm>
        </p:spPr>
        <p:txBody>
          <a:bodyPr>
            <a:normAutofit/>
          </a:bodyPr>
          <a:lstStyle>
            <a:lvl1pPr>
              <a:defRPr sz="733"/>
            </a:lvl1pPr>
          </a:lstStyle>
          <a:p>
            <a:r>
              <a:rPr kumimoji="1" lang="en-US" altLang="ja-JP" dirty="0"/>
              <a:t>ICON</a:t>
            </a:r>
            <a:endParaRPr kumimoji="1" lang="ja-JP" altLang="en-US" dirty="0"/>
          </a:p>
        </p:txBody>
      </p:sp>
      <p:sp>
        <p:nvSpPr>
          <p:cNvPr id="49" name="図プレースホルダー 7"/>
          <p:cNvSpPr>
            <a:spLocks noGrp="1"/>
          </p:cNvSpPr>
          <p:nvPr>
            <p:ph type="pic" sz="quarter" idx="36" hasCustomPrompt="1"/>
          </p:nvPr>
        </p:nvSpPr>
        <p:spPr>
          <a:xfrm>
            <a:off x="7264766" y="4353732"/>
            <a:ext cx="444738" cy="444699"/>
          </a:xfrm>
        </p:spPr>
        <p:txBody>
          <a:bodyPr>
            <a:normAutofit/>
          </a:bodyPr>
          <a:lstStyle>
            <a:lvl1pPr>
              <a:defRPr sz="733"/>
            </a:lvl1pPr>
          </a:lstStyle>
          <a:p>
            <a:r>
              <a:rPr kumimoji="1" lang="en-US" altLang="ja-JP" dirty="0"/>
              <a:t>ICON</a:t>
            </a:r>
            <a:endParaRPr kumimoji="1" lang="ja-JP" altLang="en-US" dirty="0"/>
          </a:p>
        </p:txBody>
      </p:sp>
      <p:sp>
        <p:nvSpPr>
          <p:cNvPr id="50" name="図プレースホルダー 7"/>
          <p:cNvSpPr>
            <a:spLocks noGrp="1"/>
          </p:cNvSpPr>
          <p:nvPr>
            <p:ph type="pic" sz="quarter" idx="37" hasCustomPrompt="1"/>
          </p:nvPr>
        </p:nvSpPr>
        <p:spPr>
          <a:xfrm>
            <a:off x="5882757" y="5191693"/>
            <a:ext cx="444738" cy="444699"/>
          </a:xfrm>
        </p:spPr>
        <p:txBody>
          <a:bodyPr>
            <a:normAutofit/>
          </a:bodyPr>
          <a:lstStyle>
            <a:lvl1pPr>
              <a:defRPr sz="733"/>
            </a:lvl1pPr>
          </a:lstStyle>
          <a:p>
            <a:r>
              <a:rPr kumimoji="1" lang="en-US" altLang="ja-JP" dirty="0"/>
              <a:t>ICON</a:t>
            </a:r>
            <a:endParaRPr kumimoji="1" lang="ja-JP" altLang="en-US" dirty="0"/>
          </a:p>
        </p:txBody>
      </p:sp>
      <p:sp>
        <p:nvSpPr>
          <p:cNvPr id="51" name="図プレースホルダー 7"/>
          <p:cNvSpPr>
            <a:spLocks noGrp="1"/>
          </p:cNvSpPr>
          <p:nvPr>
            <p:ph type="pic" sz="quarter" idx="38" hasCustomPrompt="1"/>
          </p:nvPr>
        </p:nvSpPr>
        <p:spPr>
          <a:xfrm>
            <a:off x="4515332" y="4353732"/>
            <a:ext cx="444738" cy="444699"/>
          </a:xfrm>
        </p:spPr>
        <p:txBody>
          <a:bodyPr>
            <a:normAutofit/>
          </a:bodyPr>
          <a:lstStyle>
            <a:lvl1pPr>
              <a:defRPr sz="733"/>
            </a:lvl1pPr>
          </a:lstStyle>
          <a:p>
            <a:r>
              <a:rPr kumimoji="1" lang="en-US" altLang="ja-JP" dirty="0"/>
              <a:t>ICON</a:t>
            </a:r>
            <a:endParaRPr kumimoji="1" lang="ja-JP" altLang="en-US" dirty="0"/>
          </a:p>
        </p:txBody>
      </p:sp>
      <p:sp>
        <p:nvSpPr>
          <p:cNvPr id="52" name="図プレースホルダー 7"/>
          <p:cNvSpPr>
            <a:spLocks noGrp="1"/>
          </p:cNvSpPr>
          <p:nvPr>
            <p:ph type="pic" sz="quarter" idx="39" hasCustomPrompt="1"/>
          </p:nvPr>
        </p:nvSpPr>
        <p:spPr>
          <a:xfrm>
            <a:off x="4515332" y="2798587"/>
            <a:ext cx="444738" cy="444699"/>
          </a:xfrm>
        </p:spPr>
        <p:txBody>
          <a:bodyPr>
            <a:normAutofit/>
          </a:bodyPr>
          <a:lstStyle>
            <a:lvl1pPr>
              <a:defRPr sz="733"/>
            </a:lvl1pPr>
          </a:lstStyle>
          <a:p>
            <a:r>
              <a:rPr kumimoji="1" lang="en-US" altLang="ja-JP" dirty="0"/>
              <a:t>ICON</a:t>
            </a:r>
            <a:endParaRPr kumimoji="1" lang="ja-JP" altLang="en-US" dirty="0"/>
          </a:p>
        </p:txBody>
      </p:sp>
      <p:sp>
        <p:nvSpPr>
          <p:cNvPr id="53" name="テキスト プレースホルダー 6"/>
          <p:cNvSpPr>
            <a:spLocks noGrp="1"/>
          </p:cNvSpPr>
          <p:nvPr>
            <p:ph type="body" sz="quarter" idx="40" hasCustomPrompt="1"/>
          </p:nvPr>
        </p:nvSpPr>
        <p:spPr>
          <a:xfrm>
            <a:off x="5143774" y="3106058"/>
            <a:ext cx="1901104" cy="1441751"/>
          </a:xfrm>
        </p:spPr>
        <p:txBody>
          <a:bodyPr anchor="ctr">
            <a:noAutofit/>
          </a:bodyPr>
          <a:lstStyle>
            <a:lvl1pPr algn="ctr">
              <a:defRPr sz="2400" i="0" baseline="0">
                <a:solidFill>
                  <a:schemeClr val="bg1"/>
                </a:solidFill>
                <a:latin typeface="Route 159 Light"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2110785238"/>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WOT">
    <p:spTree>
      <p:nvGrpSpPr>
        <p:cNvPr id="1" name=""/>
        <p:cNvGrpSpPr/>
        <p:nvPr/>
      </p:nvGrpSpPr>
      <p:grpSpPr>
        <a:xfrm>
          <a:off x="0" y="0"/>
          <a:ext cx="0" cy="0"/>
          <a:chOff x="0" y="0"/>
          <a:chExt cx="0" cy="0"/>
        </a:xfrm>
      </p:grpSpPr>
      <p:sp>
        <p:nvSpPr>
          <p:cNvPr id="24" name="正方形/長方形 23"/>
          <p:cNvSpPr/>
          <p:nvPr/>
        </p:nvSpPr>
        <p:spPr>
          <a:xfrm>
            <a:off x="0" y="3440524"/>
            <a:ext cx="5182864" cy="1826110"/>
          </a:xfrm>
          <a:prstGeom prst="rect">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正方形/長方形 35"/>
          <p:cNvSpPr/>
          <p:nvPr/>
        </p:nvSpPr>
        <p:spPr>
          <a:xfrm>
            <a:off x="0" y="1614416"/>
            <a:ext cx="5182864" cy="1826110"/>
          </a:xfrm>
          <a:prstGeom prst="rect">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6" name="正方形/長方形 25"/>
          <p:cNvSpPr/>
          <p:nvPr/>
        </p:nvSpPr>
        <p:spPr>
          <a:xfrm>
            <a:off x="7009136" y="3440522"/>
            <a:ext cx="5182864" cy="1826110"/>
          </a:xfrm>
          <a:prstGeom prst="rect">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4" name="直角三角形 33"/>
          <p:cNvSpPr/>
          <p:nvPr/>
        </p:nvSpPr>
        <p:spPr>
          <a:xfrm rot="13500000">
            <a:off x="6476154" y="3707892"/>
            <a:ext cx="1291256" cy="1291368"/>
          </a:xfrm>
          <a:prstGeom prst="rtTriangl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25" name="正方形/長方形 24"/>
          <p:cNvSpPr/>
          <p:nvPr/>
        </p:nvSpPr>
        <p:spPr>
          <a:xfrm>
            <a:off x="7009136" y="1614412"/>
            <a:ext cx="5182864" cy="1826110"/>
          </a:xfrm>
          <a:prstGeom prst="rect">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3" name="直角三角形 32"/>
          <p:cNvSpPr/>
          <p:nvPr/>
        </p:nvSpPr>
        <p:spPr>
          <a:xfrm rot="13500000">
            <a:off x="6476154" y="1881780"/>
            <a:ext cx="1291256" cy="1291368"/>
          </a:xfrm>
          <a:prstGeom prst="rtTriangl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30" name="直角三角形 29"/>
          <p:cNvSpPr/>
          <p:nvPr/>
        </p:nvSpPr>
        <p:spPr>
          <a:xfrm rot="2700000">
            <a:off x="4425837" y="3707892"/>
            <a:ext cx="1291256" cy="1291368"/>
          </a:xfrm>
          <a:prstGeom prst="rtTriangl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29" name="直角三角形 28"/>
          <p:cNvSpPr/>
          <p:nvPr/>
        </p:nvSpPr>
        <p:spPr>
          <a:xfrm rot="2700000">
            <a:off x="4425837" y="1881780"/>
            <a:ext cx="1291256" cy="1291368"/>
          </a:xfrm>
          <a:prstGeom prst="rtTriangle">
            <a:avLst/>
          </a:pr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9" name="直角三角形 8"/>
          <p:cNvSpPr/>
          <p:nvPr/>
        </p:nvSpPr>
        <p:spPr>
          <a:xfrm rot="2700000">
            <a:off x="4537236" y="1881785"/>
            <a:ext cx="1291256" cy="1291368"/>
          </a:xfrm>
          <a:prstGeom prst="rtTriangl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5" name="直角三角形 4"/>
          <p:cNvSpPr/>
          <p:nvPr/>
        </p:nvSpPr>
        <p:spPr>
          <a:xfrm rot="13500000">
            <a:off x="4537236" y="1881785"/>
            <a:ext cx="1291256" cy="1291368"/>
          </a:xfrm>
          <a:prstGeom prst="rtTriangl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直角三角形 9"/>
          <p:cNvSpPr/>
          <p:nvPr/>
        </p:nvSpPr>
        <p:spPr>
          <a:xfrm rot="2700000">
            <a:off x="6363508" y="1881784"/>
            <a:ext cx="1291256" cy="1291368"/>
          </a:xfrm>
          <a:prstGeom prst="rtTriangl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1" name="直角三角形 10"/>
          <p:cNvSpPr/>
          <p:nvPr/>
        </p:nvSpPr>
        <p:spPr>
          <a:xfrm rot="13500000">
            <a:off x="6363508" y="1881784"/>
            <a:ext cx="1291256" cy="1291368"/>
          </a:xfrm>
          <a:prstGeom prst="rtTriangl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2" name="直角三角形 11"/>
          <p:cNvSpPr/>
          <p:nvPr/>
        </p:nvSpPr>
        <p:spPr>
          <a:xfrm rot="13500000">
            <a:off x="4537236" y="3707898"/>
            <a:ext cx="1291256" cy="1291368"/>
          </a:xfrm>
          <a:prstGeom prst="rtTriangl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3" name="直角三角形 12"/>
          <p:cNvSpPr/>
          <p:nvPr/>
        </p:nvSpPr>
        <p:spPr>
          <a:xfrm rot="2700000">
            <a:off x="4537236" y="3707898"/>
            <a:ext cx="1291256" cy="1291368"/>
          </a:xfrm>
          <a:prstGeom prst="rtTriangl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4" name="直角三角形 13"/>
          <p:cNvSpPr/>
          <p:nvPr/>
        </p:nvSpPr>
        <p:spPr>
          <a:xfrm rot="2700000">
            <a:off x="6363507" y="3707897"/>
            <a:ext cx="1291256" cy="1291368"/>
          </a:xfrm>
          <a:prstGeom prst="rtTriangl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5" name="直角三角形 14"/>
          <p:cNvSpPr/>
          <p:nvPr/>
        </p:nvSpPr>
        <p:spPr>
          <a:xfrm rot="13500000">
            <a:off x="6363507" y="3707897"/>
            <a:ext cx="1291256" cy="1291368"/>
          </a:xfrm>
          <a:prstGeom prst="rtTriangl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9" name="テキスト プレースホルダー 18"/>
          <p:cNvSpPr>
            <a:spLocks noGrp="1"/>
          </p:cNvSpPr>
          <p:nvPr>
            <p:ph type="body" sz="quarter" idx="14" hasCustomPrompt="1"/>
          </p:nvPr>
        </p:nvSpPr>
        <p:spPr>
          <a:xfrm>
            <a:off x="4822999" y="1987718"/>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0" name="テキスト プレースホルダー 18"/>
          <p:cNvSpPr>
            <a:spLocks noGrp="1"/>
          </p:cNvSpPr>
          <p:nvPr>
            <p:ph type="body" sz="quarter" idx="15" hasCustomPrompt="1"/>
          </p:nvPr>
        </p:nvSpPr>
        <p:spPr>
          <a:xfrm>
            <a:off x="6649270" y="1987718"/>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1" name="テキスト プレースホルダー 18"/>
          <p:cNvSpPr>
            <a:spLocks noGrp="1"/>
          </p:cNvSpPr>
          <p:nvPr>
            <p:ph type="body" sz="quarter" idx="16" hasCustomPrompt="1"/>
          </p:nvPr>
        </p:nvSpPr>
        <p:spPr>
          <a:xfrm>
            <a:off x="4823000" y="3813831"/>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2" name="テキスト プレースホルダー 18"/>
          <p:cNvSpPr>
            <a:spLocks noGrp="1"/>
          </p:cNvSpPr>
          <p:nvPr>
            <p:ph type="body" sz="quarter" idx="17" hasCustomPrompt="1"/>
          </p:nvPr>
        </p:nvSpPr>
        <p:spPr>
          <a:xfrm>
            <a:off x="6649271" y="3813831"/>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49" name="テキスト プレースホルダー 48"/>
          <p:cNvSpPr>
            <a:spLocks noGrp="1"/>
          </p:cNvSpPr>
          <p:nvPr>
            <p:ph type="body" sz="quarter" idx="18" hasCustomPrompt="1"/>
          </p:nvPr>
        </p:nvSpPr>
        <p:spPr>
          <a:xfrm>
            <a:off x="417570" y="1692446"/>
            <a:ext cx="3574404" cy="1670050"/>
          </a:xfrm>
        </p:spPr>
        <p:txBody>
          <a:bodyPr anchor="ctr">
            <a:normAutofit/>
          </a:bodyPr>
          <a:lstStyle>
            <a:lvl1pPr marL="228611" indent="-228611">
              <a:buClr>
                <a:schemeClr val="accent5"/>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0" name="テキスト プレースホルダー 48"/>
          <p:cNvSpPr>
            <a:spLocks noGrp="1"/>
          </p:cNvSpPr>
          <p:nvPr>
            <p:ph type="body" sz="quarter" idx="19" hasCustomPrompt="1"/>
          </p:nvPr>
        </p:nvSpPr>
        <p:spPr>
          <a:xfrm>
            <a:off x="417347" y="3518554"/>
            <a:ext cx="3574404" cy="1670050"/>
          </a:xfrm>
        </p:spPr>
        <p:txBody>
          <a:bodyPr anchor="ctr">
            <a:normAutofit/>
          </a:bodyPr>
          <a:lstStyle>
            <a:lvl1pPr marL="228611" indent="-228611">
              <a:buClr>
                <a:schemeClr val="accent3"/>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1" name="テキスト プレースホルダー 48"/>
          <p:cNvSpPr>
            <a:spLocks noGrp="1"/>
          </p:cNvSpPr>
          <p:nvPr>
            <p:ph type="body" sz="quarter" idx="20" hasCustomPrompt="1"/>
          </p:nvPr>
        </p:nvSpPr>
        <p:spPr>
          <a:xfrm>
            <a:off x="8076898" y="1692446"/>
            <a:ext cx="3623650" cy="1670050"/>
          </a:xfrm>
        </p:spPr>
        <p:txBody>
          <a:bodyPr anchor="ctr">
            <a:normAutofit/>
          </a:bodyPr>
          <a:lstStyle>
            <a:lvl1pPr marL="228611" indent="-228611">
              <a:buClr>
                <a:schemeClr val="accent1"/>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2" name="テキスト プレースホルダー 48"/>
          <p:cNvSpPr>
            <a:spLocks noGrp="1"/>
          </p:cNvSpPr>
          <p:nvPr>
            <p:ph type="body" sz="quarter" idx="21" hasCustomPrompt="1"/>
          </p:nvPr>
        </p:nvSpPr>
        <p:spPr>
          <a:xfrm>
            <a:off x="8076674" y="3518553"/>
            <a:ext cx="3623650" cy="1670050"/>
          </a:xfrm>
        </p:spPr>
        <p:txBody>
          <a:bodyPr anchor="ctr">
            <a:normAutofit/>
          </a:bodyPr>
          <a:lstStyle>
            <a:lvl1pPr marL="228611" indent="-228611">
              <a:buClr>
                <a:schemeClr val="accent2"/>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3" name="正方形/長方形 52"/>
          <p:cNvSpPr/>
          <p:nvPr/>
        </p:nvSpPr>
        <p:spPr>
          <a:xfrm>
            <a:off x="0" y="1614416"/>
            <a:ext cx="350759" cy="1826110"/>
          </a:xfrm>
          <a:prstGeom prst="rect">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4" name="正方形/長方形 53"/>
          <p:cNvSpPr/>
          <p:nvPr/>
        </p:nvSpPr>
        <p:spPr>
          <a:xfrm>
            <a:off x="0" y="3440528"/>
            <a:ext cx="350759" cy="1826110"/>
          </a:xfrm>
          <a:prstGeom prst="rect">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5" name="正方形/長方形 54"/>
          <p:cNvSpPr/>
          <p:nvPr/>
        </p:nvSpPr>
        <p:spPr>
          <a:xfrm>
            <a:off x="11841242" y="1614408"/>
            <a:ext cx="350759" cy="1826110"/>
          </a:xfrm>
          <a:prstGeom prst="rect">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6" name="正方形/長方形 55"/>
          <p:cNvSpPr/>
          <p:nvPr/>
        </p:nvSpPr>
        <p:spPr>
          <a:xfrm>
            <a:off x="11841241" y="3440520"/>
            <a:ext cx="350759" cy="1826110"/>
          </a:xfrm>
          <a:prstGeom prst="rect">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7" name="テキスト プレースホルダー 6"/>
          <p:cNvSpPr>
            <a:spLocks noGrp="1"/>
          </p:cNvSpPr>
          <p:nvPr>
            <p:ph type="body" sz="quarter" idx="22" hasCustomPrompt="1"/>
          </p:nvPr>
        </p:nvSpPr>
        <p:spPr>
          <a:xfrm>
            <a:off x="718936" y="5528338"/>
            <a:ext cx="10801146" cy="669262"/>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58" name="正方形/長方形 57"/>
          <p:cNvSpPr/>
          <p:nvPr/>
        </p:nvSpPr>
        <p:spPr>
          <a:xfrm>
            <a:off x="814955" y="5432328"/>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682810028"/>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ドーナツ 8"/>
          <p:cNvSpPr/>
          <p:nvPr/>
        </p:nvSpPr>
        <p:spPr>
          <a:xfrm>
            <a:off x="4175620" y="1825776"/>
            <a:ext cx="3840761" cy="3846189"/>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0" name="アーチ 6"/>
          <p:cNvSpPr/>
          <p:nvPr/>
        </p:nvSpPr>
        <p:spPr>
          <a:xfrm>
            <a:off x="6119715" y="1825775"/>
            <a:ext cx="1896665"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20000"/>
              <a:lumOff val="8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1" name="アーチ 6"/>
          <p:cNvSpPr/>
          <p:nvPr/>
        </p:nvSpPr>
        <p:spPr>
          <a:xfrm rot="5400000">
            <a:off x="6015041" y="3670625"/>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3">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2" name="アーチ 6"/>
          <p:cNvSpPr/>
          <p:nvPr/>
        </p:nvSpPr>
        <p:spPr>
          <a:xfrm rot="10800000">
            <a:off x="4169858" y="3565968"/>
            <a:ext cx="1896665"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2">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3" name="アーチ 6"/>
          <p:cNvSpPr/>
          <p:nvPr/>
        </p:nvSpPr>
        <p:spPr>
          <a:xfrm rot="16200000">
            <a:off x="4274697" y="1720408"/>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4">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4" name="テキスト プレースホルダー 11"/>
          <p:cNvSpPr>
            <a:spLocks noGrp="1"/>
          </p:cNvSpPr>
          <p:nvPr>
            <p:ph type="body" sz="quarter" idx="31" hasCustomPrompt="1"/>
          </p:nvPr>
        </p:nvSpPr>
        <p:spPr>
          <a:xfrm>
            <a:off x="8106398" y="2468358"/>
            <a:ext cx="3660724" cy="1100756"/>
          </a:xfrm>
        </p:spPr>
        <p:txBody>
          <a:bodyPr anchor="t">
            <a:noAutofit/>
          </a:bodyPr>
          <a:lstStyle>
            <a:lvl1pPr algn="l">
              <a:lnSpc>
                <a:spcPct val="120000"/>
              </a:lnSpc>
              <a:defRPr sz="1333">
                <a:solidFill>
                  <a:schemeClr val="tx2"/>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32" hasCustomPrompt="1"/>
          </p:nvPr>
        </p:nvSpPr>
        <p:spPr>
          <a:xfrm>
            <a:off x="8106398" y="1851330"/>
            <a:ext cx="3660724" cy="515469"/>
          </a:xfrm>
        </p:spPr>
        <p:txBody>
          <a:bodyPr anchor="b">
            <a:noAutofit/>
          </a:bodyPr>
          <a:lstStyle>
            <a:lvl1pPr algn="l">
              <a:lnSpc>
                <a:spcPct val="100000"/>
              </a:lnSpc>
              <a:spcBef>
                <a:spcPts val="0"/>
              </a:spcBef>
              <a:defRPr sz="1867" spc="0">
                <a:solidFill>
                  <a:schemeClr val="accent1"/>
                </a:solidFill>
                <a:latin typeface="Route 159 SemiBold" pitchFamily="50" charset="0"/>
              </a:defRPr>
            </a:lvl1pPr>
          </a:lstStyle>
          <a:p>
            <a:pPr lvl="0"/>
            <a:r>
              <a:rPr lang="en-US" altLang="ja-JP" dirty="0"/>
              <a:t>Text here</a:t>
            </a:r>
            <a:endParaRPr lang="en-US" dirty="0"/>
          </a:p>
        </p:txBody>
      </p:sp>
      <p:sp>
        <p:nvSpPr>
          <p:cNvPr id="16" name="テキスト プレースホルダー 11"/>
          <p:cNvSpPr>
            <a:spLocks noGrp="1"/>
          </p:cNvSpPr>
          <p:nvPr>
            <p:ph type="body" sz="quarter" idx="33" hasCustomPrompt="1"/>
          </p:nvPr>
        </p:nvSpPr>
        <p:spPr>
          <a:xfrm>
            <a:off x="8106398" y="4658601"/>
            <a:ext cx="3660724" cy="1100756"/>
          </a:xfrm>
        </p:spPr>
        <p:txBody>
          <a:bodyPr anchor="t">
            <a:noAutofit/>
          </a:bodyPr>
          <a:lstStyle>
            <a:lvl1pPr algn="l">
              <a:lnSpc>
                <a:spcPct val="120000"/>
              </a:lnSpc>
              <a:defRPr sz="1333">
                <a:solidFill>
                  <a:schemeClr val="tx2"/>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34" hasCustomPrompt="1"/>
          </p:nvPr>
        </p:nvSpPr>
        <p:spPr>
          <a:xfrm>
            <a:off x="8106398" y="4041574"/>
            <a:ext cx="3660724" cy="515469"/>
          </a:xfrm>
        </p:spPr>
        <p:txBody>
          <a:bodyPr anchor="b">
            <a:noAutofit/>
          </a:bodyPr>
          <a:lstStyle>
            <a:lvl1pPr algn="l">
              <a:lnSpc>
                <a:spcPct val="100000"/>
              </a:lnSpc>
              <a:spcBef>
                <a:spcPts val="0"/>
              </a:spcBef>
              <a:defRPr sz="1867" spc="0">
                <a:solidFill>
                  <a:schemeClr val="accent3"/>
                </a:solidFill>
                <a:latin typeface="Route 159 SemiBold"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35" hasCustomPrompt="1"/>
          </p:nvPr>
        </p:nvSpPr>
        <p:spPr>
          <a:xfrm>
            <a:off x="424878" y="2477725"/>
            <a:ext cx="3660724" cy="1100756"/>
          </a:xfrm>
        </p:spPr>
        <p:txBody>
          <a:bodyPr anchor="t">
            <a:noAutofit/>
          </a:bodyPr>
          <a:lstStyle>
            <a:lvl1pPr algn="r">
              <a:lnSpc>
                <a:spcPct val="120000"/>
              </a:lnSpc>
              <a:defRPr sz="1333">
                <a:solidFill>
                  <a:schemeClr val="tx2"/>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6" hasCustomPrompt="1"/>
          </p:nvPr>
        </p:nvSpPr>
        <p:spPr>
          <a:xfrm>
            <a:off x="424878" y="1860698"/>
            <a:ext cx="3660724" cy="515469"/>
          </a:xfrm>
        </p:spPr>
        <p:txBody>
          <a:bodyPr anchor="b">
            <a:noAutofit/>
          </a:bodyPr>
          <a:lstStyle>
            <a:lvl1pPr algn="r">
              <a:lnSpc>
                <a:spcPct val="100000"/>
              </a:lnSpc>
              <a:spcBef>
                <a:spcPts val="0"/>
              </a:spcBef>
              <a:defRPr sz="1867" spc="0">
                <a:solidFill>
                  <a:schemeClr val="accent4"/>
                </a:solidFill>
                <a:latin typeface="Route 159 SemiBold"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37" hasCustomPrompt="1"/>
          </p:nvPr>
        </p:nvSpPr>
        <p:spPr>
          <a:xfrm>
            <a:off x="424878" y="4667969"/>
            <a:ext cx="3660724" cy="1100756"/>
          </a:xfrm>
        </p:spPr>
        <p:txBody>
          <a:bodyPr anchor="t">
            <a:noAutofit/>
          </a:bodyPr>
          <a:lstStyle>
            <a:lvl1pPr algn="r">
              <a:lnSpc>
                <a:spcPct val="120000"/>
              </a:lnSpc>
              <a:defRPr sz="1333">
                <a:solidFill>
                  <a:schemeClr val="tx2"/>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8" hasCustomPrompt="1"/>
          </p:nvPr>
        </p:nvSpPr>
        <p:spPr>
          <a:xfrm>
            <a:off x="424878" y="4050941"/>
            <a:ext cx="3660724" cy="515469"/>
          </a:xfrm>
        </p:spPr>
        <p:txBody>
          <a:bodyPr anchor="b">
            <a:noAutofit/>
          </a:bodyPr>
          <a:lstStyle>
            <a:lvl1pPr algn="r">
              <a:lnSpc>
                <a:spcPct val="100000"/>
              </a:lnSpc>
              <a:spcBef>
                <a:spcPts val="0"/>
              </a:spcBef>
              <a:defRPr sz="1867" spc="0">
                <a:solidFill>
                  <a:schemeClr val="accent2"/>
                </a:solidFill>
                <a:latin typeface="Route 159 SemiBold"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39" hasCustomPrompt="1"/>
          </p:nvPr>
        </p:nvSpPr>
        <p:spPr>
          <a:xfrm>
            <a:off x="4655715" y="3445426"/>
            <a:ext cx="2850563" cy="515469"/>
          </a:xfrm>
        </p:spPr>
        <p:txBody>
          <a:bodyPr anchor="ctr">
            <a:noAutofit/>
          </a:bodyPr>
          <a:lstStyle>
            <a:lvl1pPr algn="ctr">
              <a:lnSpc>
                <a:spcPct val="120000"/>
              </a:lnSpc>
              <a:defRPr sz="2133" spc="0">
                <a:solidFill>
                  <a:schemeClr val="tx2"/>
                </a:solidFill>
                <a:latin typeface="Route 159 SemiBold" pitchFamily="50" charset="0"/>
              </a:defRPr>
            </a:lvl1pPr>
          </a:lstStyle>
          <a:p>
            <a:pPr lvl="0"/>
            <a:r>
              <a:rPr lang="en-US" altLang="ja-JP" dirty="0"/>
              <a:t>Text Here</a:t>
            </a:r>
            <a:endParaRPr lang="en-US" dirty="0"/>
          </a:p>
        </p:txBody>
      </p:sp>
      <p:sp>
        <p:nvSpPr>
          <p:cNvPr id="23" name="円/楕円 22"/>
          <p:cNvSpPr/>
          <p:nvPr/>
        </p:nvSpPr>
        <p:spPr>
          <a:xfrm>
            <a:off x="6963291" y="2215289"/>
            <a:ext cx="900178" cy="900100"/>
          </a:xfrm>
          <a:prstGeom prst="ellipse">
            <a:avLst/>
          </a:prstGeom>
          <a:solidFill>
            <a:schemeClr val="accent1"/>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図プレースホルダー 7"/>
          <p:cNvSpPr>
            <a:spLocks noGrp="1"/>
          </p:cNvSpPr>
          <p:nvPr>
            <p:ph type="pic" sz="quarter" idx="17" hasCustomPrompt="1"/>
          </p:nvPr>
        </p:nvSpPr>
        <p:spPr>
          <a:xfrm>
            <a:off x="7195999" y="2425737"/>
            <a:ext cx="456282" cy="456243"/>
          </a:xfrm>
        </p:spPr>
        <p:txBody>
          <a:bodyPr>
            <a:normAutofit/>
          </a:bodyPr>
          <a:lstStyle>
            <a:lvl1pPr>
              <a:defRPr sz="1067"/>
            </a:lvl1pPr>
          </a:lstStyle>
          <a:p>
            <a:r>
              <a:rPr kumimoji="1" lang="en-US" altLang="ja-JP" dirty="0"/>
              <a:t>ICON</a:t>
            </a:r>
            <a:endParaRPr kumimoji="1" lang="ja-JP" altLang="en-US" dirty="0"/>
          </a:p>
        </p:txBody>
      </p:sp>
      <p:sp>
        <p:nvSpPr>
          <p:cNvPr id="25" name="円/楕円 24"/>
          <p:cNvSpPr/>
          <p:nvPr/>
        </p:nvSpPr>
        <p:spPr>
          <a:xfrm>
            <a:off x="6966172" y="4458922"/>
            <a:ext cx="900178" cy="900100"/>
          </a:xfrm>
          <a:prstGeom prst="ellipse">
            <a:avLst/>
          </a:prstGeom>
          <a:solidFill>
            <a:schemeClr val="accent3"/>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6" name="図プレースホルダー 7"/>
          <p:cNvSpPr>
            <a:spLocks noGrp="1"/>
          </p:cNvSpPr>
          <p:nvPr>
            <p:ph type="pic" sz="quarter" idx="40" hasCustomPrompt="1"/>
          </p:nvPr>
        </p:nvSpPr>
        <p:spPr>
          <a:xfrm>
            <a:off x="7198880" y="4669370"/>
            <a:ext cx="456282" cy="456243"/>
          </a:xfrm>
        </p:spPr>
        <p:txBody>
          <a:bodyPr>
            <a:normAutofit/>
          </a:bodyPr>
          <a:lstStyle>
            <a:lvl1pPr>
              <a:defRPr sz="1067"/>
            </a:lvl1pPr>
          </a:lstStyle>
          <a:p>
            <a:r>
              <a:rPr kumimoji="1" lang="en-US" altLang="ja-JP" dirty="0"/>
              <a:t>ICON</a:t>
            </a:r>
            <a:endParaRPr kumimoji="1" lang="ja-JP" altLang="en-US" dirty="0"/>
          </a:p>
        </p:txBody>
      </p:sp>
      <p:sp>
        <p:nvSpPr>
          <p:cNvPr id="27" name="円/楕円 26"/>
          <p:cNvSpPr/>
          <p:nvPr/>
        </p:nvSpPr>
        <p:spPr>
          <a:xfrm>
            <a:off x="4362995" y="4458922"/>
            <a:ext cx="900178" cy="900100"/>
          </a:xfrm>
          <a:prstGeom prst="ellipse">
            <a:avLst/>
          </a:prstGeom>
          <a:solidFill>
            <a:schemeClr val="accent2"/>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図プレースホルダー 7"/>
          <p:cNvSpPr>
            <a:spLocks noGrp="1"/>
          </p:cNvSpPr>
          <p:nvPr>
            <p:ph type="pic" sz="quarter" idx="41" hasCustomPrompt="1"/>
          </p:nvPr>
        </p:nvSpPr>
        <p:spPr>
          <a:xfrm>
            <a:off x="4595703" y="4669370"/>
            <a:ext cx="456282" cy="456243"/>
          </a:xfrm>
        </p:spPr>
        <p:txBody>
          <a:bodyPr>
            <a:normAutofit/>
          </a:bodyPr>
          <a:lstStyle>
            <a:lvl1pPr>
              <a:defRPr sz="1067"/>
            </a:lvl1pPr>
          </a:lstStyle>
          <a:p>
            <a:r>
              <a:rPr kumimoji="1" lang="en-US" altLang="ja-JP" dirty="0"/>
              <a:t>ICON</a:t>
            </a:r>
            <a:endParaRPr kumimoji="1" lang="ja-JP" altLang="en-US" dirty="0"/>
          </a:p>
        </p:txBody>
      </p:sp>
      <p:sp>
        <p:nvSpPr>
          <p:cNvPr id="29" name="円/楕円 28"/>
          <p:cNvSpPr/>
          <p:nvPr/>
        </p:nvSpPr>
        <p:spPr>
          <a:xfrm>
            <a:off x="4362995" y="2215289"/>
            <a:ext cx="900178" cy="900100"/>
          </a:xfrm>
          <a:prstGeom prst="ellipse">
            <a:avLst/>
          </a:prstGeom>
          <a:solidFill>
            <a:schemeClr val="accent4"/>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図プレースホルダー 7"/>
          <p:cNvSpPr>
            <a:spLocks noGrp="1"/>
          </p:cNvSpPr>
          <p:nvPr>
            <p:ph type="pic" sz="quarter" idx="42" hasCustomPrompt="1"/>
          </p:nvPr>
        </p:nvSpPr>
        <p:spPr>
          <a:xfrm>
            <a:off x="4595703" y="2425737"/>
            <a:ext cx="456282" cy="456243"/>
          </a:xfrm>
        </p:spPr>
        <p:txBody>
          <a:bodyPr>
            <a:normAutofit/>
          </a:bodyPr>
          <a:lstStyle>
            <a:lvl1pPr>
              <a:defRPr sz="1067"/>
            </a:lvl1pPr>
          </a:lstStyle>
          <a:p>
            <a:r>
              <a:rPr kumimoji="1" lang="en-US" altLang="ja-JP" dirty="0"/>
              <a:t>ICON</a:t>
            </a:r>
            <a:endParaRPr kumimoji="1" lang="ja-JP" altLang="en-US" dirty="0"/>
          </a:p>
        </p:txBody>
      </p:sp>
      <p:sp>
        <p:nvSpPr>
          <p:cNvPr id="31" name="正方形/長方形 30"/>
          <p:cNvSpPr/>
          <p:nvPr/>
        </p:nvSpPr>
        <p:spPr>
          <a:xfrm>
            <a:off x="8177125" y="2413574"/>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32" name="正方形/長方形 31"/>
          <p:cNvSpPr/>
          <p:nvPr/>
        </p:nvSpPr>
        <p:spPr>
          <a:xfrm>
            <a:off x="8177125" y="4592064"/>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33" name="正方形/長方形 32"/>
          <p:cNvSpPr/>
          <p:nvPr/>
        </p:nvSpPr>
        <p:spPr>
          <a:xfrm>
            <a:off x="1849098" y="4606064"/>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34" name="正方形/長方形 33"/>
          <p:cNvSpPr/>
          <p:nvPr/>
        </p:nvSpPr>
        <p:spPr>
          <a:xfrm>
            <a:off x="1849098" y="2408923"/>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200"/>
          </a:p>
        </p:txBody>
      </p:sp>
    </p:spTree>
    <p:extLst>
      <p:ext uri="{BB962C8B-B14F-4D97-AF65-F5344CB8AC3E}">
        <p14:creationId xmlns:p14="http://schemas.microsoft.com/office/powerpoint/2010/main" val="438517266"/>
      </p:ext>
    </p:extLst>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Ge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ドーナツ 7"/>
          <p:cNvSpPr/>
          <p:nvPr/>
        </p:nvSpPr>
        <p:spPr>
          <a:xfrm>
            <a:off x="2528604" y="1447543"/>
            <a:ext cx="2176466" cy="223387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9" name="ドーナツ 7"/>
          <p:cNvSpPr/>
          <p:nvPr/>
        </p:nvSpPr>
        <p:spPr>
          <a:xfrm>
            <a:off x="4736617" y="2156346"/>
            <a:ext cx="2717708" cy="2789393"/>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tx2"/>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0" name="ドーナツ 7"/>
          <p:cNvSpPr/>
          <p:nvPr/>
        </p:nvSpPr>
        <p:spPr>
          <a:xfrm>
            <a:off x="7454325" y="2977198"/>
            <a:ext cx="1917951" cy="196854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2">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1" name="ドーナツ 7"/>
          <p:cNvSpPr/>
          <p:nvPr/>
        </p:nvSpPr>
        <p:spPr>
          <a:xfrm rot="21318328">
            <a:off x="8803786" y="1317168"/>
            <a:ext cx="2176466" cy="223387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4">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2" name="ドーナツ 7"/>
          <p:cNvSpPr/>
          <p:nvPr/>
        </p:nvSpPr>
        <p:spPr>
          <a:xfrm rot="1061079">
            <a:off x="564629" y="1592484"/>
            <a:ext cx="1917951" cy="196854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3">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3" name="ドーナツ 7"/>
          <p:cNvSpPr/>
          <p:nvPr/>
        </p:nvSpPr>
        <p:spPr>
          <a:xfrm>
            <a:off x="9790844" y="3233872"/>
            <a:ext cx="2147433" cy="2204076"/>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6">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4" name="ドーナツ 7"/>
          <p:cNvSpPr/>
          <p:nvPr/>
        </p:nvSpPr>
        <p:spPr>
          <a:xfrm rot="1442875">
            <a:off x="1208519" y="3242191"/>
            <a:ext cx="2176466" cy="223387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5">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5" name="テキスト プレースホルダー 6"/>
          <p:cNvSpPr>
            <a:spLocks noGrp="1"/>
          </p:cNvSpPr>
          <p:nvPr>
            <p:ph type="body" sz="quarter" idx="22" hasCustomPrompt="1"/>
          </p:nvPr>
        </p:nvSpPr>
        <p:spPr>
          <a:xfrm>
            <a:off x="3334757" y="5331725"/>
            <a:ext cx="5527957" cy="964442"/>
          </a:xfrm>
        </p:spPr>
        <p:txBody>
          <a:bodyPr anchor="t">
            <a:normAutofit/>
          </a:bodyPr>
          <a:lstStyle>
            <a:lvl1pPr algn="ctr">
              <a:defRPr sz="1333" baseline="0">
                <a:solidFill>
                  <a:schemeClr val="tx2"/>
                </a:solidFill>
              </a:defRPr>
            </a:lvl1pPr>
          </a:lstStyle>
          <a:p>
            <a:pPr lvl="0"/>
            <a:r>
              <a:rPr kumimoji="1" lang="en-US" altLang="ja-JP" dirty="0"/>
              <a:t>Text goes here</a:t>
            </a:r>
            <a:endParaRPr kumimoji="1" lang="ja-JP" altLang="en-US" dirty="0"/>
          </a:p>
        </p:txBody>
      </p:sp>
      <p:sp>
        <p:nvSpPr>
          <p:cNvPr id="16" name="正方形/長方形 15"/>
          <p:cNvSpPr/>
          <p:nvPr/>
        </p:nvSpPr>
        <p:spPr>
          <a:xfrm>
            <a:off x="5015257" y="5261406"/>
            <a:ext cx="2160427" cy="480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17" name="テキスト プレースホルダー 11"/>
          <p:cNvSpPr>
            <a:spLocks noGrp="1"/>
          </p:cNvSpPr>
          <p:nvPr>
            <p:ph type="body" sz="quarter" idx="32" hasCustomPrompt="1"/>
          </p:nvPr>
        </p:nvSpPr>
        <p:spPr>
          <a:xfrm>
            <a:off x="5240119" y="3275110"/>
            <a:ext cx="1711744" cy="515469"/>
          </a:xfrm>
        </p:spPr>
        <p:txBody>
          <a:bodyPr anchor="ctr">
            <a:noAutofit/>
          </a:bodyPr>
          <a:lstStyle>
            <a:lvl1pPr algn="ctr">
              <a:lnSpc>
                <a:spcPct val="100000"/>
              </a:lnSpc>
              <a:spcBef>
                <a:spcPts val="0"/>
              </a:spcBef>
              <a:defRPr sz="1600" spc="0">
                <a:solidFill>
                  <a:schemeClr val="tx2"/>
                </a:solidFill>
                <a:latin typeface="Route 159 SemiBold" pitchFamily="50" charset="0"/>
              </a:defRPr>
            </a:lvl1pPr>
          </a:lstStyle>
          <a:p>
            <a:pPr lvl="0"/>
            <a:r>
              <a:rPr lang="en-US" altLang="ja-JP" dirty="0"/>
              <a:t>Word</a:t>
            </a:r>
            <a:endParaRPr lang="en-US" dirty="0"/>
          </a:p>
        </p:txBody>
      </p:sp>
      <p:sp>
        <p:nvSpPr>
          <p:cNvPr id="18" name="テキスト プレースホルダー 11"/>
          <p:cNvSpPr>
            <a:spLocks noGrp="1"/>
          </p:cNvSpPr>
          <p:nvPr>
            <p:ph type="body" sz="quarter" idx="33" hasCustomPrompt="1"/>
          </p:nvPr>
        </p:nvSpPr>
        <p:spPr>
          <a:xfrm>
            <a:off x="2871653" y="2306745"/>
            <a:ext cx="1429796" cy="515469"/>
          </a:xfrm>
        </p:spPr>
        <p:txBody>
          <a:bodyPr anchor="ctr">
            <a:noAutofit/>
          </a:bodyPr>
          <a:lstStyle>
            <a:lvl1pPr algn="ctr">
              <a:lnSpc>
                <a:spcPct val="100000"/>
              </a:lnSpc>
              <a:spcBef>
                <a:spcPts val="0"/>
              </a:spcBef>
              <a:defRPr sz="1600" spc="0">
                <a:solidFill>
                  <a:schemeClr val="accent1"/>
                </a:solidFill>
                <a:latin typeface="Route 159 SemiBold" pitchFamily="50" charset="0"/>
              </a:defRPr>
            </a:lvl1pPr>
          </a:lstStyle>
          <a:p>
            <a:pPr lvl="0"/>
            <a:r>
              <a:rPr lang="en-US" altLang="ja-JP" dirty="0"/>
              <a:t>Word</a:t>
            </a:r>
            <a:endParaRPr lang="en-US" dirty="0"/>
          </a:p>
        </p:txBody>
      </p:sp>
      <p:sp>
        <p:nvSpPr>
          <p:cNvPr id="19" name="テキスト プレースホルダー 11"/>
          <p:cNvSpPr>
            <a:spLocks noGrp="1"/>
          </p:cNvSpPr>
          <p:nvPr>
            <p:ph type="body" sz="quarter" idx="34" hasCustomPrompt="1"/>
          </p:nvPr>
        </p:nvSpPr>
        <p:spPr>
          <a:xfrm>
            <a:off x="1572754" y="4101393"/>
            <a:ext cx="1429796" cy="515469"/>
          </a:xfrm>
        </p:spPr>
        <p:txBody>
          <a:bodyPr anchor="ctr">
            <a:noAutofit/>
          </a:bodyPr>
          <a:lstStyle>
            <a:lvl1pPr algn="ctr">
              <a:lnSpc>
                <a:spcPct val="100000"/>
              </a:lnSpc>
              <a:spcBef>
                <a:spcPts val="0"/>
              </a:spcBef>
              <a:defRPr sz="1600" spc="0">
                <a:solidFill>
                  <a:schemeClr val="accent5"/>
                </a:solidFill>
                <a:latin typeface="Route 159 SemiBold" pitchFamily="50" charset="0"/>
              </a:defRPr>
            </a:lvl1pPr>
          </a:lstStyle>
          <a:p>
            <a:pPr lvl="0"/>
            <a:r>
              <a:rPr lang="en-US" altLang="ja-JP" dirty="0"/>
              <a:t>Word</a:t>
            </a:r>
            <a:endParaRPr lang="en-US" dirty="0"/>
          </a:p>
        </p:txBody>
      </p:sp>
      <p:sp>
        <p:nvSpPr>
          <p:cNvPr id="20" name="テキスト プレースホルダー 11"/>
          <p:cNvSpPr>
            <a:spLocks noGrp="1"/>
          </p:cNvSpPr>
          <p:nvPr>
            <p:ph type="body" sz="quarter" idx="35" hasCustomPrompt="1"/>
          </p:nvPr>
        </p:nvSpPr>
        <p:spPr>
          <a:xfrm>
            <a:off x="847780" y="2306745"/>
            <a:ext cx="1311441" cy="515469"/>
          </a:xfrm>
        </p:spPr>
        <p:txBody>
          <a:bodyPr anchor="ctr">
            <a:noAutofit/>
          </a:bodyPr>
          <a:lstStyle>
            <a:lvl1pPr algn="ctr">
              <a:lnSpc>
                <a:spcPct val="100000"/>
              </a:lnSpc>
              <a:spcBef>
                <a:spcPts val="0"/>
              </a:spcBef>
              <a:defRPr sz="1333" spc="0">
                <a:solidFill>
                  <a:schemeClr val="accent3"/>
                </a:solidFill>
                <a:latin typeface="Route 159 SemiBold" pitchFamily="50" charset="0"/>
              </a:defRPr>
            </a:lvl1pPr>
          </a:lstStyle>
          <a:p>
            <a:pPr lvl="0"/>
            <a:r>
              <a:rPr lang="en-US" altLang="ja-JP" dirty="0"/>
              <a:t>Word</a:t>
            </a:r>
            <a:endParaRPr lang="en-US" dirty="0"/>
          </a:p>
        </p:txBody>
      </p:sp>
      <p:sp>
        <p:nvSpPr>
          <p:cNvPr id="21" name="テキスト プレースホルダー 11"/>
          <p:cNvSpPr>
            <a:spLocks noGrp="1"/>
          </p:cNvSpPr>
          <p:nvPr>
            <p:ph type="body" sz="quarter" idx="36" hasCustomPrompt="1"/>
          </p:nvPr>
        </p:nvSpPr>
        <p:spPr>
          <a:xfrm>
            <a:off x="7757580" y="3692502"/>
            <a:ext cx="1311441" cy="515469"/>
          </a:xfrm>
        </p:spPr>
        <p:txBody>
          <a:bodyPr anchor="ctr">
            <a:noAutofit/>
          </a:bodyPr>
          <a:lstStyle>
            <a:lvl1pPr algn="ctr">
              <a:lnSpc>
                <a:spcPct val="100000"/>
              </a:lnSpc>
              <a:spcBef>
                <a:spcPts val="0"/>
              </a:spcBef>
              <a:defRPr sz="1333" spc="0">
                <a:solidFill>
                  <a:schemeClr val="accent2"/>
                </a:solidFill>
                <a:latin typeface="Route 159 SemiBold" pitchFamily="50" charset="0"/>
              </a:defRPr>
            </a:lvl1pPr>
          </a:lstStyle>
          <a:p>
            <a:pPr lvl="0"/>
            <a:r>
              <a:rPr lang="en-US" altLang="ja-JP" dirty="0"/>
              <a:t>Word</a:t>
            </a:r>
            <a:endParaRPr lang="en-US" dirty="0"/>
          </a:p>
        </p:txBody>
      </p:sp>
      <p:sp>
        <p:nvSpPr>
          <p:cNvPr id="22" name="テキスト プレースホルダー 11"/>
          <p:cNvSpPr>
            <a:spLocks noGrp="1"/>
          </p:cNvSpPr>
          <p:nvPr>
            <p:ph type="body" sz="quarter" idx="37" hasCustomPrompt="1"/>
          </p:nvPr>
        </p:nvSpPr>
        <p:spPr>
          <a:xfrm>
            <a:off x="9168021" y="2185628"/>
            <a:ext cx="1429796" cy="515469"/>
          </a:xfrm>
        </p:spPr>
        <p:txBody>
          <a:bodyPr anchor="ctr">
            <a:noAutofit/>
          </a:bodyPr>
          <a:lstStyle>
            <a:lvl1pPr algn="ctr">
              <a:lnSpc>
                <a:spcPct val="100000"/>
              </a:lnSpc>
              <a:spcBef>
                <a:spcPts val="0"/>
              </a:spcBef>
              <a:defRPr sz="1600" spc="0">
                <a:solidFill>
                  <a:schemeClr val="accent4"/>
                </a:solidFill>
                <a:latin typeface="Route 159 SemiBold" pitchFamily="50" charset="0"/>
              </a:defRPr>
            </a:lvl1pPr>
          </a:lstStyle>
          <a:p>
            <a:pPr lvl="0"/>
            <a:r>
              <a:rPr lang="en-US" altLang="ja-JP" dirty="0"/>
              <a:t>Word</a:t>
            </a:r>
            <a:endParaRPr lang="en-US" dirty="0"/>
          </a:p>
        </p:txBody>
      </p:sp>
      <p:sp>
        <p:nvSpPr>
          <p:cNvPr id="23" name="テキスト プレースホルダー 11"/>
          <p:cNvSpPr>
            <a:spLocks noGrp="1"/>
          </p:cNvSpPr>
          <p:nvPr>
            <p:ph type="body" sz="quarter" idx="38" hasCustomPrompt="1"/>
          </p:nvPr>
        </p:nvSpPr>
        <p:spPr>
          <a:xfrm>
            <a:off x="10149663" y="4078176"/>
            <a:ext cx="1429796" cy="515469"/>
          </a:xfrm>
        </p:spPr>
        <p:txBody>
          <a:bodyPr anchor="ctr">
            <a:noAutofit/>
          </a:bodyPr>
          <a:lstStyle>
            <a:lvl1pPr algn="ctr">
              <a:lnSpc>
                <a:spcPct val="100000"/>
              </a:lnSpc>
              <a:spcBef>
                <a:spcPts val="0"/>
              </a:spcBef>
              <a:defRPr sz="1600" spc="0">
                <a:solidFill>
                  <a:schemeClr val="accent6"/>
                </a:solidFill>
                <a:latin typeface="Route 159 SemiBold" pitchFamily="50" charset="0"/>
              </a:defRPr>
            </a:lvl1pPr>
          </a:lstStyle>
          <a:p>
            <a:pPr lvl="0"/>
            <a:r>
              <a:rPr lang="en-US" altLang="ja-JP" dirty="0"/>
              <a:t>Word</a:t>
            </a:r>
            <a:endParaRPr lang="en-US" dirty="0"/>
          </a:p>
        </p:txBody>
      </p:sp>
    </p:spTree>
    <p:extLst>
      <p:ext uri="{BB962C8B-B14F-4D97-AF65-F5344CB8AC3E}">
        <p14:creationId xmlns:p14="http://schemas.microsoft.com/office/powerpoint/2010/main" val="392148494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Departemen Statistika FMIPA IPB</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138099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many Keywords">
    <p:spTree>
      <p:nvGrpSpPr>
        <p:cNvPr id="1" name=""/>
        <p:cNvGrpSpPr/>
        <p:nvPr/>
      </p:nvGrpSpPr>
      <p:grpSpPr>
        <a:xfrm>
          <a:off x="0" y="0"/>
          <a:ext cx="0" cy="0"/>
          <a:chOff x="0" y="0"/>
          <a:chExt cx="0" cy="0"/>
        </a:xfrm>
      </p:grpSpPr>
      <p:sp>
        <p:nvSpPr>
          <p:cNvPr id="10" name="円/楕円 9"/>
          <p:cNvSpPr/>
          <p:nvPr/>
        </p:nvSpPr>
        <p:spPr>
          <a:xfrm>
            <a:off x="7209538" y="3040746"/>
            <a:ext cx="2194268" cy="2194077"/>
          </a:xfrm>
          <a:prstGeom prst="ellips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7" name="円/楕円 16"/>
          <p:cNvSpPr/>
          <p:nvPr/>
        </p:nvSpPr>
        <p:spPr>
          <a:xfrm>
            <a:off x="1683533" y="1924353"/>
            <a:ext cx="554347" cy="554299"/>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4" name="円/楕円 23"/>
          <p:cNvSpPr/>
          <p:nvPr/>
        </p:nvSpPr>
        <p:spPr>
          <a:xfrm>
            <a:off x="95225" y="1845924"/>
            <a:ext cx="793652" cy="793583"/>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円/楕円 4"/>
          <p:cNvSpPr/>
          <p:nvPr/>
        </p:nvSpPr>
        <p:spPr>
          <a:xfrm>
            <a:off x="4720123" y="2062238"/>
            <a:ext cx="2750695" cy="2750457"/>
          </a:xfrm>
          <a:prstGeom prst="ellipse">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9" name="円/楕円 8"/>
          <p:cNvSpPr/>
          <p:nvPr/>
        </p:nvSpPr>
        <p:spPr>
          <a:xfrm>
            <a:off x="2749637" y="1744130"/>
            <a:ext cx="2194268" cy="2194077"/>
          </a:xfrm>
          <a:prstGeom prst="ellips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1" name="円/楕円 10"/>
          <p:cNvSpPr/>
          <p:nvPr/>
        </p:nvSpPr>
        <p:spPr>
          <a:xfrm>
            <a:off x="1877344" y="3393611"/>
            <a:ext cx="1744586" cy="1748975"/>
          </a:xfrm>
          <a:prstGeom prst="ellips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2" name="円/楕円 11"/>
          <p:cNvSpPr/>
          <p:nvPr/>
        </p:nvSpPr>
        <p:spPr>
          <a:xfrm>
            <a:off x="492051" y="2189233"/>
            <a:ext cx="1744586" cy="1748975"/>
          </a:xfrm>
          <a:prstGeom prst="ellipse">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3" name="円/楕円 12"/>
          <p:cNvSpPr/>
          <p:nvPr/>
        </p:nvSpPr>
        <p:spPr>
          <a:xfrm>
            <a:off x="10109020" y="3013527"/>
            <a:ext cx="1849521" cy="1849361"/>
          </a:xfrm>
          <a:prstGeom prst="ellipse">
            <a:avLst/>
          </a:prstGeom>
          <a:solidFill>
            <a:schemeClr val="accent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4" name="円/楕円 13"/>
          <p:cNvSpPr/>
          <p:nvPr/>
        </p:nvSpPr>
        <p:spPr>
          <a:xfrm>
            <a:off x="8541947" y="1632580"/>
            <a:ext cx="2014029" cy="2013854"/>
          </a:xfrm>
          <a:prstGeom prst="ellips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5" name="円/楕円 14"/>
          <p:cNvSpPr/>
          <p:nvPr/>
        </p:nvSpPr>
        <p:spPr>
          <a:xfrm>
            <a:off x="285128" y="3505084"/>
            <a:ext cx="866321" cy="866246"/>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6" name="円/楕円 15"/>
          <p:cNvSpPr/>
          <p:nvPr/>
        </p:nvSpPr>
        <p:spPr>
          <a:xfrm>
            <a:off x="4081856" y="3938207"/>
            <a:ext cx="676409" cy="676351"/>
          </a:xfrm>
          <a:prstGeom prst="ellipse">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8" name="円/楕円 17"/>
          <p:cNvSpPr/>
          <p:nvPr/>
        </p:nvSpPr>
        <p:spPr>
          <a:xfrm>
            <a:off x="7833395" y="1929359"/>
            <a:ext cx="793652" cy="793583"/>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9" name="円/楕円 18"/>
          <p:cNvSpPr/>
          <p:nvPr/>
        </p:nvSpPr>
        <p:spPr>
          <a:xfrm>
            <a:off x="11083397" y="2362358"/>
            <a:ext cx="277173" cy="277149"/>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0" name="円/楕円 19"/>
          <p:cNvSpPr/>
          <p:nvPr/>
        </p:nvSpPr>
        <p:spPr>
          <a:xfrm>
            <a:off x="11340954" y="1539210"/>
            <a:ext cx="549846" cy="549799"/>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1" name="円/楕円 20"/>
          <p:cNvSpPr/>
          <p:nvPr/>
        </p:nvSpPr>
        <p:spPr>
          <a:xfrm>
            <a:off x="9548961" y="4446207"/>
            <a:ext cx="696439" cy="696379"/>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2" name="円/楕円 21"/>
          <p:cNvSpPr/>
          <p:nvPr/>
        </p:nvSpPr>
        <p:spPr>
          <a:xfrm>
            <a:off x="10383943" y="1738687"/>
            <a:ext cx="629679" cy="629624"/>
          </a:xfrm>
          <a:prstGeom prst="ellipse">
            <a:avLst/>
          </a:prstGeom>
          <a:solidFill>
            <a:schemeClr val="accent4">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3" name="円/楕円 22"/>
          <p:cNvSpPr/>
          <p:nvPr/>
        </p:nvSpPr>
        <p:spPr>
          <a:xfrm>
            <a:off x="7470818" y="2561025"/>
            <a:ext cx="452541" cy="452502"/>
          </a:xfrm>
          <a:prstGeom prst="ellipse">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5" name="円/楕円 24"/>
          <p:cNvSpPr/>
          <p:nvPr/>
        </p:nvSpPr>
        <p:spPr>
          <a:xfrm>
            <a:off x="2375224" y="2312541"/>
            <a:ext cx="277173" cy="277149"/>
          </a:xfrm>
          <a:prstGeom prst="ellipse">
            <a:avLst/>
          </a:prstGeom>
          <a:solidFill>
            <a:schemeClr val="accent6">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6" name="円/楕円 25"/>
          <p:cNvSpPr/>
          <p:nvPr/>
        </p:nvSpPr>
        <p:spPr>
          <a:xfrm>
            <a:off x="9222250" y="3981997"/>
            <a:ext cx="529775" cy="529729"/>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7" name="円/楕円 26"/>
          <p:cNvSpPr/>
          <p:nvPr/>
        </p:nvSpPr>
        <p:spPr>
          <a:xfrm>
            <a:off x="1612457" y="4318642"/>
            <a:ext cx="529775" cy="529729"/>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9" name="テキスト プレースホルダー 11"/>
          <p:cNvSpPr>
            <a:spLocks noGrp="1"/>
          </p:cNvSpPr>
          <p:nvPr>
            <p:ph type="body" sz="quarter" idx="32" hasCustomPrompt="1"/>
          </p:nvPr>
        </p:nvSpPr>
        <p:spPr>
          <a:xfrm>
            <a:off x="5239599" y="2721925"/>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0" name="テキスト プレースホルダー 11"/>
          <p:cNvSpPr>
            <a:spLocks noGrp="1"/>
          </p:cNvSpPr>
          <p:nvPr>
            <p:ph type="body" sz="quarter" idx="31" hasCustomPrompt="1"/>
          </p:nvPr>
        </p:nvSpPr>
        <p:spPr>
          <a:xfrm>
            <a:off x="4943905" y="3151701"/>
            <a:ext cx="226563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1" name="テキスト プレースホルダー 11"/>
          <p:cNvSpPr>
            <a:spLocks noGrp="1"/>
          </p:cNvSpPr>
          <p:nvPr>
            <p:ph type="body" sz="quarter" idx="33" hasCustomPrompt="1"/>
          </p:nvPr>
        </p:nvSpPr>
        <p:spPr>
          <a:xfrm>
            <a:off x="2948091" y="2062238"/>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2" name="テキスト プレースホルダー 11"/>
          <p:cNvSpPr>
            <a:spLocks noGrp="1"/>
          </p:cNvSpPr>
          <p:nvPr>
            <p:ph type="body" sz="quarter" idx="34" hasCustomPrompt="1"/>
          </p:nvPr>
        </p:nvSpPr>
        <p:spPr>
          <a:xfrm>
            <a:off x="2825692" y="2492014"/>
            <a:ext cx="201282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35" hasCustomPrompt="1"/>
          </p:nvPr>
        </p:nvSpPr>
        <p:spPr>
          <a:xfrm>
            <a:off x="7422659" y="3363291"/>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4" name="テキスト プレースホルダー 11"/>
          <p:cNvSpPr>
            <a:spLocks noGrp="1"/>
          </p:cNvSpPr>
          <p:nvPr>
            <p:ph type="body" sz="quarter" idx="36" hasCustomPrompt="1"/>
          </p:nvPr>
        </p:nvSpPr>
        <p:spPr>
          <a:xfrm>
            <a:off x="7300261" y="3793067"/>
            <a:ext cx="201282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5" name="テキスト プレースホルダー 11"/>
          <p:cNvSpPr>
            <a:spLocks noGrp="1"/>
          </p:cNvSpPr>
          <p:nvPr>
            <p:ph type="body" sz="quarter" idx="37" hasCustomPrompt="1"/>
          </p:nvPr>
        </p:nvSpPr>
        <p:spPr>
          <a:xfrm>
            <a:off x="1877344" y="3996195"/>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6" name="テキスト プレースホルダー 11"/>
          <p:cNvSpPr>
            <a:spLocks noGrp="1"/>
          </p:cNvSpPr>
          <p:nvPr>
            <p:ph type="body" sz="quarter" idx="38" hasCustomPrompt="1"/>
          </p:nvPr>
        </p:nvSpPr>
        <p:spPr>
          <a:xfrm>
            <a:off x="492051" y="2784820"/>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7" name="テキスト プレースホルダー 11"/>
          <p:cNvSpPr>
            <a:spLocks noGrp="1"/>
          </p:cNvSpPr>
          <p:nvPr>
            <p:ph type="body" sz="quarter" idx="39" hasCustomPrompt="1"/>
          </p:nvPr>
        </p:nvSpPr>
        <p:spPr>
          <a:xfrm>
            <a:off x="8626300" y="2361641"/>
            <a:ext cx="1844247"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8" name="テキスト プレースホルダー 11"/>
          <p:cNvSpPr>
            <a:spLocks noGrp="1"/>
          </p:cNvSpPr>
          <p:nvPr>
            <p:ph type="body" sz="quarter" idx="40" hasCustomPrompt="1"/>
          </p:nvPr>
        </p:nvSpPr>
        <p:spPr>
          <a:xfrm>
            <a:off x="10114294" y="3670796"/>
            <a:ext cx="1844247"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9" name="テキスト プレースホルダー 6"/>
          <p:cNvSpPr>
            <a:spLocks noGrp="1"/>
          </p:cNvSpPr>
          <p:nvPr>
            <p:ph type="body" sz="quarter" idx="22" hasCustomPrompt="1"/>
          </p:nvPr>
        </p:nvSpPr>
        <p:spPr>
          <a:xfrm>
            <a:off x="1199834" y="5331725"/>
            <a:ext cx="9783595" cy="964442"/>
          </a:xfrm>
        </p:spPr>
        <p:txBody>
          <a:bodyPr anchor="t">
            <a:normAutofit/>
          </a:bodyPr>
          <a:lstStyle>
            <a:lvl1pPr algn="ctr">
              <a:defRPr sz="1333"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p:nvSpPr>
        <p:spPr>
          <a:xfrm>
            <a:off x="5015257" y="5261406"/>
            <a:ext cx="2160427" cy="480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Tree>
    <p:extLst>
      <p:ext uri="{BB962C8B-B14F-4D97-AF65-F5344CB8AC3E}">
        <p14:creationId xmlns:p14="http://schemas.microsoft.com/office/powerpoint/2010/main" val="3173464023"/>
      </p:ext>
    </p:extLst>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277656097"/>
      </p:ext>
    </p:extLst>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tor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9" name="グループ化 8"/>
          <p:cNvGrpSpPr/>
          <p:nvPr/>
        </p:nvGrpSpPr>
        <p:grpSpPr>
          <a:xfrm>
            <a:off x="5199275" y="2236384"/>
            <a:ext cx="1792391" cy="3036421"/>
            <a:chOff x="7305638" y="3002101"/>
            <a:chExt cx="2688353" cy="4554631"/>
          </a:xfrm>
        </p:grpSpPr>
        <p:grpSp>
          <p:nvGrpSpPr>
            <p:cNvPr id="10" name="グループ化 9"/>
            <p:cNvGrpSpPr/>
            <p:nvPr/>
          </p:nvGrpSpPr>
          <p:grpSpPr>
            <a:xfrm>
              <a:off x="8267831" y="5345989"/>
              <a:ext cx="763508" cy="2210743"/>
              <a:chOff x="8267831" y="5345989"/>
              <a:chExt cx="763508" cy="2210743"/>
            </a:xfrm>
          </p:grpSpPr>
          <p:sp>
            <p:nvSpPr>
              <p:cNvPr id="34" name="円/楕円 33"/>
              <p:cNvSpPr/>
              <p:nvPr/>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円/楕円 34"/>
              <p:cNvSpPr/>
              <p:nvPr/>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11" name="弦 8"/>
            <p:cNvSpPr/>
            <p:nvPr/>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12" name="グループ化 11"/>
            <p:cNvGrpSpPr/>
            <p:nvPr/>
          </p:nvGrpSpPr>
          <p:grpSpPr>
            <a:xfrm flipH="1">
              <a:off x="8650044" y="5266273"/>
              <a:ext cx="1343947" cy="1366912"/>
              <a:chOff x="7305639" y="5547570"/>
              <a:chExt cx="1343947" cy="1366912"/>
            </a:xfrm>
            <a:solidFill>
              <a:schemeClr val="accent2">
                <a:lumMod val="50000"/>
              </a:schemeClr>
            </a:solidFill>
          </p:grpSpPr>
          <p:sp>
            <p:nvSpPr>
              <p:cNvPr id="30" name="直角三角形 29"/>
              <p:cNvSpPr/>
              <p:nvPr/>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直角三角形 30"/>
              <p:cNvSpPr/>
              <p:nvPr/>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正方形/長方形 31"/>
              <p:cNvSpPr/>
              <p:nvPr/>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正方形/長方形 32"/>
              <p:cNvSpPr/>
              <p:nvPr/>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3" name="グループ化 12"/>
            <p:cNvGrpSpPr/>
            <p:nvPr/>
          </p:nvGrpSpPr>
          <p:grpSpPr>
            <a:xfrm>
              <a:off x="7305638" y="5266273"/>
              <a:ext cx="1343947" cy="1366912"/>
              <a:chOff x="7305639" y="5547570"/>
              <a:chExt cx="1343947" cy="1366912"/>
            </a:xfrm>
            <a:solidFill>
              <a:schemeClr val="accent2">
                <a:lumMod val="50000"/>
              </a:schemeClr>
            </a:solidFill>
          </p:grpSpPr>
          <p:sp>
            <p:nvSpPr>
              <p:cNvPr id="26" name="直角三角形 25"/>
              <p:cNvSpPr/>
              <p:nvPr/>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直角三角形 26"/>
              <p:cNvSpPr/>
              <p:nvPr/>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正方形/長方形 27"/>
              <p:cNvSpPr/>
              <p:nvPr/>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正方形/長方形 28"/>
              <p:cNvSpPr/>
              <p:nvPr/>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4" name="グループ化 13"/>
            <p:cNvGrpSpPr/>
            <p:nvPr/>
          </p:nvGrpSpPr>
          <p:grpSpPr>
            <a:xfrm>
              <a:off x="7665303" y="3002101"/>
              <a:ext cx="1969480" cy="3253919"/>
              <a:chOff x="7665303" y="3002101"/>
              <a:chExt cx="1969480" cy="3253919"/>
            </a:xfrm>
          </p:grpSpPr>
          <p:sp>
            <p:nvSpPr>
              <p:cNvPr id="24" name="弦 8"/>
              <p:cNvSpPr/>
              <p:nvPr/>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弦 8"/>
              <p:cNvSpPr/>
              <p:nvPr/>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5" name="グループ化 14"/>
            <p:cNvGrpSpPr/>
            <p:nvPr/>
          </p:nvGrpSpPr>
          <p:grpSpPr>
            <a:xfrm>
              <a:off x="7830833" y="3002102"/>
              <a:ext cx="1639326" cy="1035326"/>
              <a:chOff x="7830833" y="3002102"/>
              <a:chExt cx="1639326" cy="1035326"/>
            </a:xfrm>
          </p:grpSpPr>
          <p:sp>
            <p:nvSpPr>
              <p:cNvPr id="22" name="弦 8"/>
              <p:cNvSpPr/>
              <p:nvPr/>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弦 8"/>
              <p:cNvSpPr/>
              <p:nvPr/>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6" name="グループ化 15"/>
            <p:cNvGrpSpPr/>
            <p:nvPr/>
          </p:nvGrpSpPr>
          <p:grpSpPr>
            <a:xfrm>
              <a:off x="8239071" y="3682019"/>
              <a:ext cx="821030" cy="821030"/>
              <a:chOff x="11914174" y="3199309"/>
              <a:chExt cx="990518" cy="990518"/>
            </a:xfrm>
          </p:grpSpPr>
          <p:sp>
            <p:nvSpPr>
              <p:cNvPr id="20" name="円/楕円 19"/>
              <p:cNvSpPr/>
              <p:nvPr/>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7" name="グループ化 16"/>
            <p:cNvGrpSpPr/>
            <p:nvPr/>
          </p:nvGrpSpPr>
          <p:grpSpPr>
            <a:xfrm>
              <a:off x="8562396" y="5264781"/>
              <a:ext cx="174376" cy="1354190"/>
              <a:chOff x="8562396" y="5264781"/>
              <a:chExt cx="174376" cy="1354190"/>
            </a:xfrm>
          </p:grpSpPr>
          <p:sp>
            <p:nvSpPr>
              <p:cNvPr id="18" name="台形 59"/>
              <p:cNvSpPr/>
              <p:nvPr/>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台形 59"/>
              <p:cNvSpPr/>
              <p:nvPr/>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spTree>
    <p:extLst>
      <p:ext uri="{BB962C8B-B14F-4D97-AF65-F5344CB8AC3E}">
        <p14:creationId xmlns:p14="http://schemas.microsoft.com/office/powerpoint/2010/main" val="3701127834"/>
      </p:ext>
    </p:extLst>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r>
              <a:rPr lang="en-US" smtClean="0"/>
              <a:t>Departemen Statistika FMIPA IPB</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104666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able of Contents - 6 Items">
    <p:spTree>
      <p:nvGrpSpPr>
        <p:cNvPr id="1" name=""/>
        <p:cNvGrpSpPr/>
        <p:nvPr/>
      </p:nvGrpSpPr>
      <p:grpSpPr>
        <a:xfrm>
          <a:off x="0" y="0"/>
          <a:ext cx="0" cy="0"/>
          <a:chOff x="0" y="0"/>
          <a:chExt cx="0" cy="0"/>
        </a:xfrm>
      </p:grpSpPr>
      <p:sp>
        <p:nvSpPr>
          <p:cNvPr id="30" name="正方形/長方形 29"/>
          <p:cNvSpPr/>
          <p:nvPr/>
        </p:nvSpPr>
        <p:spPr>
          <a:xfrm>
            <a:off x="0" y="0"/>
            <a:ext cx="56399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556919" y="782320"/>
            <a:ext cx="4482872" cy="5471965"/>
          </a:xfrm>
        </p:spPr>
        <p:txBody>
          <a:bodyPr>
            <a:normAutofit/>
          </a:bodyPr>
          <a:lstStyle>
            <a:lvl1pPr algn="ctr">
              <a:defRPr sz="64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5" name="円/楕円 4"/>
          <p:cNvSpPr/>
          <p:nvPr/>
        </p:nvSpPr>
        <p:spPr>
          <a:xfrm>
            <a:off x="5423867" y="860918"/>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7" name="円/楕円 6"/>
          <p:cNvSpPr/>
          <p:nvPr/>
        </p:nvSpPr>
        <p:spPr>
          <a:xfrm>
            <a:off x="5423867" y="1768178"/>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8" name="円/楕円 7"/>
          <p:cNvSpPr/>
          <p:nvPr/>
        </p:nvSpPr>
        <p:spPr>
          <a:xfrm>
            <a:off x="5423867" y="2675438"/>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9" name="円/楕円 8"/>
          <p:cNvSpPr/>
          <p:nvPr/>
        </p:nvSpPr>
        <p:spPr>
          <a:xfrm>
            <a:off x="5423867" y="3582698"/>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10" name="円/楕円 9"/>
          <p:cNvSpPr/>
          <p:nvPr/>
        </p:nvSpPr>
        <p:spPr>
          <a:xfrm>
            <a:off x="5423867" y="4489958"/>
            <a:ext cx="432085" cy="4320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11" name="円/楕円 10"/>
          <p:cNvSpPr/>
          <p:nvPr/>
        </p:nvSpPr>
        <p:spPr>
          <a:xfrm>
            <a:off x="5423867" y="5397219"/>
            <a:ext cx="432085"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6</a:t>
            </a:r>
            <a:endParaRPr kumimoji="1" lang="ja-JP" altLang="en-US" sz="1200" dirty="0"/>
          </a:p>
        </p:txBody>
      </p:sp>
      <p:sp>
        <p:nvSpPr>
          <p:cNvPr id="12" name="テキスト プレースホルダー 6"/>
          <p:cNvSpPr>
            <a:spLocks noGrp="1"/>
          </p:cNvSpPr>
          <p:nvPr>
            <p:ph type="body" sz="quarter" idx="15" hasCustomPrompt="1"/>
          </p:nvPr>
        </p:nvSpPr>
        <p:spPr>
          <a:xfrm>
            <a:off x="6000739" y="692696"/>
            <a:ext cx="5520334" cy="624069"/>
          </a:xfrm>
        </p:spPr>
        <p:txBody>
          <a:bodyPr anchor="b">
            <a:norm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6000739" y="1172749"/>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17" hasCustomPrompt="1"/>
          </p:nvPr>
        </p:nvSpPr>
        <p:spPr>
          <a:xfrm>
            <a:off x="6000739" y="5234790"/>
            <a:ext cx="5520334" cy="624069"/>
          </a:xfrm>
        </p:spPr>
        <p:txBody>
          <a:bodyPr anchor="b">
            <a:normAutofit/>
          </a:bodyPr>
          <a:lstStyle>
            <a:lvl1pPr algn="l">
              <a:defRPr sz="240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6000739" y="5714843"/>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6000739" y="1601115"/>
            <a:ext cx="5520334" cy="624069"/>
          </a:xfrm>
        </p:spPr>
        <p:txBody>
          <a:bodyPr anchor="b">
            <a:norm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6000739" y="2081168"/>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6000739" y="2509534"/>
            <a:ext cx="5520334" cy="624069"/>
          </a:xfrm>
        </p:spPr>
        <p:txBody>
          <a:bodyPr anchor="b">
            <a:norm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6000739" y="2989587"/>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6000739" y="3417952"/>
            <a:ext cx="5520334" cy="624069"/>
          </a:xfrm>
        </p:spPr>
        <p:txBody>
          <a:bodyPr anchor="b">
            <a:norm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6000739" y="3898005"/>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6000739" y="4326371"/>
            <a:ext cx="5520334" cy="624069"/>
          </a:xfrm>
        </p:spPr>
        <p:txBody>
          <a:bodyPr anchor="b">
            <a:normAutofit/>
          </a:bodyPr>
          <a:lstStyle>
            <a:lvl1pPr algn="l">
              <a:defRPr sz="24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6000739" y="4806424"/>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93811940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able of Contents - 5 Items">
    <p:spTree>
      <p:nvGrpSpPr>
        <p:cNvPr id="1" name=""/>
        <p:cNvGrpSpPr/>
        <p:nvPr/>
      </p:nvGrpSpPr>
      <p:grpSpPr>
        <a:xfrm>
          <a:off x="0" y="0"/>
          <a:ext cx="0" cy="0"/>
          <a:chOff x="0" y="0"/>
          <a:chExt cx="0" cy="0"/>
        </a:xfrm>
      </p:grpSpPr>
      <p:sp>
        <p:nvSpPr>
          <p:cNvPr id="30" name="正方形/長方形 29"/>
          <p:cNvSpPr/>
          <p:nvPr/>
        </p:nvSpPr>
        <p:spPr>
          <a:xfrm>
            <a:off x="0" y="0"/>
            <a:ext cx="56399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556919" y="782320"/>
            <a:ext cx="4482872" cy="5471965"/>
          </a:xfrm>
        </p:spPr>
        <p:txBody>
          <a:bodyPr>
            <a:normAutofit/>
          </a:bodyPr>
          <a:lstStyle>
            <a:lvl1pPr algn="ctr">
              <a:defRPr sz="64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5" name="円/楕円 4"/>
          <p:cNvSpPr/>
          <p:nvPr/>
        </p:nvSpPr>
        <p:spPr>
          <a:xfrm>
            <a:off x="5423867" y="1460623"/>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7" name="円/楕円 6"/>
          <p:cNvSpPr/>
          <p:nvPr/>
        </p:nvSpPr>
        <p:spPr>
          <a:xfrm>
            <a:off x="5423867" y="2367883"/>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8" name="円/楕円 7"/>
          <p:cNvSpPr/>
          <p:nvPr/>
        </p:nvSpPr>
        <p:spPr>
          <a:xfrm>
            <a:off x="5423867" y="3275143"/>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9" name="円/楕円 8"/>
          <p:cNvSpPr/>
          <p:nvPr/>
        </p:nvSpPr>
        <p:spPr>
          <a:xfrm>
            <a:off x="5423867" y="4182403"/>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10" name="円/楕円 9"/>
          <p:cNvSpPr/>
          <p:nvPr/>
        </p:nvSpPr>
        <p:spPr>
          <a:xfrm>
            <a:off x="5423867" y="5089663"/>
            <a:ext cx="432085" cy="4320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12" name="テキスト プレースホルダー 6"/>
          <p:cNvSpPr>
            <a:spLocks noGrp="1"/>
          </p:cNvSpPr>
          <p:nvPr>
            <p:ph type="body" sz="quarter" idx="15" hasCustomPrompt="1"/>
          </p:nvPr>
        </p:nvSpPr>
        <p:spPr>
          <a:xfrm>
            <a:off x="6000739" y="1292401"/>
            <a:ext cx="5520334" cy="624069"/>
          </a:xfrm>
        </p:spPr>
        <p:txBody>
          <a:bodyPr anchor="b">
            <a:norm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6000739" y="1772454"/>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6000739" y="2200820"/>
            <a:ext cx="5520334" cy="624069"/>
          </a:xfrm>
        </p:spPr>
        <p:txBody>
          <a:bodyPr anchor="b">
            <a:norm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6000739" y="2680873"/>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6000739" y="3109238"/>
            <a:ext cx="5520334" cy="624069"/>
          </a:xfrm>
        </p:spPr>
        <p:txBody>
          <a:bodyPr anchor="b">
            <a:norm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6000739" y="3589291"/>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6000739" y="4017657"/>
            <a:ext cx="5520334" cy="624069"/>
          </a:xfrm>
        </p:spPr>
        <p:txBody>
          <a:bodyPr anchor="b">
            <a:norm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6000739" y="4497710"/>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6000739" y="4926076"/>
            <a:ext cx="5520334" cy="624069"/>
          </a:xfrm>
        </p:spPr>
        <p:txBody>
          <a:bodyPr anchor="b">
            <a:normAutofit/>
          </a:bodyPr>
          <a:lstStyle>
            <a:lvl1pPr algn="l">
              <a:defRPr sz="24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6000739" y="5406129"/>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0250996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meline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5" name="正方形/長方形 4"/>
          <p:cNvSpPr/>
          <p:nvPr/>
        </p:nvSpPr>
        <p:spPr>
          <a:xfrm>
            <a:off x="0" y="0"/>
            <a:ext cx="12192000" cy="22288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タイトル 1"/>
          <p:cNvSpPr>
            <a:spLocks noGrp="1"/>
          </p:cNvSpPr>
          <p:nvPr>
            <p:ph type="title" hasCustomPrompt="1"/>
          </p:nvPr>
        </p:nvSpPr>
        <p:spPr>
          <a:xfrm>
            <a:off x="589918" y="618779"/>
            <a:ext cx="11012164" cy="1135327"/>
          </a:xfrm>
        </p:spPr>
        <p:txBody>
          <a:bodyPr>
            <a:normAutofit/>
          </a:bodyPr>
          <a:lstStyle>
            <a:lvl1pPr algn="ctr">
              <a:defRPr sz="64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円/楕円 6"/>
          <p:cNvSpPr/>
          <p:nvPr/>
        </p:nvSpPr>
        <p:spPr>
          <a:xfrm>
            <a:off x="474906" y="2852936"/>
            <a:ext cx="2448484" cy="2448272"/>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円/楕円 7"/>
          <p:cNvSpPr/>
          <p:nvPr/>
        </p:nvSpPr>
        <p:spPr>
          <a:xfrm>
            <a:off x="2458657" y="2929025"/>
            <a:ext cx="591181" cy="5911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9" name="テキスト プレースホルダー 6"/>
          <p:cNvSpPr>
            <a:spLocks noGrp="1"/>
          </p:cNvSpPr>
          <p:nvPr>
            <p:ph type="body" sz="quarter" idx="15" hasCustomPrompt="1"/>
          </p:nvPr>
        </p:nvSpPr>
        <p:spPr>
          <a:xfrm>
            <a:off x="546164" y="3626611"/>
            <a:ext cx="2305969" cy="624069"/>
          </a:xfrm>
        </p:spPr>
        <p:txBody>
          <a:bodyPr anchor="b">
            <a:normAutofit/>
          </a:bodyPr>
          <a:lstStyle>
            <a:lvl1pPr algn="ctr">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 name="テキスト プレースホルダー 6"/>
          <p:cNvSpPr>
            <a:spLocks noGrp="1"/>
          </p:cNvSpPr>
          <p:nvPr>
            <p:ph type="body" sz="quarter" idx="16" hasCustomPrompt="1"/>
          </p:nvPr>
        </p:nvSpPr>
        <p:spPr>
          <a:xfrm>
            <a:off x="546164" y="4106664"/>
            <a:ext cx="2305969" cy="402456"/>
          </a:xfrm>
        </p:spPr>
        <p:txBody>
          <a:bodyPr anchor="t">
            <a:normAutofit/>
          </a:bodyPr>
          <a:lstStyle>
            <a:lvl1pPr algn="ctr">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1" name="山形 10"/>
          <p:cNvSpPr/>
          <p:nvPr/>
        </p:nvSpPr>
        <p:spPr>
          <a:xfrm>
            <a:off x="3023392" y="3942263"/>
            <a:ext cx="240047" cy="269619"/>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2" name="円/楕円 11"/>
          <p:cNvSpPr/>
          <p:nvPr/>
        </p:nvSpPr>
        <p:spPr>
          <a:xfrm>
            <a:off x="3359458" y="2852936"/>
            <a:ext cx="2448484" cy="2448272"/>
          </a:xfrm>
          <a:prstGeom prst="ellipse">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p:nvSpPr>
        <p:spPr>
          <a:xfrm>
            <a:off x="5343209" y="2929025"/>
            <a:ext cx="591181" cy="59113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14" name="テキスト プレースホルダー 6"/>
          <p:cNvSpPr>
            <a:spLocks noGrp="1"/>
          </p:cNvSpPr>
          <p:nvPr>
            <p:ph type="body" sz="quarter" idx="17" hasCustomPrompt="1"/>
          </p:nvPr>
        </p:nvSpPr>
        <p:spPr>
          <a:xfrm>
            <a:off x="3430717" y="3626611"/>
            <a:ext cx="2305969" cy="624069"/>
          </a:xfrm>
        </p:spPr>
        <p:txBody>
          <a:bodyPr anchor="b">
            <a:normAutofit/>
          </a:bodyPr>
          <a:lstStyle>
            <a:lvl1pPr algn="ctr">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3430717" y="4106664"/>
            <a:ext cx="2305969" cy="402456"/>
          </a:xfrm>
        </p:spPr>
        <p:txBody>
          <a:bodyPr anchor="t">
            <a:normAutofit/>
          </a:bodyPr>
          <a:lstStyle>
            <a:lvl1pPr algn="ctr">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6" name="山形 15"/>
          <p:cNvSpPr/>
          <p:nvPr/>
        </p:nvSpPr>
        <p:spPr>
          <a:xfrm>
            <a:off x="5903962" y="3942263"/>
            <a:ext cx="240047" cy="269619"/>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7" name="円/楕円 16"/>
          <p:cNvSpPr/>
          <p:nvPr/>
        </p:nvSpPr>
        <p:spPr>
          <a:xfrm>
            <a:off x="6240028" y="2852936"/>
            <a:ext cx="2448484" cy="2448272"/>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8223779" y="2929025"/>
            <a:ext cx="591181" cy="5911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19" name="テキスト プレースホルダー 6"/>
          <p:cNvSpPr>
            <a:spLocks noGrp="1"/>
          </p:cNvSpPr>
          <p:nvPr>
            <p:ph type="body" sz="quarter" idx="19" hasCustomPrompt="1"/>
          </p:nvPr>
        </p:nvSpPr>
        <p:spPr>
          <a:xfrm>
            <a:off x="6311287" y="3626611"/>
            <a:ext cx="2305969" cy="624069"/>
          </a:xfrm>
        </p:spPr>
        <p:txBody>
          <a:bodyPr anchor="b">
            <a:normAutofit/>
          </a:bodyPr>
          <a:lstStyle>
            <a:lvl1pPr algn="ctr">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0" hasCustomPrompt="1"/>
          </p:nvPr>
        </p:nvSpPr>
        <p:spPr>
          <a:xfrm>
            <a:off x="6311287" y="4106664"/>
            <a:ext cx="2305969" cy="402456"/>
          </a:xfrm>
        </p:spPr>
        <p:txBody>
          <a:bodyPr anchor="t">
            <a:normAutofit/>
          </a:bodyPr>
          <a:lstStyle>
            <a:lvl1pPr algn="ctr">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1" name="山形 20"/>
          <p:cNvSpPr/>
          <p:nvPr/>
        </p:nvSpPr>
        <p:spPr>
          <a:xfrm>
            <a:off x="8788514" y="3942263"/>
            <a:ext cx="240047" cy="269619"/>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2" name="円/楕円 21"/>
          <p:cNvSpPr/>
          <p:nvPr/>
        </p:nvSpPr>
        <p:spPr>
          <a:xfrm>
            <a:off x="9124581" y="2852936"/>
            <a:ext cx="2448484" cy="2448272"/>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円/楕円 22"/>
          <p:cNvSpPr/>
          <p:nvPr/>
        </p:nvSpPr>
        <p:spPr>
          <a:xfrm>
            <a:off x="11108331" y="2929025"/>
            <a:ext cx="591181" cy="59113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24" name="テキスト プレースホルダー 6"/>
          <p:cNvSpPr>
            <a:spLocks noGrp="1"/>
          </p:cNvSpPr>
          <p:nvPr>
            <p:ph type="body" sz="quarter" idx="21" hasCustomPrompt="1"/>
          </p:nvPr>
        </p:nvSpPr>
        <p:spPr>
          <a:xfrm>
            <a:off x="9195839" y="3626611"/>
            <a:ext cx="2305969" cy="624069"/>
          </a:xfrm>
        </p:spPr>
        <p:txBody>
          <a:bodyPr anchor="b">
            <a:normAutofit/>
          </a:bodyPr>
          <a:lstStyle>
            <a:lvl1pPr algn="ctr">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195839" y="4106664"/>
            <a:ext cx="2305969" cy="402456"/>
          </a:xfrm>
        </p:spPr>
        <p:txBody>
          <a:bodyPr anchor="t">
            <a:normAutofit/>
          </a:bodyPr>
          <a:lstStyle>
            <a:lvl1pPr algn="ctr">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421404391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Profile 1">
    <p:spTree>
      <p:nvGrpSpPr>
        <p:cNvPr id="1" name=""/>
        <p:cNvGrpSpPr/>
        <p:nvPr/>
      </p:nvGrpSpPr>
      <p:grpSpPr>
        <a:xfrm>
          <a:off x="0" y="0"/>
          <a:ext cx="0" cy="0"/>
          <a:chOff x="0" y="0"/>
          <a:chExt cx="0" cy="0"/>
        </a:xfrm>
      </p:grpSpPr>
      <p:sp>
        <p:nvSpPr>
          <p:cNvPr id="11" name="円/楕円 10"/>
          <p:cNvSpPr/>
          <p:nvPr/>
        </p:nvSpPr>
        <p:spPr>
          <a:xfrm>
            <a:off x="6240028" y="4021440"/>
            <a:ext cx="864172" cy="8640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正方形/長方形 4"/>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5567895" y="410998"/>
            <a:ext cx="6385263" cy="80210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6" name="図プレースホルダー 3"/>
          <p:cNvSpPr>
            <a:spLocks noGrp="1"/>
          </p:cNvSpPr>
          <p:nvPr>
            <p:ph type="pic" sz="quarter" idx="12" hasCustomPrompt="1"/>
          </p:nvPr>
        </p:nvSpPr>
        <p:spPr>
          <a:xfrm>
            <a:off x="574907" y="0"/>
            <a:ext cx="4840820" cy="6858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p:nvSpPr>
        <p:spPr>
          <a:xfrm>
            <a:off x="5711924" y="122324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テキスト プレースホルダー 6"/>
          <p:cNvSpPr>
            <a:spLocks noGrp="1"/>
          </p:cNvSpPr>
          <p:nvPr>
            <p:ph type="body" sz="quarter" idx="16" hasCustomPrompt="1"/>
          </p:nvPr>
        </p:nvSpPr>
        <p:spPr>
          <a:xfrm>
            <a:off x="5567895" y="1271694"/>
            <a:ext cx="6385263" cy="623628"/>
          </a:xfrm>
        </p:spPr>
        <p:txBody>
          <a:bodyPr anchor="t">
            <a:noAutofit/>
          </a:bodyPr>
          <a:lstStyle>
            <a:lvl1pPr algn="l">
              <a:defRPr sz="2133"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5567895" y="2180861"/>
            <a:ext cx="6385263" cy="1104123"/>
          </a:xfrm>
        </p:spPr>
        <p:txBody>
          <a:bodyPr anchor="b">
            <a:normAutofit/>
          </a:bodyPr>
          <a:lstStyle>
            <a:lvl1pPr algn="l">
              <a:defRPr sz="1333" baseline="0">
                <a:solidFill>
                  <a:schemeClr val="bg1"/>
                </a:solidFill>
              </a:defRPr>
            </a:lvl1pPr>
          </a:lstStyle>
          <a:p>
            <a:pPr lvl="0"/>
            <a:r>
              <a:rPr kumimoji="1" lang="en-US" altLang="ja-JP" dirty="0"/>
              <a:t>Text goes here</a:t>
            </a:r>
            <a:endParaRPr kumimoji="1" lang="ja-JP" altLang="en-US" dirty="0"/>
          </a:p>
        </p:txBody>
      </p:sp>
      <p:sp>
        <p:nvSpPr>
          <p:cNvPr id="10" name="図プレースホルダー 12"/>
          <p:cNvSpPr>
            <a:spLocks noGrp="1"/>
          </p:cNvSpPr>
          <p:nvPr>
            <p:ph type="pic" sz="quarter" idx="17" hasCustomPrompt="1"/>
          </p:nvPr>
        </p:nvSpPr>
        <p:spPr>
          <a:xfrm>
            <a:off x="6463699" y="4245091"/>
            <a:ext cx="416830" cy="416794"/>
          </a:xfrm>
        </p:spPr>
        <p:txBody>
          <a:bodyPr>
            <a:normAutofit/>
          </a:bodyPr>
          <a:lstStyle>
            <a:lvl1pPr>
              <a:defRPr sz="1067"/>
            </a:lvl1pPr>
          </a:lstStyle>
          <a:p>
            <a:r>
              <a:rPr kumimoji="1" lang="en-US" altLang="ja-JP" dirty="0"/>
              <a:t>Icon</a:t>
            </a:r>
            <a:endParaRPr kumimoji="1" lang="ja-JP" altLang="en-US" dirty="0"/>
          </a:p>
        </p:txBody>
      </p:sp>
      <p:sp>
        <p:nvSpPr>
          <p:cNvPr id="12" name="円/楕円 11"/>
          <p:cNvSpPr/>
          <p:nvPr/>
        </p:nvSpPr>
        <p:spPr>
          <a:xfrm>
            <a:off x="8223672" y="4021439"/>
            <a:ext cx="864172" cy="8640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p:nvSpPr>
        <p:spPr>
          <a:xfrm>
            <a:off x="10206507" y="4021438"/>
            <a:ext cx="864172" cy="86409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図プレースホルダー 12"/>
          <p:cNvSpPr>
            <a:spLocks noGrp="1"/>
          </p:cNvSpPr>
          <p:nvPr>
            <p:ph type="pic" sz="quarter" idx="18" hasCustomPrompt="1"/>
          </p:nvPr>
        </p:nvSpPr>
        <p:spPr>
          <a:xfrm>
            <a:off x="8447343" y="4245090"/>
            <a:ext cx="416830" cy="416794"/>
          </a:xfrm>
        </p:spPr>
        <p:txBody>
          <a:bodyPr>
            <a:normAutofit/>
          </a:bodyPr>
          <a:lstStyle>
            <a:lvl1pPr>
              <a:defRPr sz="1067"/>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10430178" y="4245090"/>
            <a:ext cx="416830" cy="416794"/>
          </a:xfrm>
        </p:spPr>
        <p:txBody>
          <a:bodyPr>
            <a:normAutofit/>
          </a:bodyPr>
          <a:lstStyle>
            <a:lvl1pPr>
              <a:defRPr sz="1067"/>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5864702" y="4981987"/>
            <a:ext cx="1632323" cy="623628"/>
          </a:xfrm>
        </p:spPr>
        <p:txBody>
          <a:bodyPr anchor="t">
            <a:noAutofit/>
          </a:bodyPr>
          <a:lstStyle>
            <a:lvl1pPr algn="ctr">
              <a:defRPr sz="16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1" hasCustomPrompt="1"/>
          </p:nvPr>
        </p:nvSpPr>
        <p:spPr>
          <a:xfrm>
            <a:off x="7844213" y="4981987"/>
            <a:ext cx="1632323" cy="623628"/>
          </a:xfrm>
        </p:spPr>
        <p:txBody>
          <a:bodyPr anchor="t">
            <a:noAutofit/>
          </a:bodyPr>
          <a:lstStyle>
            <a:lvl1pPr algn="ctr">
              <a:defRPr sz="16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2" hasCustomPrompt="1"/>
          </p:nvPr>
        </p:nvSpPr>
        <p:spPr>
          <a:xfrm>
            <a:off x="9822430" y="4980424"/>
            <a:ext cx="1632323" cy="623628"/>
          </a:xfrm>
        </p:spPr>
        <p:txBody>
          <a:bodyPr anchor="t">
            <a:noAutofit/>
          </a:bodyPr>
          <a:lstStyle>
            <a:lvl1pPr algn="ctr">
              <a:defRPr sz="1600" i="0" baseline="0">
                <a:solidFill>
                  <a:schemeClr val="tx2"/>
                </a:solidFill>
                <a:latin typeface="+mn-lt"/>
              </a:defRPr>
            </a:lvl1pPr>
          </a:lstStyle>
          <a:p>
            <a:pPr lvl="0"/>
            <a:r>
              <a:rPr kumimoji="1" lang="en-US" altLang="ja-JP" dirty="0"/>
              <a:t>Text goes here</a:t>
            </a:r>
            <a:endParaRPr kumimoji="1" lang="ja-JP" altLang="en-US" dirty="0"/>
          </a:p>
        </p:txBody>
      </p:sp>
      <p:sp>
        <p:nvSpPr>
          <p:cNvPr id="20"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293616212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Profile 2">
    <p:spTree>
      <p:nvGrpSpPr>
        <p:cNvPr id="1" name=""/>
        <p:cNvGrpSpPr/>
        <p:nvPr/>
      </p:nvGrpSpPr>
      <p:grpSpPr>
        <a:xfrm>
          <a:off x="0" y="0"/>
          <a:ext cx="0" cy="0"/>
          <a:chOff x="0" y="0"/>
          <a:chExt cx="0" cy="0"/>
        </a:xfrm>
      </p:grpSpPr>
      <p:sp>
        <p:nvSpPr>
          <p:cNvPr id="5" name="正方形/長方形 4"/>
          <p:cNvSpPr/>
          <p:nvPr/>
        </p:nvSpPr>
        <p:spPr>
          <a:xfrm>
            <a:off x="0" y="0"/>
            <a:ext cx="12192000" cy="3429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正方形/長方形 19"/>
          <p:cNvSpPr/>
          <p:nvPr/>
        </p:nvSpPr>
        <p:spPr>
          <a:xfrm>
            <a:off x="-529" y="1796819"/>
            <a:ext cx="12192000" cy="163218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1">
                  <a:lumMod val="50000"/>
                </a:schemeClr>
              </a:solidFill>
            </a:endParaRPr>
          </a:p>
        </p:txBody>
      </p:sp>
      <p:sp>
        <p:nvSpPr>
          <p:cNvPr id="2" name="タイトル 1"/>
          <p:cNvSpPr>
            <a:spLocks noGrp="1"/>
          </p:cNvSpPr>
          <p:nvPr>
            <p:ph type="title" hasCustomPrompt="1"/>
          </p:nvPr>
        </p:nvSpPr>
        <p:spPr>
          <a:xfrm>
            <a:off x="5567895" y="1796818"/>
            <a:ext cx="6385263" cy="900605"/>
          </a:xfrm>
        </p:spPr>
        <p:txBody>
          <a:bodyPr anchor="b">
            <a:normAutofit/>
          </a:bodyPr>
          <a:lstStyle>
            <a:lvl1pP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6" name="図プレースホルダー 3"/>
          <p:cNvSpPr>
            <a:spLocks noGrp="1"/>
          </p:cNvSpPr>
          <p:nvPr>
            <p:ph type="pic" sz="quarter" idx="12" hasCustomPrompt="1"/>
          </p:nvPr>
        </p:nvSpPr>
        <p:spPr>
          <a:xfrm>
            <a:off x="574907" y="0"/>
            <a:ext cx="4840820" cy="6858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p:nvSpPr>
        <p:spPr>
          <a:xfrm>
            <a:off x="5663914" y="2707572"/>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テキスト プレースホルダー 6"/>
          <p:cNvSpPr>
            <a:spLocks noGrp="1"/>
          </p:cNvSpPr>
          <p:nvPr>
            <p:ph type="body" sz="quarter" idx="16" hasCustomPrompt="1"/>
          </p:nvPr>
        </p:nvSpPr>
        <p:spPr>
          <a:xfrm>
            <a:off x="5567895" y="2756019"/>
            <a:ext cx="6385263" cy="623628"/>
          </a:xfrm>
        </p:spPr>
        <p:txBody>
          <a:bodyPr anchor="t">
            <a:noAutofit/>
          </a:bodyPr>
          <a:lstStyle>
            <a:lvl1pPr algn="l">
              <a:defRPr sz="2133"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5567895" y="3573016"/>
            <a:ext cx="6385263" cy="2112235"/>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1"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277342830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Keyword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762380" y="2036846"/>
            <a:ext cx="4094123" cy="1165789"/>
          </a:xfrm>
        </p:spPr>
        <p:txBody>
          <a:bodyPr>
            <a:noAutofit/>
          </a:bodyPr>
          <a:lstStyle>
            <a:lvl1pPr algn="r">
              <a:defRPr sz="5334">
                <a:latin typeface="Route 159 UltraLight" pitchFamily="50" charset="0"/>
              </a:defRPr>
            </a:lvl1pPr>
          </a:lstStyle>
          <a:p>
            <a:r>
              <a:rPr kumimoji="1" lang="en-US" altLang="ja-JP" dirty="0"/>
              <a:t>Word</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5" name="円/楕円 4"/>
          <p:cNvSpPr/>
          <p:nvPr/>
        </p:nvSpPr>
        <p:spPr>
          <a:xfrm>
            <a:off x="4232380" y="3943396"/>
            <a:ext cx="452768" cy="4527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円/楕円 5"/>
          <p:cNvSpPr/>
          <p:nvPr/>
        </p:nvSpPr>
        <p:spPr>
          <a:xfrm>
            <a:off x="5082888" y="2481227"/>
            <a:ext cx="576114" cy="57606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円/楕円 6"/>
          <p:cNvSpPr/>
          <p:nvPr/>
        </p:nvSpPr>
        <p:spPr>
          <a:xfrm>
            <a:off x="4858968" y="3264304"/>
            <a:ext cx="905536" cy="9054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円/楕円 7"/>
          <p:cNvSpPr/>
          <p:nvPr/>
        </p:nvSpPr>
        <p:spPr>
          <a:xfrm>
            <a:off x="5964292" y="2180862"/>
            <a:ext cx="399576" cy="39954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テキスト プレースホルダー 6"/>
          <p:cNvSpPr>
            <a:spLocks noGrp="1"/>
          </p:cNvSpPr>
          <p:nvPr>
            <p:ph type="body" sz="quarter" idx="14" hasCustomPrompt="1"/>
          </p:nvPr>
        </p:nvSpPr>
        <p:spPr>
          <a:xfrm>
            <a:off x="6104751" y="2862132"/>
            <a:ext cx="5176275" cy="205503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0" name="正方形/長方形 9"/>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739029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smtClean="0"/>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r>
              <a:rPr lang="en-US" smtClean="0"/>
              <a:t>Departemen Statistika FMIPA IPB</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355704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ユーザー設定レイアウト">
    <p:spTree>
      <p:nvGrpSpPr>
        <p:cNvPr id="1" name=""/>
        <p:cNvGrpSpPr/>
        <p:nvPr/>
      </p:nvGrpSpPr>
      <p:grpSpPr>
        <a:xfrm>
          <a:off x="0" y="0"/>
          <a:ext cx="0" cy="0"/>
          <a:chOff x="0" y="0"/>
          <a:chExt cx="0" cy="0"/>
        </a:xfrm>
      </p:grpSpPr>
      <p:sp>
        <p:nvSpPr>
          <p:cNvPr id="5" name="正方形/長方形 4"/>
          <p:cNvSpPr/>
          <p:nvPr/>
        </p:nvSpPr>
        <p:spPr>
          <a:xfrm>
            <a:off x="0" y="1"/>
            <a:ext cx="12192000" cy="352501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7" name="図プレースホルダー 6"/>
          <p:cNvSpPr>
            <a:spLocks noGrp="1"/>
          </p:cNvSpPr>
          <p:nvPr>
            <p:ph type="pic" sz="quarter" idx="12"/>
          </p:nvPr>
        </p:nvSpPr>
        <p:spPr>
          <a:xfrm>
            <a:off x="0" y="0"/>
            <a:ext cx="12192000" cy="3429000"/>
          </a:xfrm>
        </p:spPr>
        <p:txBody>
          <a:bodyPr/>
          <a:lstStyle/>
          <a:p>
            <a:r>
              <a:rPr kumimoji="1" lang="en-US" altLang="ja-JP" smtClean="0"/>
              <a:t>Click icon to add picture</a:t>
            </a:r>
            <a:endParaRPr kumimoji="1" lang="ja-JP" altLang="en-US"/>
          </a:p>
        </p:txBody>
      </p:sp>
      <p:sp>
        <p:nvSpPr>
          <p:cNvPr id="8" name="テキスト プレースホルダー 5"/>
          <p:cNvSpPr>
            <a:spLocks noGrp="1"/>
          </p:cNvSpPr>
          <p:nvPr>
            <p:ph type="body" sz="quarter" idx="13" hasCustomPrompt="1"/>
          </p:nvPr>
        </p:nvSpPr>
        <p:spPr>
          <a:xfrm>
            <a:off x="1728247" y="2612910"/>
            <a:ext cx="1632324" cy="1632182"/>
          </a:xfrm>
          <a:prstGeom prst="ellipse">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4" hasCustomPrompt="1"/>
          </p:nvPr>
        </p:nvSpPr>
        <p:spPr>
          <a:xfrm>
            <a:off x="5274593" y="2612910"/>
            <a:ext cx="1632324" cy="1632182"/>
          </a:xfrm>
          <a:prstGeom prst="ellipse">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5" hasCustomPrompt="1"/>
          </p:nvPr>
        </p:nvSpPr>
        <p:spPr>
          <a:xfrm>
            <a:off x="8833654" y="2612910"/>
            <a:ext cx="1632324" cy="1632182"/>
          </a:xfrm>
          <a:prstGeom prst="ellipse">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3" name="図プレースホルダー 12"/>
          <p:cNvSpPr>
            <a:spLocks noGrp="1"/>
          </p:cNvSpPr>
          <p:nvPr>
            <p:ph type="pic" sz="quarter" idx="17" hasCustomPrompt="1"/>
          </p:nvPr>
        </p:nvSpPr>
        <p:spPr>
          <a:xfrm>
            <a:off x="2256352" y="3140968"/>
            <a:ext cx="576114" cy="576064"/>
          </a:xfrm>
        </p:spPr>
        <p:txBody>
          <a:bodyPr>
            <a:normAutofit/>
          </a:bodyPr>
          <a:lstStyle>
            <a:lvl1pPr>
              <a:defRPr sz="1067"/>
            </a:lvl1pPr>
          </a:lstStyle>
          <a:p>
            <a:r>
              <a:rPr kumimoji="1" lang="en-US" altLang="ja-JP" dirty="0"/>
              <a:t>Icon</a:t>
            </a:r>
            <a:endParaRPr kumimoji="1" lang="ja-JP" altLang="en-US" dirty="0"/>
          </a:p>
        </p:txBody>
      </p:sp>
      <p:sp>
        <p:nvSpPr>
          <p:cNvPr id="14" name="図プレースホルダー 12"/>
          <p:cNvSpPr>
            <a:spLocks noGrp="1"/>
          </p:cNvSpPr>
          <p:nvPr>
            <p:ph type="pic" sz="quarter" idx="18" hasCustomPrompt="1"/>
          </p:nvPr>
        </p:nvSpPr>
        <p:spPr>
          <a:xfrm>
            <a:off x="9361758" y="3140968"/>
            <a:ext cx="576114" cy="576064"/>
          </a:xfrm>
        </p:spPr>
        <p:txBody>
          <a:bodyPr>
            <a:normAutofit/>
          </a:bodyPr>
          <a:lstStyle>
            <a:lvl1pPr>
              <a:defRPr sz="1067"/>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5802697" y="3140968"/>
            <a:ext cx="576114" cy="576064"/>
          </a:xfrm>
        </p:spPr>
        <p:txBody>
          <a:bodyPr>
            <a:normAutofit/>
          </a:bodyPr>
          <a:lstStyle>
            <a:lvl1pPr>
              <a:defRPr sz="1067"/>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1152134" y="4293096"/>
            <a:ext cx="280748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21" hasCustomPrompt="1"/>
          </p:nvPr>
        </p:nvSpPr>
        <p:spPr>
          <a:xfrm>
            <a:off x="4701637" y="4293096"/>
            <a:ext cx="2807486"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2" hasCustomPrompt="1"/>
          </p:nvPr>
        </p:nvSpPr>
        <p:spPr>
          <a:xfrm>
            <a:off x="8263855" y="4291533"/>
            <a:ext cx="2807486"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3" hasCustomPrompt="1"/>
          </p:nvPr>
        </p:nvSpPr>
        <p:spPr>
          <a:xfrm>
            <a:off x="1006993" y="4879332"/>
            <a:ext cx="3168627" cy="1191525"/>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4" hasCustomPrompt="1"/>
          </p:nvPr>
        </p:nvSpPr>
        <p:spPr>
          <a:xfrm>
            <a:off x="4509661" y="4879332"/>
            <a:ext cx="3168627" cy="1191525"/>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5" hasCustomPrompt="1"/>
          </p:nvPr>
        </p:nvSpPr>
        <p:spPr>
          <a:xfrm>
            <a:off x="8112399" y="4877768"/>
            <a:ext cx="3168627" cy="1191525"/>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p:nvSpPr>
        <p:spPr>
          <a:xfrm>
            <a:off x="1468805" y="4821155"/>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正方形/長方形 22"/>
          <p:cNvSpPr/>
          <p:nvPr/>
        </p:nvSpPr>
        <p:spPr>
          <a:xfrm>
            <a:off x="4971474" y="4821155"/>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正方形/長方形 23"/>
          <p:cNvSpPr/>
          <p:nvPr/>
        </p:nvSpPr>
        <p:spPr>
          <a:xfrm>
            <a:off x="8574211" y="4821155"/>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2"/>
              </a:solidFill>
            </a:endParaRPr>
          </a:p>
        </p:txBody>
      </p:sp>
      <p:sp>
        <p:nvSpPr>
          <p:cNvPr id="25"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38285190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4 Pillars">
    <p:spTree>
      <p:nvGrpSpPr>
        <p:cNvPr id="1" name=""/>
        <p:cNvGrpSpPr/>
        <p:nvPr/>
      </p:nvGrpSpPr>
      <p:grpSpPr>
        <a:xfrm>
          <a:off x="0" y="0"/>
          <a:ext cx="0" cy="0"/>
          <a:chOff x="0" y="0"/>
          <a:chExt cx="0" cy="0"/>
        </a:xfrm>
      </p:grpSpPr>
      <p:sp>
        <p:nvSpPr>
          <p:cNvPr id="7" name="正方形/長方形 6"/>
          <p:cNvSpPr/>
          <p:nvPr/>
        </p:nvSpPr>
        <p:spPr>
          <a:xfrm>
            <a:off x="507515" y="2235200"/>
            <a:ext cx="2614118" cy="2207491"/>
          </a:xfrm>
          <a:custGeom>
            <a:avLst/>
            <a:gdLst/>
            <a:ahLst/>
            <a:cxnLst/>
            <a:rect l="l" t="t" r="r" b="b"/>
            <a:pathLst>
              <a:path w="3920837" h="3311236">
                <a:moveTo>
                  <a:pt x="0" y="0"/>
                </a:moveTo>
                <a:lnTo>
                  <a:pt x="3920837" y="0"/>
                </a:lnTo>
                <a:lnTo>
                  <a:pt x="3920837" y="3311236"/>
                </a:lnTo>
                <a:lnTo>
                  <a:pt x="1960419" y="2784764"/>
                </a:lnTo>
                <a:lnTo>
                  <a:pt x="0" y="3311236"/>
                </a:lnTo>
                <a:close/>
              </a:path>
            </a:pathLst>
          </a:custGeom>
          <a:ln>
            <a:noFill/>
          </a:ln>
          <a:effectLst>
            <a:outerShdw dist="889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正方形/長方形 8"/>
          <p:cNvSpPr/>
          <p:nvPr/>
        </p:nvSpPr>
        <p:spPr>
          <a:xfrm>
            <a:off x="6216084" y="2235200"/>
            <a:ext cx="2614118" cy="2983346"/>
          </a:xfrm>
          <a:custGeom>
            <a:avLst/>
            <a:gdLst/>
            <a:ahLst/>
            <a:cxnLst/>
            <a:rect l="l" t="t" r="r" b="b"/>
            <a:pathLst>
              <a:path w="3920837" h="4475019">
                <a:moveTo>
                  <a:pt x="0" y="0"/>
                </a:moveTo>
                <a:lnTo>
                  <a:pt x="3920837" y="0"/>
                </a:lnTo>
                <a:lnTo>
                  <a:pt x="3920837" y="4475019"/>
                </a:lnTo>
                <a:lnTo>
                  <a:pt x="3920836" y="4475019"/>
                </a:lnTo>
                <a:lnTo>
                  <a:pt x="1960418" y="3948547"/>
                </a:lnTo>
                <a:lnTo>
                  <a:pt x="0" y="4475019"/>
                </a:lnTo>
                <a:close/>
              </a:path>
            </a:pathLst>
          </a:custGeom>
          <a:solidFill>
            <a:schemeClr val="accent2"/>
          </a:solidFill>
          <a:ln>
            <a:noFill/>
          </a:ln>
          <a:effectLst>
            <a:outerShdw dist="889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a:off x="9070366" y="2235200"/>
            <a:ext cx="2614119" cy="3334327"/>
          </a:xfrm>
          <a:custGeom>
            <a:avLst/>
            <a:gdLst/>
            <a:ahLst/>
            <a:cxnLst/>
            <a:rect l="l" t="t" r="r" b="b"/>
            <a:pathLst>
              <a:path w="3920838" h="5001491">
                <a:moveTo>
                  <a:pt x="0" y="0"/>
                </a:moveTo>
                <a:lnTo>
                  <a:pt x="3920838" y="0"/>
                </a:lnTo>
                <a:lnTo>
                  <a:pt x="3920838" y="5001491"/>
                </a:lnTo>
                <a:lnTo>
                  <a:pt x="1960419" y="4475019"/>
                </a:lnTo>
                <a:lnTo>
                  <a:pt x="0" y="5001491"/>
                </a:lnTo>
                <a:close/>
              </a:path>
            </a:pathLst>
          </a:custGeom>
          <a:solidFill>
            <a:schemeClr val="accent5"/>
          </a:solidFill>
          <a:ln>
            <a:noFill/>
          </a:ln>
          <a:effectLst>
            <a:outerShdw dist="889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sp>
        <p:nvSpPr>
          <p:cNvPr id="5" name="正方形/長方形 4"/>
          <p:cNvSpPr/>
          <p:nvPr/>
        </p:nvSpPr>
        <p:spPr>
          <a:xfrm>
            <a:off x="0" y="1"/>
            <a:ext cx="12192000" cy="2235199"/>
          </a:xfrm>
          <a:prstGeom prst="rect">
            <a:avLst/>
          </a:prstGeom>
          <a:solidFill>
            <a:schemeClr val="tx1">
              <a:lumMod val="75000"/>
              <a:lumOff val="25000"/>
            </a:schemeClr>
          </a:solidFill>
          <a:ln>
            <a:noFill/>
          </a:ln>
          <a:effectLst>
            <a:outerShdw dist="889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正方形/長方形 7"/>
          <p:cNvSpPr/>
          <p:nvPr/>
        </p:nvSpPr>
        <p:spPr>
          <a:xfrm>
            <a:off x="3361799" y="1"/>
            <a:ext cx="2614118" cy="4839854"/>
          </a:xfrm>
          <a:custGeom>
            <a:avLst/>
            <a:gdLst/>
            <a:ahLst/>
            <a:cxnLst/>
            <a:rect l="l" t="t" r="r" b="b"/>
            <a:pathLst>
              <a:path w="3920837" h="7259781">
                <a:moveTo>
                  <a:pt x="0" y="0"/>
                </a:moveTo>
                <a:lnTo>
                  <a:pt x="3920837" y="0"/>
                </a:lnTo>
                <a:lnTo>
                  <a:pt x="3920837" y="7259781"/>
                </a:lnTo>
                <a:lnTo>
                  <a:pt x="3920836" y="7259781"/>
                </a:lnTo>
                <a:lnTo>
                  <a:pt x="1960418" y="6733309"/>
                </a:lnTo>
                <a:lnTo>
                  <a:pt x="0" y="7259781"/>
                </a:lnTo>
                <a:close/>
              </a:path>
            </a:pathLst>
          </a:custGeom>
          <a:solidFill>
            <a:schemeClr val="accent3"/>
          </a:solidFill>
          <a:ln>
            <a:noFill/>
          </a:ln>
          <a:effectLst>
            <a:outerShdw dist="889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ボックス 22"/>
          <p:cNvSpPr txBox="1"/>
          <p:nvPr/>
        </p:nvSpPr>
        <p:spPr>
          <a:xfrm>
            <a:off x="544464" y="1591203"/>
            <a:ext cx="1847962" cy="707886"/>
          </a:xfrm>
          <a:prstGeom prst="rect">
            <a:avLst/>
          </a:prstGeom>
          <a:noFill/>
        </p:spPr>
        <p:txBody>
          <a:bodyPr wrap="square" rtlCol="0">
            <a:spAutoFit/>
          </a:bodyPr>
          <a:lstStyle/>
          <a:p>
            <a:r>
              <a:rPr kumimoji="1" lang="en-US" altLang="ja-JP" sz="4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4000" dirty="0">
              <a:solidFill>
                <a:schemeClr val="bg1"/>
              </a:solidFill>
              <a:latin typeface="Open Sans Light" panose="020B0306030504020204" pitchFamily="34" charset="0"/>
              <a:cs typeface="Open Sans Light" panose="020B0306030504020204" pitchFamily="34" charset="0"/>
            </a:endParaRPr>
          </a:p>
        </p:txBody>
      </p:sp>
      <p:sp>
        <p:nvSpPr>
          <p:cNvPr id="24" name="テキスト ボックス 23"/>
          <p:cNvSpPr txBox="1"/>
          <p:nvPr/>
        </p:nvSpPr>
        <p:spPr>
          <a:xfrm>
            <a:off x="3404909" y="1591202"/>
            <a:ext cx="1847962" cy="707886"/>
          </a:xfrm>
          <a:prstGeom prst="rect">
            <a:avLst/>
          </a:prstGeom>
          <a:noFill/>
        </p:spPr>
        <p:txBody>
          <a:bodyPr wrap="square" rtlCol="0">
            <a:spAutoFit/>
          </a:bodyPr>
          <a:lstStyle/>
          <a:p>
            <a:r>
              <a:rPr kumimoji="1" lang="en-US" altLang="ja-JP" sz="4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4000" dirty="0">
              <a:solidFill>
                <a:schemeClr val="bg1"/>
              </a:solidFill>
              <a:latin typeface="Open Sans Light" panose="020B0306030504020204" pitchFamily="34" charset="0"/>
              <a:cs typeface="Open Sans Light" panose="020B0306030504020204" pitchFamily="34" charset="0"/>
            </a:endParaRPr>
          </a:p>
        </p:txBody>
      </p:sp>
      <p:sp>
        <p:nvSpPr>
          <p:cNvPr id="25" name="テキスト ボックス 24"/>
          <p:cNvSpPr txBox="1"/>
          <p:nvPr/>
        </p:nvSpPr>
        <p:spPr>
          <a:xfrm>
            <a:off x="6265353" y="1591202"/>
            <a:ext cx="1847962" cy="707886"/>
          </a:xfrm>
          <a:prstGeom prst="rect">
            <a:avLst/>
          </a:prstGeom>
          <a:noFill/>
        </p:spPr>
        <p:txBody>
          <a:bodyPr wrap="square" rtlCol="0">
            <a:spAutoFit/>
          </a:bodyPr>
          <a:lstStyle/>
          <a:p>
            <a:r>
              <a:rPr kumimoji="1" lang="en-US" altLang="ja-JP" sz="4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4000" dirty="0">
              <a:solidFill>
                <a:schemeClr val="bg1"/>
              </a:solidFill>
              <a:latin typeface="Open Sans Light" panose="020B0306030504020204" pitchFamily="34" charset="0"/>
              <a:cs typeface="Open Sans Light" panose="020B0306030504020204" pitchFamily="34" charset="0"/>
            </a:endParaRPr>
          </a:p>
        </p:txBody>
      </p:sp>
      <p:sp>
        <p:nvSpPr>
          <p:cNvPr id="26" name="テキスト ボックス 25"/>
          <p:cNvSpPr txBox="1"/>
          <p:nvPr/>
        </p:nvSpPr>
        <p:spPr>
          <a:xfrm>
            <a:off x="9125796" y="1591201"/>
            <a:ext cx="1847962" cy="707886"/>
          </a:xfrm>
          <a:prstGeom prst="rect">
            <a:avLst/>
          </a:prstGeom>
          <a:noFill/>
        </p:spPr>
        <p:txBody>
          <a:bodyPr wrap="square" rtlCol="0">
            <a:spAutoFit/>
          </a:bodyPr>
          <a:lstStyle/>
          <a:p>
            <a:r>
              <a:rPr kumimoji="1" lang="en-US" altLang="ja-JP" sz="4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04</a:t>
            </a:r>
            <a:endParaRPr kumimoji="1" lang="ja-JP" altLang="en-US" sz="4000" dirty="0">
              <a:solidFill>
                <a:schemeClr val="bg1"/>
              </a:solidFill>
              <a:latin typeface="Open Sans Light" panose="020B0306030504020204" pitchFamily="34" charset="0"/>
              <a:cs typeface="Open Sans Light" panose="020B0306030504020204" pitchFamily="34" charset="0"/>
            </a:endParaRPr>
          </a:p>
        </p:txBody>
      </p:sp>
      <p:sp>
        <p:nvSpPr>
          <p:cNvPr id="27" name="タイトル 1"/>
          <p:cNvSpPr>
            <a:spLocks noGrp="1"/>
          </p:cNvSpPr>
          <p:nvPr>
            <p:ph type="title" hasCustomPrompt="1"/>
          </p:nvPr>
        </p:nvSpPr>
        <p:spPr>
          <a:xfrm>
            <a:off x="6187841" y="165600"/>
            <a:ext cx="5496644" cy="80210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28" name="正方形/長方形 27"/>
          <p:cNvSpPr/>
          <p:nvPr/>
        </p:nvSpPr>
        <p:spPr>
          <a:xfrm>
            <a:off x="6331870" y="93360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テキスト プレースホルダー 6"/>
          <p:cNvSpPr>
            <a:spLocks noGrp="1"/>
          </p:cNvSpPr>
          <p:nvPr>
            <p:ph type="body" sz="quarter" idx="20" hasCustomPrompt="1"/>
          </p:nvPr>
        </p:nvSpPr>
        <p:spPr>
          <a:xfrm>
            <a:off x="542497" y="2368150"/>
            <a:ext cx="2477690" cy="480053"/>
          </a:xfrm>
        </p:spPr>
        <p:txBody>
          <a:bodyPr anchor="t">
            <a:noAutofit/>
          </a:bodyPr>
          <a:lstStyle>
            <a:lvl1pPr algn="l">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552174" y="2789893"/>
            <a:ext cx="2486414" cy="1206374"/>
          </a:xfrm>
        </p:spPr>
        <p:txBody>
          <a:bodyPr anchor="t">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3395114" y="2368150"/>
            <a:ext cx="2477690" cy="480053"/>
          </a:xfrm>
        </p:spPr>
        <p:txBody>
          <a:bodyPr anchor="t">
            <a:noAutofit/>
          </a:bodyPr>
          <a:lstStyle>
            <a:lvl1pPr algn="l">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3404792" y="2789893"/>
            <a:ext cx="2486414" cy="1652798"/>
          </a:xfrm>
        </p:spPr>
        <p:txBody>
          <a:bodyPr anchor="t">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6247732" y="2368150"/>
            <a:ext cx="2477690" cy="480053"/>
          </a:xfrm>
        </p:spPr>
        <p:txBody>
          <a:bodyPr anchor="t">
            <a:noAutofit/>
          </a:bodyPr>
          <a:lstStyle>
            <a:lvl1pPr algn="l">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7" hasCustomPrompt="1"/>
          </p:nvPr>
        </p:nvSpPr>
        <p:spPr>
          <a:xfrm>
            <a:off x="6257409" y="2789893"/>
            <a:ext cx="2486414" cy="1932088"/>
          </a:xfrm>
        </p:spPr>
        <p:txBody>
          <a:bodyPr anchor="t">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9119704" y="2368150"/>
            <a:ext cx="2463701" cy="480053"/>
          </a:xfrm>
        </p:spPr>
        <p:txBody>
          <a:bodyPr anchor="t">
            <a:noAutofit/>
          </a:bodyPr>
          <a:lstStyle>
            <a:lvl1pPr algn="l">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29" hasCustomPrompt="1"/>
          </p:nvPr>
        </p:nvSpPr>
        <p:spPr>
          <a:xfrm>
            <a:off x="9110027" y="2789893"/>
            <a:ext cx="2486414" cy="2348165"/>
          </a:xfrm>
        </p:spPr>
        <p:txBody>
          <a:bodyPr anchor="t">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15" hasCustomPrompt="1"/>
          </p:nvPr>
        </p:nvSpPr>
        <p:spPr>
          <a:xfrm>
            <a:off x="411496" y="5399314"/>
            <a:ext cx="8491372" cy="87085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p:nvSpPr>
        <p:spPr>
          <a:xfrm>
            <a:off x="507515" y="5332488"/>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テキスト プレースホルダー 6"/>
          <p:cNvSpPr>
            <a:spLocks noGrp="1"/>
          </p:cNvSpPr>
          <p:nvPr>
            <p:ph type="body" sz="quarter" idx="13" hasCustomPrompt="1"/>
          </p:nvPr>
        </p:nvSpPr>
        <p:spPr>
          <a:xfrm>
            <a:off x="6216084" y="1028734"/>
            <a:ext cx="5399723" cy="336037"/>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Tree>
    <p:extLst>
      <p:ext uri="{BB962C8B-B14F-4D97-AF65-F5344CB8AC3E}">
        <p14:creationId xmlns:p14="http://schemas.microsoft.com/office/powerpoint/2010/main" val="37670793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rofile 4">
    <p:spTree>
      <p:nvGrpSpPr>
        <p:cNvPr id="1" name=""/>
        <p:cNvGrpSpPr/>
        <p:nvPr/>
      </p:nvGrpSpPr>
      <p:grpSpPr>
        <a:xfrm>
          <a:off x="0" y="0"/>
          <a:ext cx="0" cy="0"/>
          <a:chOff x="0" y="0"/>
          <a:chExt cx="0" cy="0"/>
        </a:xfrm>
      </p:grpSpPr>
      <p:sp>
        <p:nvSpPr>
          <p:cNvPr id="27" name="円/楕円 26"/>
          <p:cNvSpPr/>
          <p:nvPr/>
        </p:nvSpPr>
        <p:spPr>
          <a:xfrm>
            <a:off x="7429563" y="2663639"/>
            <a:ext cx="688391" cy="68833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5" name="円/楕円 4"/>
          <p:cNvSpPr/>
          <p:nvPr/>
        </p:nvSpPr>
        <p:spPr>
          <a:xfrm>
            <a:off x="7968370" y="3351970"/>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6" name="円/楕円 5"/>
          <p:cNvSpPr/>
          <p:nvPr/>
        </p:nvSpPr>
        <p:spPr>
          <a:xfrm>
            <a:off x="4443259" y="692697"/>
            <a:ext cx="3373912" cy="337361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円/楕円 6"/>
          <p:cNvSpPr/>
          <p:nvPr/>
        </p:nvSpPr>
        <p:spPr>
          <a:xfrm>
            <a:off x="3723116" y="1652803"/>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円/楕円 7"/>
          <p:cNvSpPr/>
          <p:nvPr/>
        </p:nvSpPr>
        <p:spPr>
          <a:xfrm>
            <a:off x="4333992" y="609932"/>
            <a:ext cx="3373912" cy="337361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タイトル 1"/>
          <p:cNvSpPr>
            <a:spLocks noGrp="1"/>
          </p:cNvSpPr>
          <p:nvPr>
            <p:ph type="title" hasCustomPrompt="1"/>
          </p:nvPr>
        </p:nvSpPr>
        <p:spPr>
          <a:xfrm>
            <a:off x="2886626" y="4148637"/>
            <a:ext cx="6385263" cy="528059"/>
          </a:xfrm>
        </p:spPr>
        <p:txBody>
          <a:bodyPr anchor="b">
            <a:normAutofit/>
          </a:bodyPr>
          <a:lstStyle>
            <a:lvl1pPr algn="ctr">
              <a:defRPr sz="2400" baseline="0">
                <a:solidFill>
                  <a:schemeClr val="tx2"/>
                </a:solidFill>
                <a:latin typeface="Route 159 Light" pitchFamily="50" charset="0"/>
              </a:defRPr>
            </a:lvl1pPr>
          </a:lstStyle>
          <a:p>
            <a:r>
              <a:rPr kumimoji="1" lang="en-US" altLang="ja-JP" dirty="0"/>
              <a:t>Text goes here</a:t>
            </a:r>
            <a:endParaRPr kumimoji="1" lang="ja-JP" altLang="en-US" dirty="0"/>
          </a:p>
        </p:txBody>
      </p:sp>
      <p:sp>
        <p:nvSpPr>
          <p:cNvPr id="10" name="正方形/長方形 9"/>
          <p:cNvSpPr/>
          <p:nvPr/>
        </p:nvSpPr>
        <p:spPr>
          <a:xfrm>
            <a:off x="5015786" y="5157192"/>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プレースホルダー 6"/>
          <p:cNvSpPr>
            <a:spLocks noGrp="1"/>
          </p:cNvSpPr>
          <p:nvPr>
            <p:ph type="body" sz="quarter" idx="16" hasCustomPrompt="1"/>
          </p:nvPr>
        </p:nvSpPr>
        <p:spPr>
          <a:xfrm>
            <a:off x="2903368" y="4629133"/>
            <a:ext cx="6385263" cy="384043"/>
          </a:xfrm>
        </p:spPr>
        <p:txBody>
          <a:bodyPr anchor="t">
            <a:noAutofit/>
          </a:bodyPr>
          <a:lstStyle>
            <a:lvl1pPr algn="ctr">
              <a:defRPr sz="16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12" name="図プレースホルダー 5"/>
          <p:cNvSpPr>
            <a:spLocks noGrp="1"/>
          </p:cNvSpPr>
          <p:nvPr>
            <p:ph type="pic" sz="quarter" idx="13" hasCustomPrompt="1"/>
          </p:nvPr>
        </p:nvSpPr>
        <p:spPr>
          <a:xfrm>
            <a:off x="4443259" y="692696"/>
            <a:ext cx="3277893" cy="327760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14" hasCustomPrompt="1"/>
          </p:nvPr>
        </p:nvSpPr>
        <p:spPr>
          <a:xfrm>
            <a:off x="1933364" y="5253203"/>
            <a:ext cx="8325272" cy="1056117"/>
          </a:xfrm>
        </p:spPr>
        <p:txBody>
          <a:bodyPr anchor="t">
            <a:normAutofit/>
          </a:bodyPr>
          <a:lstStyle>
            <a:lvl1pPr algn="ctr">
              <a:defRPr sz="1333" baseline="0">
                <a:solidFill>
                  <a:schemeClr val="tx2"/>
                </a:solidFill>
              </a:defRPr>
            </a:lvl1pPr>
          </a:lstStyle>
          <a:p>
            <a:pPr lvl="0"/>
            <a:r>
              <a:rPr kumimoji="1" lang="en-US" altLang="ja-JP" dirty="0"/>
              <a:t>Text goes here</a:t>
            </a:r>
            <a:endParaRPr kumimoji="1" lang="ja-JP" altLang="en-US" dirty="0"/>
          </a:p>
        </p:txBody>
      </p:sp>
      <p:sp>
        <p:nvSpPr>
          <p:cNvPr id="23" name="円/楕円 22"/>
          <p:cNvSpPr/>
          <p:nvPr/>
        </p:nvSpPr>
        <p:spPr>
          <a:xfrm>
            <a:off x="2903368" y="1364771"/>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4" name="円/楕円 23"/>
          <p:cNvSpPr/>
          <p:nvPr/>
        </p:nvSpPr>
        <p:spPr>
          <a:xfrm>
            <a:off x="3723116" y="1266501"/>
            <a:ext cx="288057" cy="2880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5" name="円/楕円 24"/>
          <p:cNvSpPr/>
          <p:nvPr/>
        </p:nvSpPr>
        <p:spPr>
          <a:xfrm>
            <a:off x="8877580" y="3155089"/>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26" name="正方形/長方形 25"/>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50840661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ig Image &amp; 4 Items">
    <p:spTree>
      <p:nvGrpSpPr>
        <p:cNvPr id="1" name=""/>
        <p:cNvGrpSpPr/>
        <p:nvPr/>
      </p:nvGrpSpPr>
      <p:grpSpPr>
        <a:xfrm>
          <a:off x="0" y="0"/>
          <a:ext cx="0" cy="0"/>
          <a:chOff x="0" y="0"/>
          <a:chExt cx="0" cy="0"/>
        </a:xfrm>
      </p:grpSpPr>
      <p:sp>
        <p:nvSpPr>
          <p:cNvPr id="41" name="正方形/長方形 40"/>
          <p:cNvSpPr/>
          <p:nvPr/>
        </p:nvSpPr>
        <p:spPr>
          <a:xfrm>
            <a:off x="0" y="1"/>
            <a:ext cx="6095472" cy="6857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5" name="図プレースホルダー 3"/>
          <p:cNvSpPr>
            <a:spLocks noGrp="1"/>
          </p:cNvSpPr>
          <p:nvPr>
            <p:ph type="pic" sz="quarter" idx="12" hasCustomPrompt="1"/>
          </p:nvPr>
        </p:nvSpPr>
        <p:spPr>
          <a:xfrm>
            <a:off x="0" y="0"/>
            <a:ext cx="5999981" cy="6858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6288038" y="164638"/>
            <a:ext cx="5327768" cy="80210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7" name="テキスト プレースホルダー 6"/>
          <p:cNvSpPr>
            <a:spLocks noGrp="1"/>
          </p:cNvSpPr>
          <p:nvPr>
            <p:ph type="body" sz="quarter" idx="13" hasCustomPrompt="1"/>
          </p:nvPr>
        </p:nvSpPr>
        <p:spPr>
          <a:xfrm>
            <a:off x="6336047" y="1028734"/>
            <a:ext cx="5279759"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6384057"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テキスト プレースホルダー 5"/>
          <p:cNvSpPr>
            <a:spLocks noGrp="1"/>
          </p:cNvSpPr>
          <p:nvPr>
            <p:ph type="body" sz="quarter" idx="14" hasCustomPrompt="1"/>
          </p:nvPr>
        </p:nvSpPr>
        <p:spPr>
          <a:xfrm>
            <a:off x="5663914" y="1604798"/>
            <a:ext cx="720142" cy="480053"/>
          </a:xfrm>
          <a:prstGeom prst="rect">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直角三角形 10"/>
          <p:cNvSpPr/>
          <p:nvPr/>
        </p:nvSpPr>
        <p:spPr>
          <a:xfrm rot="5400000">
            <a:off x="6143753" y="2036569"/>
            <a:ext cx="192023" cy="28858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テキスト プレースホルダー 6"/>
          <p:cNvSpPr>
            <a:spLocks noGrp="1"/>
          </p:cNvSpPr>
          <p:nvPr>
            <p:ph type="body" sz="quarter" idx="23" hasCustomPrompt="1"/>
          </p:nvPr>
        </p:nvSpPr>
        <p:spPr>
          <a:xfrm>
            <a:off x="5807943" y="1527544"/>
            <a:ext cx="432085" cy="672075"/>
          </a:xfrm>
        </p:spPr>
        <p:txBody>
          <a:bodyPr anchor="t">
            <a:noAutofit/>
          </a:bodyPr>
          <a:lstStyle>
            <a:lvl1pPr algn="ctr">
              <a:defRPr sz="2933"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14" name="テキスト プレースホルダー 6"/>
          <p:cNvSpPr>
            <a:spLocks noGrp="1"/>
          </p:cNvSpPr>
          <p:nvPr>
            <p:ph type="body" sz="quarter" idx="20" hasCustomPrompt="1"/>
          </p:nvPr>
        </p:nvSpPr>
        <p:spPr>
          <a:xfrm>
            <a:off x="6457140" y="1604798"/>
            <a:ext cx="5158665"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4" hasCustomPrompt="1"/>
          </p:nvPr>
        </p:nvSpPr>
        <p:spPr>
          <a:xfrm>
            <a:off x="6480075" y="2132856"/>
            <a:ext cx="5135730" cy="38404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p:nvSpPr>
        <p:spPr>
          <a:xfrm>
            <a:off x="6576095" y="2084851"/>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プレースホルダー 5"/>
          <p:cNvSpPr>
            <a:spLocks noGrp="1"/>
          </p:cNvSpPr>
          <p:nvPr>
            <p:ph type="body" sz="quarter" idx="25" hasCustomPrompt="1"/>
          </p:nvPr>
        </p:nvSpPr>
        <p:spPr>
          <a:xfrm>
            <a:off x="5655822" y="2761722"/>
            <a:ext cx="720142" cy="480053"/>
          </a:xfrm>
          <a:prstGeom prst="rect">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24" name="直角三角形 23"/>
          <p:cNvSpPr/>
          <p:nvPr/>
        </p:nvSpPr>
        <p:spPr>
          <a:xfrm rot="5400000">
            <a:off x="6135660" y="3193494"/>
            <a:ext cx="192023" cy="288586"/>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26" hasCustomPrompt="1"/>
          </p:nvPr>
        </p:nvSpPr>
        <p:spPr>
          <a:xfrm>
            <a:off x="5799850" y="2684469"/>
            <a:ext cx="432085" cy="672075"/>
          </a:xfrm>
        </p:spPr>
        <p:txBody>
          <a:bodyPr anchor="t">
            <a:noAutofit/>
          </a:bodyPr>
          <a:lstStyle>
            <a:lvl1pPr algn="ctr">
              <a:defRPr sz="2933"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26" name="テキスト プレースホルダー 6"/>
          <p:cNvSpPr>
            <a:spLocks noGrp="1"/>
          </p:cNvSpPr>
          <p:nvPr>
            <p:ph type="body" sz="quarter" idx="27" hasCustomPrompt="1"/>
          </p:nvPr>
        </p:nvSpPr>
        <p:spPr>
          <a:xfrm>
            <a:off x="6449048" y="2761722"/>
            <a:ext cx="5158665"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8" hasCustomPrompt="1"/>
          </p:nvPr>
        </p:nvSpPr>
        <p:spPr>
          <a:xfrm>
            <a:off x="6471983" y="3289780"/>
            <a:ext cx="5135730" cy="38404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8" name="正方形/長方形 27"/>
          <p:cNvSpPr/>
          <p:nvPr/>
        </p:nvSpPr>
        <p:spPr>
          <a:xfrm>
            <a:off x="6568002" y="324177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テキスト プレースホルダー 5"/>
          <p:cNvSpPr>
            <a:spLocks noGrp="1"/>
          </p:cNvSpPr>
          <p:nvPr>
            <p:ph type="body" sz="quarter" idx="29" hasCustomPrompt="1"/>
          </p:nvPr>
        </p:nvSpPr>
        <p:spPr>
          <a:xfrm>
            <a:off x="5663914" y="3856252"/>
            <a:ext cx="720142" cy="480053"/>
          </a:xfrm>
          <a:prstGeom prst="rect">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0" name="直角三角形 29"/>
          <p:cNvSpPr/>
          <p:nvPr/>
        </p:nvSpPr>
        <p:spPr>
          <a:xfrm rot="5400000">
            <a:off x="6143753" y="4288023"/>
            <a:ext cx="192023" cy="288586"/>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プレースホルダー 6"/>
          <p:cNvSpPr>
            <a:spLocks noGrp="1"/>
          </p:cNvSpPr>
          <p:nvPr>
            <p:ph type="body" sz="quarter" idx="30" hasCustomPrompt="1"/>
          </p:nvPr>
        </p:nvSpPr>
        <p:spPr>
          <a:xfrm>
            <a:off x="5807943" y="3778998"/>
            <a:ext cx="432085" cy="672075"/>
          </a:xfrm>
        </p:spPr>
        <p:txBody>
          <a:bodyPr anchor="t">
            <a:noAutofit/>
          </a:bodyPr>
          <a:lstStyle>
            <a:lvl1pPr algn="ctr">
              <a:defRPr sz="2933"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2" name="テキスト プレースホルダー 6"/>
          <p:cNvSpPr>
            <a:spLocks noGrp="1"/>
          </p:cNvSpPr>
          <p:nvPr>
            <p:ph type="body" sz="quarter" idx="31" hasCustomPrompt="1"/>
          </p:nvPr>
        </p:nvSpPr>
        <p:spPr>
          <a:xfrm>
            <a:off x="6457140" y="3856252"/>
            <a:ext cx="5158665" cy="480053"/>
          </a:xfrm>
        </p:spPr>
        <p:txBody>
          <a:bodyPr anchor="t">
            <a:noAutofit/>
          </a:bodyPr>
          <a:lstStyle>
            <a:lvl1pPr algn="l">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32" hasCustomPrompt="1"/>
          </p:nvPr>
        </p:nvSpPr>
        <p:spPr>
          <a:xfrm>
            <a:off x="6480075" y="4384310"/>
            <a:ext cx="5135730" cy="38404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p:nvSpPr>
        <p:spPr>
          <a:xfrm>
            <a:off x="6576095" y="4336305"/>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5"/>
          <p:cNvSpPr>
            <a:spLocks noGrp="1"/>
          </p:cNvSpPr>
          <p:nvPr>
            <p:ph type="body" sz="quarter" idx="33" hasCustomPrompt="1"/>
          </p:nvPr>
        </p:nvSpPr>
        <p:spPr>
          <a:xfrm>
            <a:off x="5660126" y="5013176"/>
            <a:ext cx="720142" cy="480053"/>
          </a:xfrm>
          <a:prstGeom prst="rect">
            <a:avLst/>
          </a:prstGeom>
          <a:solidFill>
            <a:schemeClr val="accent4"/>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6" name="直角三角形 35"/>
          <p:cNvSpPr/>
          <p:nvPr/>
        </p:nvSpPr>
        <p:spPr>
          <a:xfrm rot="5400000">
            <a:off x="6139964" y="5444948"/>
            <a:ext cx="192023" cy="288586"/>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7" name="テキスト プレースホルダー 6"/>
          <p:cNvSpPr>
            <a:spLocks noGrp="1"/>
          </p:cNvSpPr>
          <p:nvPr>
            <p:ph type="body" sz="quarter" idx="34" hasCustomPrompt="1"/>
          </p:nvPr>
        </p:nvSpPr>
        <p:spPr>
          <a:xfrm>
            <a:off x="5804155" y="4935923"/>
            <a:ext cx="432085" cy="672075"/>
          </a:xfrm>
        </p:spPr>
        <p:txBody>
          <a:bodyPr anchor="t">
            <a:noAutofit/>
          </a:bodyPr>
          <a:lstStyle>
            <a:lvl1pPr algn="ctr">
              <a:defRPr sz="2933"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8" name="テキスト プレースホルダー 6"/>
          <p:cNvSpPr>
            <a:spLocks noGrp="1"/>
          </p:cNvSpPr>
          <p:nvPr>
            <p:ph type="body" sz="quarter" idx="35" hasCustomPrompt="1"/>
          </p:nvPr>
        </p:nvSpPr>
        <p:spPr>
          <a:xfrm>
            <a:off x="6453352" y="5013176"/>
            <a:ext cx="5158665"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6" hasCustomPrompt="1"/>
          </p:nvPr>
        </p:nvSpPr>
        <p:spPr>
          <a:xfrm>
            <a:off x="6476287" y="5541235"/>
            <a:ext cx="5135730" cy="38404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p:nvSpPr>
        <p:spPr>
          <a:xfrm>
            <a:off x="6572307" y="5493230"/>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71807553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ig Image &amp; Text">
    <p:spTree>
      <p:nvGrpSpPr>
        <p:cNvPr id="1" name=""/>
        <p:cNvGrpSpPr/>
        <p:nvPr/>
      </p:nvGrpSpPr>
      <p:grpSpPr>
        <a:xfrm>
          <a:off x="0" y="0"/>
          <a:ext cx="0" cy="0"/>
          <a:chOff x="0" y="0"/>
          <a:chExt cx="0" cy="0"/>
        </a:xfrm>
      </p:grpSpPr>
      <p:sp>
        <p:nvSpPr>
          <p:cNvPr id="41" name="正方形/長方形 40"/>
          <p:cNvSpPr/>
          <p:nvPr/>
        </p:nvSpPr>
        <p:spPr>
          <a:xfrm>
            <a:off x="0" y="1"/>
            <a:ext cx="6095472"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5" name="図プレースホルダー 3"/>
          <p:cNvSpPr>
            <a:spLocks noGrp="1"/>
          </p:cNvSpPr>
          <p:nvPr>
            <p:ph type="pic" sz="quarter" idx="12" hasCustomPrompt="1"/>
          </p:nvPr>
        </p:nvSpPr>
        <p:spPr>
          <a:xfrm>
            <a:off x="0" y="0"/>
            <a:ext cx="5999981" cy="6858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6384057" y="909562"/>
            <a:ext cx="5327768" cy="2064657"/>
          </a:xfrm>
          <a:prstGeom prst="rect">
            <a:avLst/>
          </a:prstGeom>
        </p:spPr>
        <p:txBody>
          <a:bodyPr vert="horz" lIns="163275" tIns="81638" rIns="163275" bIns="81638" rtlCol="0" anchor="b">
            <a:normAutofit/>
          </a:bodyPr>
          <a:lstStyle>
            <a:lvl1pPr>
              <a:defRPr baseline="0"/>
            </a:lvl1pPr>
          </a:lstStyle>
          <a:p>
            <a:r>
              <a:rPr kumimoji="1" lang="en-US" altLang="ja-JP" dirty="0"/>
              <a:t>Slide Title Goes Here</a:t>
            </a:r>
            <a:endParaRPr kumimoji="1" lang="ja-JP" altLang="en-US" dirty="0"/>
          </a:p>
        </p:txBody>
      </p:sp>
      <p:sp>
        <p:nvSpPr>
          <p:cNvPr id="8" name="正方形/長方形 7"/>
          <p:cNvSpPr/>
          <p:nvPr/>
        </p:nvSpPr>
        <p:spPr>
          <a:xfrm>
            <a:off x="6480076" y="2998260"/>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テキスト プレースホルダー 6"/>
          <p:cNvSpPr>
            <a:spLocks noGrp="1"/>
          </p:cNvSpPr>
          <p:nvPr>
            <p:ph type="body" sz="quarter" idx="24" hasCustomPrompt="1"/>
          </p:nvPr>
        </p:nvSpPr>
        <p:spPr>
          <a:xfrm>
            <a:off x="6396517" y="3135085"/>
            <a:ext cx="5331292" cy="2012647"/>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47940039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ig text &amp; Description">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sp>
        <p:nvSpPr>
          <p:cNvPr id="5" name="正方形/長方形 4"/>
          <p:cNvSpPr/>
          <p:nvPr/>
        </p:nvSpPr>
        <p:spPr>
          <a:xfrm>
            <a:off x="0" y="1"/>
            <a:ext cx="6095472"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タイトル 1"/>
          <p:cNvSpPr>
            <a:spLocks noGrp="1"/>
          </p:cNvSpPr>
          <p:nvPr>
            <p:ph type="title" hasCustomPrompt="1"/>
          </p:nvPr>
        </p:nvSpPr>
        <p:spPr>
          <a:xfrm>
            <a:off x="407213" y="782320"/>
            <a:ext cx="5281045" cy="5471965"/>
          </a:xfrm>
        </p:spPr>
        <p:txBody>
          <a:bodyPr>
            <a:normAutofit/>
          </a:bodyPr>
          <a:lstStyle>
            <a:lvl1pPr algn="ctr">
              <a:defRPr sz="48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テキスト プレースホルダー 6"/>
          <p:cNvSpPr>
            <a:spLocks noGrp="1"/>
          </p:cNvSpPr>
          <p:nvPr>
            <p:ph type="body" sz="quarter" idx="24" hasCustomPrompt="1"/>
          </p:nvPr>
        </p:nvSpPr>
        <p:spPr>
          <a:xfrm>
            <a:off x="6396517" y="1657533"/>
            <a:ext cx="5331292" cy="3542935"/>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9255429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alking">
    <p:spTree>
      <p:nvGrpSpPr>
        <p:cNvPr id="1" name=""/>
        <p:cNvGrpSpPr/>
        <p:nvPr/>
      </p:nvGrpSpPr>
      <p:grpSpPr>
        <a:xfrm>
          <a:off x="0" y="0"/>
          <a:ext cx="0" cy="0"/>
          <a:chOff x="0" y="0"/>
          <a:chExt cx="0" cy="0"/>
        </a:xfrm>
      </p:grpSpPr>
      <p:sp>
        <p:nvSpPr>
          <p:cNvPr id="9" name="正方形/長方形 8"/>
          <p:cNvSpPr/>
          <p:nvPr/>
        </p:nvSpPr>
        <p:spPr>
          <a:xfrm>
            <a:off x="0" y="1"/>
            <a:ext cx="12192000" cy="3429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sp>
        <p:nvSpPr>
          <p:cNvPr id="5" name="図プレースホルダー 2"/>
          <p:cNvSpPr>
            <a:spLocks noGrp="1"/>
          </p:cNvSpPr>
          <p:nvPr>
            <p:ph type="pic" sz="quarter" idx="12" hasCustomPrompt="1"/>
          </p:nvPr>
        </p:nvSpPr>
        <p:spPr>
          <a:xfrm>
            <a:off x="619179" y="0"/>
            <a:ext cx="5476292" cy="6858000"/>
          </a:xfrm>
        </p:spPr>
        <p:txBody>
          <a:bodyPr>
            <a:normAutofit/>
          </a:bodyPr>
          <a:lstStyle>
            <a:lvl1pPr>
              <a:defRPr sz="1333"/>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6384057" y="553329"/>
            <a:ext cx="5327768" cy="2810021"/>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7" name="正方形/長方形 6"/>
          <p:cNvSpPr/>
          <p:nvPr/>
        </p:nvSpPr>
        <p:spPr>
          <a:xfrm>
            <a:off x="6480076" y="3584340"/>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テキスト プレースホルダー 6"/>
          <p:cNvSpPr>
            <a:spLocks noGrp="1"/>
          </p:cNvSpPr>
          <p:nvPr>
            <p:ph type="body" sz="quarter" idx="24" hasCustomPrompt="1"/>
          </p:nvPr>
        </p:nvSpPr>
        <p:spPr>
          <a:xfrm>
            <a:off x="6396517" y="3664893"/>
            <a:ext cx="5331292" cy="2012647"/>
          </a:xfrm>
        </p:spPr>
        <p:txBody>
          <a:bodyPr anchor="t">
            <a:noAutofit/>
          </a:bodyPr>
          <a:lstStyle>
            <a:lvl1pPr algn="l">
              <a:defRPr sz="1333" i="0" baseline="0">
                <a:solidFill>
                  <a:schemeClr val="bg1">
                    <a:lumMod val="85000"/>
                  </a:schemeClr>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61976934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mages, Icons and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dirty="0"/>
          </a:p>
        </p:txBody>
      </p:sp>
      <p:sp>
        <p:nvSpPr>
          <p:cNvPr id="5" name="図プレースホルダー 5"/>
          <p:cNvSpPr>
            <a:spLocks noGrp="1"/>
          </p:cNvSpPr>
          <p:nvPr>
            <p:ph type="pic" sz="quarter" idx="12" hasCustomPrompt="1"/>
          </p:nvPr>
        </p:nvSpPr>
        <p:spPr>
          <a:xfrm>
            <a:off x="25457" y="29028"/>
            <a:ext cx="2400208" cy="3077029"/>
          </a:xfrm>
        </p:spPr>
        <p:txBody>
          <a:bodyPr/>
          <a:lstStyle>
            <a:lvl1pPr>
              <a:defRPr sz="1200"/>
            </a:lvl1pPr>
          </a:lstStyle>
          <a:p>
            <a:r>
              <a:rPr kumimoji="1" lang="en-US" altLang="ja-JP" dirty="0"/>
              <a:t>Add an image</a:t>
            </a:r>
            <a:endParaRPr kumimoji="1" lang="ja-JP" altLang="en-US" dirty="0"/>
          </a:p>
        </p:txBody>
      </p:sp>
      <p:sp>
        <p:nvSpPr>
          <p:cNvPr id="6" name="図プレースホルダー 5"/>
          <p:cNvSpPr>
            <a:spLocks noGrp="1"/>
          </p:cNvSpPr>
          <p:nvPr>
            <p:ph type="pic" sz="quarter" idx="13" hasCustomPrompt="1"/>
          </p:nvPr>
        </p:nvSpPr>
        <p:spPr>
          <a:xfrm>
            <a:off x="2458716" y="3137733"/>
            <a:ext cx="2400208" cy="3077029"/>
          </a:xfrm>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4" hasCustomPrompt="1"/>
          </p:nvPr>
        </p:nvSpPr>
        <p:spPr>
          <a:xfrm>
            <a:off x="4891974" y="29028"/>
            <a:ext cx="2400208" cy="3077029"/>
          </a:xfrm>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5" hasCustomPrompt="1"/>
          </p:nvPr>
        </p:nvSpPr>
        <p:spPr>
          <a:xfrm>
            <a:off x="7326093" y="3137962"/>
            <a:ext cx="2400208" cy="3077029"/>
          </a:xfrm>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6" hasCustomPrompt="1"/>
          </p:nvPr>
        </p:nvSpPr>
        <p:spPr>
          <a:xfrm>
            <a:off x="9758492" y="29028"/>
            <a:ext cx="2400208" cy="3077029"/>
          </a:xfrm>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0" name="正方形/長方形 9"/>
          <p:cNvSpPr/>
          <p:nvPr/>
        </p:nvSpPr>
        <p:spPr>
          <a:xfrm>
            <a:off x="25457" y="3137962"/>
            <a:ext cx="2400208" cy="307680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正方形/長方形 10"/>
          <p:cNvSpPr/>
          <p:nvPr/>
        </p:nvSpPr>
        <p:spPr>
          <a:xfrm>
            <a:off x="2458716" y="29257"/>
            <a:ext cx="2400208" cy="307680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正方形/長方形 11"/>
          <p:cNvSpPr/>
          <p:nvPr/>
        </p:nvSpPr>
        <p:spPr>
          <a:xfrm>
            <a:off x="4891974" y="3137962"/>
            <a:ext cx="2400208" cy="30768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正方形/長方形 12"/>
          <p:cNvSpPr/>
          <p:nvPr/>
        </p:nvSpPr>
        <p:spPr>
          <a:xfrm>
            <a:off x="7326093" y="29257"/>
            <a:ext cx="2400208" cy="3076800"/>
          </a:xfrm>
          <a:prstGeom prst="rect">
            <a:avLst/>
          </a:prstGeom>
          <a:solidFill>
            <a:schemeClr val="accent4"/>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正方形/長方形 13"/>
          <p:cNvSpPr/>
          <p:nvPr/>
        </p:nvSpPr>
        <p:spPr>
          <a:xfrm>
            <a:off x="9758492" y="3138191"/>
            <a:ext cx="2400208" cy="3076800"/>
          </a:xfrm>
          <a:prstGeom prst="rect">
            <a:avLst/>
          </a:prstGeom>
          <a:solidFill>
            <a:schemeClr val="accent5"/>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5" name="図プレースホルダー 7"/>
          <p:cNvSpPr>
            <a:spLocks noGrp="1"/>
          </p:cNvSpPr>
          <p:nvPr>
            <p:ph type="pic" sz="quarter" idx="17" hasCustomPrompt="1"/>
          </p:nvPr>
        </p:nvSpPr>
        <p:spPr>
          <a:xfrm>
            <a:off x="969490" y="3415187"/>
            <a:ext cx="523067" cy="523021"/>
          </a:xfrm>
        </p:spPr>
        <p:txBody>
          <a:bodyPr>
            <a:normAutofit/>
          </a:bodyPr>
          <a:lstStyle>
            <a:lvl1pPr>
              <a:defRPr sz="800"/>
            </a:lvl1pPr>
          </a:lstStyle>
          <a:p>
            <a:r>
              <a:rPr kumimoji="1" lang="en-US" altLang="ja-JP" dirty="0"/>
              <a:t>ICON</a:t>
            </a:r>
            <a:endParaRPr kumimoji="1" lang="ja-JP" altLang="en-US" dirty="0"/>
          </a:p>
        </p:txBody>
      </p:sp>
      <p:sp>
        <p:nvSpPr>
          <p:cNvPr id="16" name="図プレースホルダー 7"/>
          <p:cNvSpPr>
            <a:spLocks noGrp="1"/>
          </p:cNvSpPr>
          <p:nvPr>
            <p:ph type="pic" sz="quarter" idx="18" hasCustomPrompt="1"/>
          </p:nvPr>
        </p:nvSpPr>
        <p:spPr>
          <a:xfrm>
            <a:off x="3402748" y="340119"/>
            <a:ext cx="523067" cy="523021"/>
          </a:xfrm>
        </p:spPr>
        <p:txBody>
          <a:bodyPr>
            <a:normAutofit/>
          </a:bodyPr>
          <a:lstStyle>
            <a:lvl1pPr>
              <a:defRPr sz="800"/>
            </a:lvl1pPr>
          </a:lstStyle>
          <a:p>
            <a:r>
              <a:rPr kumimoji="1" lang="en-US" altLang="ja-JP" dirty="0"/>
              <a:t>ICON</a:t>
            </a:r>
            <a:endParaRPr kumimoji="1" lang="ja-JP" altLang="en-US" dirty="0"/>
          </a:p>
        </p:txBody>
      </p:sp>
      <p:sp>
        <p:nvSpPr>
          <p:cNvPr id="17" name="図プレースホルダー 7"/>
          <p:cNvSpPr>
            <a:spLocks noGrp="1"/>
          </p:cNvSpPr>
          <p:nvPr>
            <p:ph type="pic" sz="quarter" idx="19" hasCustomPrompt="1"/>
          </p:nvPr>
        </p:nvSpPr>
        <p:spPr>
          <a:xfrm>
            <a:off x="5836006" y="3415187"/>
            <a:ext cx="523067" cy="523021"/>
          </a:xfrm>
        </p:spPr>
        <p:txBody>
          <a:bodyPr>
            <a:normAutofit/>
          </a:bodyPr>
          <a:lstStyle>
            <a:lvl1pPr>
              <a:defRPr sz="800"/>
            </a:lvl1pPr>
          </a:lstStyle>
          <a:p>
            <a:r>
              <a:rPr kumimoji="1" lang="en-US" altLang="ja-JP" dirty="0"/>
              <a:t>ICON</a:t>
            </a:r>
            <a:endParaRPr kumimoji="1" lang="ja-JP" altLang="en-US" dirty="0"/>
          </a:p>
        </p:txBody>
      </p:sp>
      <p:sp>
        <p:nvSpPr>
          <p:cNvPr id="18" name="図プレースホルダー 7"/>
          <p:cNvSpPr>
            <a:spLocks noGrp="1"/>
          </p:cNvSpPr>
          <p:nvPr>
            <p:ph type="pic" sz="quarter" idx="20" hasCustomPrompt="1"/>
          </p:nvPr>
        </p:nvSpPr>
        <p:spPr>
          <a:xfrm>
            <a:off x="10702524" y="3415187"/>
            <a:ext cx="523067" cy="523021"/>
          </a:xfrm>
        </p:spPr>
        <p:txBody>
          <a:bodyPr>
            <a:normAutofit/>
          </a:bodyPr>
          <a:lstStyle>
            <a:lvl1pPr>
              <a:defRPr sz="800"/>
            </a:lvl1pPr>
          </a:lstStyle>
          <a:p>
            <a:r>
              <a:rPr kumimoji="1" lang="en-US" altLang="ja-JP" dirty="0"/>
              <a:t>ICON</a:t>
            </a:r>
            <a:endParaRPr kumimoji="1" lang="ja-JP" altLang="en-US" dirty="0"/>
          </a:p>
        </p:txBody>
      </p:sp>
      <p:sp>
        <p:nvSpPr>
          <p:cNvPr id="19" name="図プレースホルダー 7"/>
          <p:cNvSpPr>
            <a:spLocks noGrp="1"/>
          </p:cNvSpPr>
          <p:nvPr>
            <p:ph type="pic" sz="quarter" idx="21" hasCustomPrompt="1"/>
          </p:nvPr>
        </p:nvSpPr>
        <p:spPr>
          <a:xfrm>
            <a:off x="8270126" y="340119"/>
            <a:ext cx="523067" cy="523021"/>
          </a:xfrm>
        </p:spPr>
        <p:txBody>
          <a:bodyPr>
            <a:normAutofit/>
          </a:bodyPr>
          <a:lstStyle>
            <a:lvl1pPr>
              <a:defRPr sz="800"/>
            </a:lvl1pPr>
          </a:lstStyle>
          <a:p>
            <a:r>
              <a:rPr kumimoji="1" lang="en-US" altLang="ja-JP" dirty="0"/>
              <a:t>ICON</a:t>
            </a:r>
            <a:endParaRPr kumimoji="1" lang="ja-JP" altLang="en-US" dirty="0"/>
          </a:p>
        </p:txBody>
      </p:sp>
      <p:sp>
        <p:nvSpPr>
          <p:cNvPr id="20" name="テキスト プレースホルダー 11"/>
          <p:cNvSpPr>
            <a:spLocks noGrp="1"/>
          </p:cNvSpPr>
          <p:nvPr>
            <p:ph type="body" sz="quarter" idx="22" hasCustomPrompt="1"/>
          </p:nvPr>
        </p:nvSpPr>
        <p:spPr>
          <a:xfrm>
            <a:off x="27729" y="3938881"/>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3" hasCustomPrompt="1"/>
          </p:nvPr>
        </p:nvSpPr>
        <p:spPr>
          <a:xfrm>
            <a:off x="142534" y="4357162"/>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4" hasCustomPrompt="1"/>
          </p:nvPr>
        </p:nvSpPr>
        <p:spPr>
          <a:xfrm>
            <a:off x="2490018" y="854137"/>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5" hasCustomPrompt="1"/>
          </p:nvPr>
        </p:nvSpPr>
        <p:spPr>
          <a:xfrm>
            <a:off x="2604823" y="1272419"/>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26" hasCustomPrompt="1"/>
          </p:nvPr>
        </p:nvSpPr>
        <p:spPr>
          <a:xfrm>
            <a:off x="7357395" y="854138"/>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5" name="テキスト プレースホルダー 11"/>
          <p:cNvSpPr>
            <a:spLocks noGrp="1"/>
          </p:cNvSpPr>
          <p:nvPr>
            <p:ph type="body" sz="quarter" idx="27" hasCustomPrompt="1"/>
          </p:nvPr>
        </p:nvSpPr>
        <p:spPr>
          <a:xfrm>
            <a:off x="7472200" y="1272419"/>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6" name="テキスト プレースホルダー 11"/>
          <p:cNvSpPr>
            <a:spLocks noGrp="1"/>
          </p:cNvSpPr>
          <p:nvPr>
            <p:ph type="body" sz="quarter" idx="28" hasCustomPrompt="1"/>
          </p:nvPr>
        </p:nvSpPr>
        <p:spPr>
          <a:xfrm>
            <a:off x="4912383" y="3938881"/>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7" name="テキスト プレースホルダー 11"/>
          <p:cNvSpPr>
            <a:spLocks noGrp="1"/>
          </p:cNvSpPr>
          <p:nvPr>
            <p:ph type="body" sz="quarter" idx="29" hasCustomPrompt="1"/>
          </p:nvPr>
        </p:nvSpPr>
        <p:spPr>
          <a:xfrm>
            <a:off x="5027187" y="4357162"/>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8" name="テキスト プレースホルダー 11"/>
          <p:cNvSpPr>
            <a:spLocks noGrp="1"/>
          </p:cNvSpPr>
          <p:nvPr>
            <p:ph type="body" sz="quarter" idx="30" hasCustomPrompt="1"/>
          </p:nvPr>
        </p:nvSpPr>
        <p:spPr>
          <a:xfrm>
            <a:off x="9779760" y="3938881"/>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31" hasCustomPrompt="1"/>
          </p:nvPr>
        </p:nvSpPr>
        <p:spPr>
          <a:xfrm>
            <a:off x="9894565" y="4357163"/>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30" name="図プレースホルダー 37"/>
          <p:cNvSpPr>
            <a:spLocks noGrp="1"/>
          </p:cNvSpPr>
          <p:nvPr>
            <p:ph type="pic" sz="quarter" idx="32" hasCustomPrompt="1"/>
          </p:nvPr>
        </p:nvSpPr>
        <p:spPr>
          <a:xfrm>
            <a:off x="1049863" y="2934372"/>
            <a:ext cx="301223" cy="301197"/>
          </a:xfrm>
          <a:prstGeom prst="triangle">
            <a:avLst/>
          </a:prstGeom>
          <a:solidFill>
            <a:schemeClr val="accent2"/>
          </a:solidFill>
        </p:spPr>
        <p:txBody>
          <a:bodyPr/>
          <a:lstStyle/>
          <a:p>
            <a:r>
              <a:rPr kumimoji="1" lang="en-US" altLang="ja-JP" dirty="0"/>
              <a:t> </a:t>
            </a:r>
            <a:endParaRPr kumimoji="1" lang="ja-JP" altLang="en-US" dirty="0"/>
          </a:p>
        </p:txBody>
      </p:sp>
      <p:sp>
        <p:nvSpPr>
          <p:cNvPr id="31" name="図プレースホルダー 37"/>
          <p:cNvSpPr>
            <a:spLocks noGrp="1"/>
          </p:cNvSpPr>
          <p:nvPr>
            <p:ph type="pic" sz="quarter" idx="33" hasCustomPrompt="1"/>
          </p:nvPr>
        </p:nvSpPr>
        <p:spPr>
          <a:xfrm>
            <a:off x="5919773" y="2934372"/>
            <a:ext cx="301223" cy="301197"/>
          </a:xfrm>
          <a:prstGeom prst="triangle">
            <a:avLst/>
          </a:prstGeom>
          <a:solidFill>
            <a:schemeClr val="accent1"/>
          </a:solidFill>
        </p:spPr>
        <p:txBody>
          <a:bodyPr/>
          <a:lstStyle/>
          <a:p>
            <a:r>
              <a:rPr kumimoji="1" lang="en-US" altLang="ja-JP" dirty="0"/>
              <a:t> </a:t>
            </a:r>
            <a:endParaRPr kumimoji="1" lang="ja-JP" altLang="en-US" dirty="0"/>
          </a:p>
        </p:txBody>
      </p:sp>
      <p:sp>
        <p:nvSpPr>
          <p:cNvPr id="32" name="図プレースホルダー 37"/>
          <p:cNvSpPr>
            <a:spLocks noGrp="1"/>
          </p:cNvSpPr>
          <p:nvPr>
            <p:ph type="pic" sz="quarter" idx="34" hasCustomPrompt="1"/>
          </p:nvPr>
        </p:nvSpPr>
        <p:spPr>
          <a:xfrm>
            <a:off x="10782897" y="2934372"/>
            <a:ext cx="301223" cy="301197"/>
          </a:xfrm>
          <a:prstGeom prst="triangle">
            <a:avLst/>
          </a:prstGeom>
          <a:solidFill>
            <a:schemeClr val="accent5"/>
          </a:solidFill>
        </p:spPr>
        <p:txBody>
          <a:bodyPr/>
          <a:lstStyle/>
          <a:p>
            <a:r>
              <a:rPr kumimoji="1" lang="en-US" altLang="ja-JP" dirty="0"/>
              <a:t> </a:t>
            </a:r>
            <a:endParaRPr kumimoji="1" lang="ja-JP" altLang="en-US" dirty="0"/>
          </a:p>
        </p:txBody>
      </p:sp>
      <p:sp>
        <p:nvSpPr>
          <p:cNvPr id="33" name="図プレースホルダー 37"/>
          <p:cNvSpPr>
            <a:spLocks noGrp="1"/>
          </p:cNvSpPr>
          <p:nvPr>
            <p:ph type="pic" sz="quarter" idx="35" hasCustomPrompt="1"/>
          </p:nvPr>
        </p:nvSpPr>
        <p:spPr>
          <a:xfrm rot="10800000">
            <a:off x="3508209" y="3003352"/>
            <a:ext cx="301223" cy="301197"/>
          </a:xfrm>
          <a:prstGeom prst="triangle">
            <a:avLst/>
          </a:prstGeom>
          <a:solidFill>
            <a:schemeClr val="accent3"/>
          </a:solidFill>
        </p:spPr>
        <p:txBody>
          <a:bodyPr/>
          <a:lstStyle/>
          <a:p>
            <a:r>
              <a:rPr kumimoji="1" lang="en-US" altLang="ja-JP" dirty="0"/>
              <a:t> </a:t>
            </a:r>
            <a:endParaRPr kumimoji="1" lang="ja-JP" altLang="en-US" dirty="0"/>
          </a:p>
        </p:txBody>
      </p:sp>
      <p:sp>
        <p:nvSpPr>
          <p:cNvPr id="34" name="図プレースホルダー 37"/>
          <p:cNvSpPr>
            <a:spLocks noGrp="1"/>
          </p:cNvSpPr>
          <p:nvPr>
            <p:ph type="pic" sz="quarter" idx="36" hasCustomPrompt="1"/>
          </p:nvPr>
        </p:nvSpPr>
        <p:spPr>
          <a:xfrm rot="10800000">
            <a:off x="8350498" y="3003352"/>
            <a:ext cx="301223" cy="301197"/>
          </a:xfrm>
          <a:prstGeom prst="triangle">
            <a:avLst/>
          </a:prstGeom>
          <a:solidFill>
            <a:schemeClr val="accent4"/>
          </a:solidFill>
        </p:spPr>
        <p:txBody>
          <a:bodyPr/>
          <a:lstStyle/>
          <a:p>
            <a:r>
              <a:rPr kumimoji="1" lang="en-US" altLang="ja-JP" dirty="0"/>
              <a:t> </a:t>
            </a:r>
            <a:endParaRPr kumimoji="1" lang="ja-JP" altLang="en-US" dirty="0"/>
          </a:p>
        </p:txBody>
      </p:sp>
    </p:spTree>
    <p:extLst>
      <p:ext uri="{BB962C8B-B14F-4D97-AF65-F5344CB8AC3E}">
        <p14:creationId xmlns:p14="http://schemas.microsoft.com/office/powerpoint/2010/main" val="159419847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 Images &amp;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sp>
        <p:nvSpPr>
          <p:cNvPr id="5" name="正方形/長方形 4"/>
          <p:cNvSpPr/>
          <p:nvPr/>
        </p:nvSpPr>
        <p:spPr>
          <a:xfrm>
            <a:off x="-9839" y="2194554"/>
            <a:ext cx="12192000" cy="2194553"/>
          </a:xfrm>
          <a:prstGeom prst="rect">
            <a:avLst/>
          </a:prstGeom>
          <a:solidFill>
            <a:schemeClr val="accent3">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正方形/長方形 5"/>
          <p:cNvSpPr/>
          <p:nvPr/>
        </p:nvSpPr>
        <p:spPr>
          <a:xfrm>
            <a:off x="-4795" y="2481740"/>
            <a:ext cx="12192000" cy="162018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正方形/長方形 6"/>
          <p:cNvSpPr/>
          <p:nvPr/>
        </p:nvSpPr>
        <p:spPr>
          <a:xfrm>
            <a:off x="0" y="0"/>
            <a:ext cx="12192000" cy="2194553"/>
          </a:xfrm>
          <a:prstGeom prst="rect">
            <a:avLst/>
          </a:prstGeom>
          <a:solidFill>
            <a:schemeClr val="accent2">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正方形/長方形 7"/>
          <p:cNvSpPr/>
          <p:nvPr/>
        </p:nvSpPr>
        <p:spPr>
          <a:xfrm>
            <a:off x="1" y="278650"/>
            <a:ext cx="12182160" cy="162018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図プレースホルダー 13"/>
          <p:cNvSpPr>
            <a:spLocks noGrp="1"/>
          </p:cNvSpPr>
          <p:nvPr>
            <p:ph type="pic" sz="quarter" idx="13" hasCustomPrompt="1"/>
          </p:nvPr>
        </p:nvSpPr>
        <p:spPr>
          <a:xfrm>
            <a:off x="6096000" y="2194554"/>
            <a:ext cx="6093811" cy="2194553"/>
          </a:xfrm>
          <a:custGeom>
            <a:avLst/>
            <a:gdLst/>
            <a:ahLst/>
            <a:cxnLst/>
            <a:rect l="l" t="t" r="r" b="b"/>
            <a:pathLst>
              <a:path w="9139924" h="3291830">
                <a:moveTo>
                  <a:pt x="0" y="0"/>
                </a:moveTo>
                <a:lnTo>
                  <a:pt x="1305146" y="0"/>
                </a:lnTo>
                <a:lnTo>
                  <a:pt x="9139924" y="0"/>
                </a:lnTo>
                <a:lnTo>
                  <a:pt x="9139924" y="3291830"/>
                </a:lnTo>
                <a:lnTo>
                  <a:pt x="1305146" y="3291830"/>
                </a:lnTo>
                <a:close/>
              </a:path>
            </a:pathLst>
          </a:custGeom>
          <a:solidFill>
            <a:schemeClr val="bg1">
              <a:alpha val="50000"/>
            </a:schemeClr>
          </a:solidFill>
        </p:spPr>
        <p:txBody>
          <a:bodyPr/>
          <a:lstStyle>
            <a:lvl1pPr>
              <a:defRPr baseline="0"/>
            </a:lvl1pPr>
          </a:lstStyle>
          <a:p>
            <a:r>
              <a:rPr kumimoji="1" lang="en-US" altLang="ja-JP" dirty="0"/>
              <a:t> Add an image</a:t>
            </a:r>
            <a:endParaRPr kumimoji="1" lang="ja-JP" altLang="en-US" dirty="0"/>
          </a:p>
        </p:txBody>
      </p:sp>
      <p:sp>
        <p:nvSpPr>
          <p:cNvPr id="10" name="図プレースホルダー 10"/>
          <p:cNvSpPr>
            <a:spLocks noGrp="1"/>
          </p:cNvSpPr>
          <p:nvPr>
            <p:ph type="pic" sz="quarter" idx="12" hasCustomPrompt="1"/>
          </p:nvPr>
        </p:nvSpPr>
        <p:spPr>
          <a:xfrm>
            <a:off x="1" y="0"/>
            <a:ext cx="6093811" cy="2194553"/>
          </a:xfrm>
          <a:custGeom>
            <a:avLst/>
            <a:gdLst/>
            <a:ahLst/>
            <a:cxnLst/>
            <a:rect l="l" t="t" r="r" b="b"/>
            <a:pathLst>
              <a:path w="9139924" h="3291830">
                <a:moveTo>
                  <a:pt x="0" y="0"/>
                </a:moveTo>
                <a:lnTo>
                  <a:pt x="7834778" y="0"/>
                </a:lnTo>
                <a:lnTo>
                  <a:pt x="9139924" y="3291830"/>
                </a:lnTo>
                <a:lnTo>
                  <a:pt x="7834778" y="3291830"/>
                </a:lnTo>
                <a:lnTo>
                  <a:pt x="0" y="3291830"/>
                </a:lnTo>
                <a:close/>
              </a:path>
            </a:pathLst>
          </a:custGeom>
          <a:solidFill>
            <a:schemeClr val="bg1">
              <a:alpha val="5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 Add an image</a:t>
            </a:r>
            <a:endParaRPr kumimoji="1" lang="ja-JP" altLang="en-US" dirty="0"/>
          </a:p>
          <a:p>
            <a:endParaRPr kumimoji="1" lang="ja-JP" altLang="en-US" dirty="0"/>
          </a:p>
        </p:txBody>
      </p:sp>
      <p:sp>
        <p:nvSpPr>
          <p:cNvPr id="11" name="テキスト プレースホルダー 11"/>
          <p:cNvSpPr>
            <a:spLocks noGrp="1"/>
          </p:cNvSpPr>
          <p:nvPr>
            <p:ph type="body" sz="quarter" idx="16" hasCustomPrompt="1"/>
          </p:nvPr>
        </p:nvSpPr>
        <p:spPr>
          <a:xfrm>
            <a:off x="6100680" y="838956"/>
            <a:ext cx="5666442" cy="876805"/>
          </a:xfrm>
        </p:spPr>
        <p:txBody>
          <a:bodyPr anchor="t">
            <a:noAutofit/>
          </a:bodyPr>
          <a:lstStyle>
            <a:lvl1pPr algn="l">
              <a:lnSpc>
                <a:spcPct val="120000"/>
              </a:lnSpc>
              <a:defRPr sz="1333">
                <a:solidFill>
                  <a:schemeClr val="bg1"/>
                </a:solidFill>
                <a:latin typeface="+mn-lt"/>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6100680" y="452670"/>
            <a:ext cx="5666442" cy="515469"/>
          </a:xfrm>
        </p:spPr>
        <p:txBody>
          <a:bodyPr anchor="t">
            <a:noAutofit/>
          </a:bodyPr>
          <a:lstStyle>
            <a:lvl1pPr algn="l">
              <a:lnSpc>
                <a:spcPct val="120000"/>
              </a:lnSpc>
              <a:defRPr sz="2133" spc="0">
                <a:solidFill>
                  <a:schemeClr val="bg1"/>
                </a:solidFill>
                <a:latin typeface="Route 159 SemiBold"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40" hasCustomPrompt="1"/>
          </p:nvPr>
        </p:nvSpPr>
        <p:spPr>
          <a:xfrm>
            <a:off x="399552" y="3062960"/>
            <a:ext cx="5666442" cy="846094"/>
          </a:xfrm>
        </p:spPr>
        <p:txBody>
          <a:bodyPr anchor="t">
            <a:noAutofit/>
          </a:bodyPr>
          <a:lstStyle>
            <a:lvl1pPr algn="l">
              <a:lnSpc>
                <a:spcPct val="120000"/>
              </a:lnSpc>
              <a:defRPr sz="1333">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41" hasCustomPrompt="1"/>
          </p:nvPr>
        </p:nvSpPr>
        <p:spPr>
          <a:xfrm>
            <a:off x="399552" y="2676673"/>
            <a:ext cx="5666442" cy="515469"/>
          </a:xfrm>
        </p:spPr>
        <p:txBody>
          <a:bodyPr anchor="t">
            <a:noAutofit/>
          </a:bodyPr>
          <a:lstStyle>
            <a:lvl1pPr algn="l">
              <a:lnSpc>
                <a:spcPct val="120000"/>
              </a:lnSpc>
              <a:defRPr sz="2133" spc="0">
                <a:solidFill>
                  <a:schemeClr val="bg1"/>
                </a:solidFill>
                <a:latin typeface="Route 159 SemiBold" pitchFamily="50" charset="0"/>
              </a:defRPr>
            </a:lvl1pPr>
          </a:lstStyle>
          <a:p>
            <a:pPr lvl="0"/>
            <a:r>
              <a:rPr lang="en-US" altLang="ja-JP" dirty="0"/>
              <a:t>Text Here</a:t>
            </a:r>
            <a:endParaRPr lang="en-US" dirty="0"/>
          </a:p>
        </p:txBody>
      </p:sp>
      <p:sp>
        <p:nvSpPr>
          <p:cNvPr id="15" name="タイトル プレースホルダー 1"/>
          <p:cNvSpPr>
            <a:spLocks noGrp="1"/>
          </p:cNvSpPr>
          <p:nvPr>
            <p:ph type="title" hasCustomPrompt="1"/>
          </p:nvPr>
        </p:nvSpPr>
        <p:spPr>
          <a:xfrm>
            <a:off x="286850" y="4533123"/>
            <a:ext cx="11618299" cy="802101"/>
          </a:xfrm>
          <a:prstGeom prst="rect">
            <a:avLst/>
          </a:prstGeom>
        </p:spPr>
        <p:txBody>
          <a:bodyPr vert="horz" lIns="163275" tIns="81638" rIns="163275" bIns="81638" rtlCol="0" anchor="ctr">
            <a:normAutofit/>
          </a:bodyPr>
          <a:lstStyle>
            <a:lvl1pPr algn="ctr">
              <a:defRPr baseline="0">
                <a:latin typeface="Route 159 UltraLight" pitchFamily="50" charset="0"/>
              </a:defRPr>
            </a:lvl1pPr>
          </a:lstStyle>
          <a:p>
            <a:r>
              <a:rPr kumimoji="1" lang="en-US" altLang="ja-JP" dirty="0"/>
              <a:t>Slide Title Goes Here</a:t>
            </a:r>
            <a:endParaRPr kumimoji="1" lang="ja-JP" altLang="en-US" dirty="0"/>
          </a:p>
        </p:txBody>
      </p:sp>
      <p:sp>
        <p:nvSpPr>
          <p:cNvPr id="16" name="テキスト プレースホルダー 6"/>
          <p:cNvSpPr>
            <a:spLocks noGrp="1"/>
          </p:cNvSpPr>
          <p:nvPr>
            <p:ph type="body" sz="quarter" idx="42" hasCustomPrompt="1"/>
          </p:nvPr>
        </p:nvSpPr>
        <p:spPr>
          <a:xfrm>
            <a:off x="286850" y="5397219"/>
            <a:ext cx="11618299" cy="891307"/>
          </a:xfrm>
        </p:spPr>
        <p:txBody>
          <a:bodyPr>
            <a:noAutofit/>
          </a:bodyPr>
          <a:lstStyle>
            <a:lvl1pPr algn="ctr">
              <a:defRPr sz="1333" b="0" i="0" u="none" baseline="0">
                <a:solidFill>
                  <a:schemeClr val="tx2"/>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7" name="正方形/長方形 16"/>
          <p:cNvSpPr/>
          <p:nvPr/>
        </p:nvSpPr>
        <p:spPr>
          <a:xfrm>
            <a:off x="5039790" y="5301208"/>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95555230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Process 1">
    <p:spTree>
      <p:nvGrpSpPr>
        <p:cNvPr id="1" name=""/>
        <p:cNvGrpSpPr/>
        <p:nvPr/>
      </p:nvGrpSpPr>
      <p:grpSpPr>
        <a:xfrm>
          <a:off x="0" y="0"/>
          <a:ext cx="0" cy="0"/>
          <a:chOff x="0" y="0"/>
          <a:chExt cx="0" cy="0"/>
        </a:xfrm>
      </p:grpSpPr>
      <p:sp>
        <p:nvSpPr>
          <p:cNvPr id="72" name="正方形/長方形 71"/>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29" name="グループ化 28"/>
          <p:cNvGrpSpPr/>
          <p:nvPr/>
        </p:nvGrpSpPr>
        <p:grpSpPr>
          <a:xfrm>
            <a:off x="5513687" y="1790105"/>
            <a:ext cx="4002631" cy="605404"/>
            <a:chOff x="1073297" y="6784950"/>
            <a:chExt cx="6003425" cy="908106"/>
          </a:xfrm>
          <a:solidFill>
            <a:schemeClr val="accent3">
              <a:lumMod val="20000"/>
              <a:lumOff val="80000"/>
            </a:schemeClr>
          </a:solidFill>
        </p:grpSpPr>
        <p:sp>
          <p:nvSpPr>
            <p:cNvPr id="30" name="正方形/長方形 29"/>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円/楕円 31"/>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37" name="グループ化 36"/>
          <p:cNvGrpSpPr/>
          <p:nvPr/>
        </p:nvGrpSpPr>
        <p:grpSpPr>
          <a:xfrm>
            <a:off x="2126189" y="2932452"/>
            <a:ext cx="4002631" cy="605404"/>
            <a:chOff x="1073297" y="6784950"/>
            <a:chExt cx="6003425" cy="908106"/>
          </a:xfrm>
          <a:solidFill>
            <a:schemeClr val="accent2">
              <a:lumMod val="20000"/>
              <a:lumOff val="80000"/>
            </a:schemeClr>
          </a:solidFill>
        </p:grpSpPr>
        <p:sp>
          <p:nvSpPr>
            <p:cNvPr id="38" name="正方形/長方形 37"/>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38"/>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44" name="グループ化 43"/>
          <p:cNvGrpSpPr/>
          <p:nvPr/>
        </p:nvGrpSpPr>
        <p:grpSpPr>
          <a:xfrm>
            <a:off x="5523363" y="4074799"/>
            <a:ext cx="4002631" cy="605404"/>
            <a:chOff x="1073297" y="6784950"/>
            <a:chExt cx="6003425" cy="908106"/>
          </a:xfrm>
          <a:solidFill>
            <a:schemeClr val="accent4">
              <a:lumMod val="20000"/>
              <a:lumOff val="80000"/>
            </a:schemeClr>
          </a:solidFill>
        </p:grpSpPr>
        <p:sp>
          <p:nvSpPr>
            <p:cNvPr id="45" name="正方形/長方形 44"/>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円/楕円 45"/>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7" name="円/楕円 46"/>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58" name="グループ化 57"/>
          <p:cNvGrpSpPr/>
          <p:nvPr/>
        </p:nvGrpSpPr>
        <p:grpSpPr>
          <a:xfrm>
            <a:off x="2116512" y="5217147"/>
            <a:ext cx="4002631" cy="605404"/>
            <a:chOff x="1073297" y="6784950"/>
            <a:chExt cx="6003425" cy="908106"/>
          </a:xfrm>
          <a:solidFill>
            <a:schemeClr val="accent5">
              <a:lumMod val="20000"/>
              <a:lumOff val="80000"/>
            </a:schemeClr>
          </a:solidFill>
        </p:grpSpPr>
        <p:sp>
          <p:nvSpPr>
            <p:cNvPr id="59" name="正方形/長方形 58"/>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円/楕円 60"/>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grpSp>
        <p:nvGrpSpPr>
          <p:cNvPr id="15" name="グループ化 14"/>
          <p:cNvGrpSpPr/>
          <p:nvPr/>
        </p:nvGrpSpPr>
        <p:grpSpPr>
          <a:xfrm>
            <a:off x="2126189" y="647757"/>
            <a:ext cx="4002631" cy="605404"/>
            <a:chOff x="1073297" y="6784950"/>
            <a:chExt cx="6003425" cy="908106"/>
          </a:xfrm>
        </p:grpSpPr>
        <p:sp>
          <p:nvSpPr>
            <p:cNvPr id="16" name="正方形/長方形 15"/>
            <p:cNvSpPr/>
            <p:nvPr/>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1" name="テキスト プレースホルダー 6"/>
          <p:cNvSpPr>
            <a:spLocks noGrp="1"/>
          </p:cNvSpPr>
          <p:nvPr>
            <p:ph type="body" sz="quarter" idx="21" hasCustomPrompt="1"/>
          </p:nvPr>
        </p:nvSpPr>
        <p:spPr>
          <a:xfrm>
            <a:off x="2507970" y="705766"/>
            <a:ext cx="2926334" cy="480053"/>
          </a:xfrm>
        </p:spPr>
        <p:txBody>
          <a:bodyPr anchor="ctr">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p:nvCxnSpPr>
        <p:spPr>
          <a:xfrm>
            <a:off x="5826091" y="0"/>
            <a:ext cx="2571" cy="694750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p:nvSpPr>
        <p:spPr>
          <a:xfrm>
            <a:off x="5606336" y="730723"/>
            <a:ext cx="439509" cy="4394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33" name="テキスト プレースホルダー 6"/>
          <p:cNvSpPr>
            <a:spLocks noGrp="1"/>
          </p:cNvSpPr>
          <p:nvPr>
            <p:ph type="body" sz="quarter" idx="22" hasCustomPrompt="1"/>
          </p:nvPr>
        </p:nvSpPr>
        <p:spPr>
          <a:xfrm>
            <a:off x="6119142" y="1848113"/>
            <a:ext cx="3094447" cy="480053"/>
          </a:xfrm>
        </p:spPr>
        <p:txBody>
          <a:bodyPr anchor="ctr">
            <a:noAutofit/>
          </a:bodyPr>
          <a:lstStyle>
            <a:lvl1pPr algn="l">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p:nvSpPr>
        <p:spPr>
          <a:xfrm>
            <a:off x="5605986" y="1873071"/>
            <a:ext cx="439509" cy="4394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p>
        </p:txBody>
      </p:sp>
      <p:sp>
        <p:nvSpPr>
          <p:cNvPr id="35" name="テキスト プレースホルダー 6"/>
          <p:cNvSpPr>
            <a:spLocks noGrp="1"/>
          </p:cNvSpPr>
          <p:nvPr>
            <p:ph type="body" sz="quarter" idx="28" hasCustomPrompt="1"/>
          </p:nvPr>
        </p:nvSpPr>
        <p:spPr>
          <a:xfrm>
            <a:off x="1252485" y="1266840"/>
            <a:ext cx="4180340" cy="908075"/>
          </a:xfrm>
        </p:spPr>
        <p:txBody>
          <a:bodyPr anchor="t">
            <a:noAutofit/>
          </a:bodyPr>
          <a:lstStyle>
            <a:lvl1pPr algn="r">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6119142" y="2409188"/>
            <a:ext cx="4180340" cy="908075"/>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2507970" y="2990460"/>
            <a:ext cx="2926334" cy="480053"/>
          </a:xfrm>
        </p:spPr>
        <p:txBody>
          <a:bodyPr anchor="ctr">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p:nvSpPr>
        <p:spPr>
          <a:xfrm>
            <a:off x="5606336" y="3015418"/>
            <a:ext cx="439509" cy="4394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43" name="テキスト プレースホルダー 6"/>
          <p:cNvSpPr>
            <a:spLocks noGrp="1"/>
          </p:cNvSpPr>
          <p:nvPr>
            <p:ph type="body" sz="quarter" idx="31" hasCustomPrompt="1"/>
          </p:nvPr>
        </p:nvSpPr>
        <p:spPr>
          <a:xfrm>
            <a:off x="1252485" y="3551535"/>
            <a:ext cx="4180340" cy="908075"/>
          </a:xfrm>
        </p:spPr>
        <p:txBody>
          <a:bodyPr anchor="t">
            <a:noAutofit/>
          </a:bodyPr>
          <a:lstStyle>
            <a:lvl1pPr algn="r">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6128819" y="4132808"/>
            <a:ext cx="3094447" cy="480053"/>
          </a:xfrm>
        </p:spPr>
        <p:txBody>
          <a:bodyPr anchor="ctr">
            <a:noAutofit/>
          </a:bodyPr>
          <a:lstStyle>
            <a:lvl1pPr algn="l">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p:nvSpPr>
        <p:spPr>
          <a:xfrm>
            <a:off x="5615663" y="4157765"/>
            <a:ext cx="439509" cy="4394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p>
        </p:txBody>
      </p:sp>
      <p:sp>
        <p:nvSpPr>
          <p:cNvPr id="50" name="テキスト プレースホルダー 6"/>
          <p:cNvSpPr>
            <a:spLocks noGrp="1"/>
          </p:cNvSpPr>
          <p:nvPr>
            <p:ph type="body" sz="quarter" idx="33" hasCustomPrompt="1"/>
          </p:nvPr>
        </p:nvSpPr>
        <p:spPr>
          <a:xfrm>
            <a:off x="6128819" y="4693883"/>
            <a:ext cx="4180340" cy="908075"/>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2498293" y="5275155"/>
            <a:ext cx="2926334" cy="480053"/>
          </a:xfrm>
        </p:spPr>
        <p:txBody>
          <a:bodyPr anchor="ctr">
            <a:noAutofit/>
          </a:bodyPr>
          <a:lstStyle>
            <a:lvl1pPr algn="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p:nvSpPr>
        <p:spPr>
          <a:xfrm>
            <a:off x="5596660" y="5300113"/>
            <a:ext cx="439509" cy="4394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64" name="テキスト プレースホルダー 6"/>
          <p:cNvSpPr>
            <a:spLocks noGrp="1"/>
          </p:cNvSpPr>
          <p:nvPr>
            <p:ph type="body" sz="quarter" idx="35" hasCustomPrompt="1"/>
          </p:nvPr>
        </p:nvSpPr>
        <p:spPr>
          <a:xfrm>
            <a:off x="1242808" y="5836230"/>
            <a:ext cx="4180340" cy="908075"/>
          </a:xfrm>
        </p:spPr>
        <p:txBody>
          <a:bodyPr anchor="t">
            <a:noAutofit/>
          </a:bodyPr>
          <a:lstStyle>
            <a:lvl1pPr algn="r">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65" name="タイトル プレースホルダー 1"/>
          <p:cNvSpPr>
            <a:spLocks noGrp="1"/>
          </p:cNvSpPr>
          <p:nvPr>
            <p:ph type="title" hasCustomPrompt="1"/>
          </p:nvPr>
        </p:nvSpPr>
        <p:spPr>
          <a:xfrm>
            <a:off x="6288038" y="164638"/>
            <a:ext cx="5327768" cy="80210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66" name="テキスト プレースホルダー 6"/>
          <p:cNvSpPr>
            <a:spLocks noGrp="1"/>
          </p:cNvSpPr>
          <p:nvPr>
            <p:ph type="body" sz="quarter" idx="13" hasCustomPrompt="1"/>
          </p:nvPr>
        </p:nvSpPr>
        <p:spPr>
          <a:xfrm>
            <a:off x="6336047" y="1028734"/>
            <a:ext cx="5279759"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67" name="正方形/長方形 66"/>
          <p:cNvSpPr/>
          <p:nvPr/>
        </p:nvSpPr>
        <p:spPr>
          <a:xfrm>
            <a:off x="6384057"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062281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image" Target="../media/image5.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slideLayout" Target="../slideLayouts/slideLayout83.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41" Type="http://schemas.openxmlformats.org/officeDocument/2006/relationships/slideLayout" Target="../slideLayouts/slideLayout82.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theme" Target="../theme/theme3.xml"/><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theme" Target="../theme/theme4.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theme" Target="../theme/theme5.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r>
              <a:rPr lang="en-US" smtClean="0"/>
              <a:t>Departemen Statistika FMIPA IPB</a:t>
            </a:r>
            <a:endParaRPr lang="en-US"/>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endParaRPr lang="en-US"/>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DE6E0766-789B-42CC-9ACC-6785A4C4F227}" type="slidenum">
              <a:rPr lang="en-US" smtClean="0"/>
              <a:t>‹#›</a:t>
            </a:fld>
            <a:endParaRPr lang="en-US"/>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16231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702"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図 7"/>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0" y="298"/>
            <a:ext cx="12191997" cy="6857403"/>
          </a:xfrm>
          <a:prstGeom prst="rect">
            <a:avLst/>
          </a:prstGeom>
        </p:spPr>
      </p:pic>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ltLang="ja-JP" dirty="0" smtClean="0"/>
              <a:t>Master Title</a:t>
            </a:r>
            <a:endParaRPr lang="en-US" dirty="0"/>
          </a:p>
        </p:txBody>
      </p:sp>
      <p:sp>
        <p:nvSpPr>
          <p:cNvPr id="3" name="Text Placeholder 2"/>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dirty="0" smtClean="0"/>
              <a:t>Master Text</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Departemen Statistika FMIPA IPB</a:t>
            </a:r>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1F482C-44AA-46E6-BA1A-E4C16BAF3A94}" type="slidenum">
              <a:rPr lang="en-US" smtClean="0"/>
              <a:t>‹#›</a:t>
            </a:fld>
            <a:endParaRPr lang="en-US"/>
          </a:p>
        </p:txBody>
      </p:sp>
    </p:spTree>
    <p:extLst>
      <p:ext uri="{BB962C8B-B14F-4D97-AF65-F5344CB8AC3E}">
        <p14:creationId xmlns:p14="http://schemas.microsoft.com/office/powerpoint/2010/main" val="22465526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Lst>
  <p:timing>
    <p:tnLst>
      <p:par>
        <p:cTn id="1" dur="indefinite" restart="never" nodeType="tmRoot"/>
      </p:par>
    </p:tnLst>
  </p:timing>
  <p:hf hdr="0" ftr="0" dt="0"/>
  <p:txStyles>
    <p:titleStyle>
      <a:lvl1pPr algn="l" defTabSz="914385" rtl="0" eaLnBrk="1" latinLnBrk="0" hangingPunct="1">
        <a:lnSpc>
          <a:spcPct val="90000"/>
        </a:lnSpc>
        <a:spcBef>
          <a:spcPct val="0"/>
        </a:spcBef>
        <a:buNone/>
        <a:defRPr sz="4400" kern="1200" baseline="0">
          <a:solidFill>
            <a:schemeClr val="tx1"/>
          </a:solidFill>
          <a:latin typeface="+mj-lt"/>
          <a:ea typeface="+mj-ea"/>
          <a:cs typeface="+mj-cs"/>
        </a:defRPr>
      </a:lvl1pPr>
    </p:titleStyle>
    <p:bodyStyle>
      <a:lvl1pPr marL="0" indent="0" algn="l" defTabSz="914385" rtl="0" eaLnBrk="1" latinLnBrk="0" hangingPunct="1">
        <a:lnSpc>
          <a:spcPct val="90000"/>
        </a:lnSpc>
        <a:spcBef>
          <a:spcPts val="1000"/>
        </a:spcBef>
        <a:buFont typeface="Arial" panose="020B0604020202020204" pitchFamily="34" charset="0"/>
        <a:buNone/>
        <a:defRPr sz="2800" kern="1200" baseline="0">
          <a:solidFill>
            <a:schemeClr val="tx1"/>
          </a:solidFill>
          <a:latin typeface="+mn-lt"/>
          <a:ea typeface="+mn-ea"/>
          <a:cs typeface="+mn-cs"/>
        </a:defRPr>
      </a:lvl1pPr>
      <a:lvl2pPr marL="685788" indent="-228596" algn="l" defTabSz="91438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1" indent="-228596" algn="l" defTabSz="91438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73" indent="-228596" algn="l" defTabSz="91438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66" indent="-228596" algn="l" defTabSz="91438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58" indent="-228596" algn="l" defTabSz="91438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51" indent="-228596" algn="l" defTabSz="91438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43" indent="-228596" algn="l" defTabSz="91438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35" indent="-228596" algn="l" defTabSz="91438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5" rtl="0" eaLnBrk="1" latinLnBrk="0" hangingPunct="1">
        <a:defRPr sz="1800" kern="1200">
          <a:solidFill>
            <a:schemeClr val="tx1"/>
          </a:solidFill>
          <a:latin typeface="+mn-lt"/>
          <a:ea typeface="+mn-ea"/>
          <a:cs typeface="+mn-cs"/>
        </a:defRPr>
      </a:lvl1pPr>
      <a:lvl2pPr marL="457192" algn="l" defTabSz="914385" rtl="0" eaLnBrk="1" latinLnBrk="0" hangingPunct="1">
        <a:defRPr sz="1800" kern="1200">
          <a:solidFill>
            <a:schemeClr val="tx1"/>
          </a:solidFill>
          <a:latin typeface="+mn-lt"/>
          <a:ea typeface="+mn-ea"/>
          <a:cs typeface="+mn-cs"/>
        </a:defRPr>
      </a:lvl2pPr>
      <a:lvl3pPr marL="914385" algn="l" defTabSz="914385" rtl="0" eaLnBrk="1" latinLnBrk="0" hangingPunct="1">
        <a:defRPr sz="1800" kern="1200">
          <a:solidFill>
            <a:schemeClr val="tx1"/>
          </a:solidFill>
          <a:latin typeface="+mn-lt"/>
          <a:ea typeface="+mn-ea"/>
          <a:cs typeface="+mn-cs"/>
        </a:defRPr>
      </a:lvl3pPr>
      <a:lvl4pPr marL="1371577" algn="l" defTabSz="914385" rtl="0" eaLnBrk="1" latinLnBrk="0" hangingPunct="1">
        <a:defRPr sz="1800" kern="1200">
          <a:solidFill>
            <a:schemeClr val="tx1"/>
          </a:solidFill>
          <a:latin typeface="+mn-lt"/>
          <a:ea typeface="+mn-ea"/>
          <a:cs typeface="+mn-cs"/>
        </a:defRPr>
      </a:lvl4pPr>
      <a:lvl5pPr marL="1828769" algn="l" defTabSz="914385" rtl="0" eaLnBrk="1" latinLnBrk="0" hangingPunct="1">
        <a:defRPr sz="1800" kern="1200">
          <a:solidFill>
            <a:schemeClr val="tx1"/>
          </a:solidFill>
          <a:latin typeface="+mn-lt"/>
          <a:ea typeface="+mn-ea"/>
          <a:cs typeface="+mn-cs"/>
        </a:defRPr>
      </a:lvl5pPr>
      <a:lvl6pPr marL="2285962" algn="l" defTabSz="914385" rtl="0" eaLnBrk="1" latinLnBrk="0" hangingPunct="1">
        <a:defRPr sz="1800" kern="1200">
          <a:solidFill>
            <a:schemeClr val="tx1"/>
          </a:solidFill>
          <a:latin typeface="+mn-lt"/>
          <a:ea typeface="+mn-ea"/>
          <a:cs typeface="+mn-cs"/>
        </a:defRPr>
      </a:lvl6pPr>
      <a:lvl7pPr marL="2743154" algn="l" defTabSz="914385" rtl="0" eaLnBrk="1" latinLnBrk="0" hangingPunct="1">
        <a:defRPr sz="1800" kern="1200">
          <a:solidFill>
            <a:schemeClr val="tx1"/>
          </a:solidFill>
          <a:latin typeface="+mn-lt"/>
          <a:ea typeface="+mn-ea"/>
          <a:cs typeface="+mn-cs"/>
        </a:defRPr>
      </a:lvl7pPr>
      <a:lvl8pPr marL="3200347" algn="l" defTabSz="914385" rtl="0" eaLnBrk="1" latinLnBrk="0" hangingPunct="1">
        <a:defRPr sz="1800" kern="1200">
          <a:solidFill>
            <a:schemeClr val="tx1"/>
          </a:solidFill>
          <a:latin typeface="+mn-lt"/>
          <a:ea typeface="+mn-ea"/>
          <a:cs typeface="+mn-cs"/>
        </a:defRPr>
      </a:lvl8pPr>
      <a:lvl9pPr marL="3657539" algn="l" defTabSz="91438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15" name="正方形/長方形 14"/>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プレースホルダー 1"/>
          <p:cNvSpPr>
            <a:spLocks noGrp="1"/>
          </p:cNvSpPr>
          <p:nvPr>
            <p:ph type="title"/>
          </p:nvPr>
        </p:nvSpPr>
        <p:spPr>
          <a:xfrm>
            <a:off x="2048598" y="164638"/>
            <a:ext cx="9567208" cy="80210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609600" y="1600201"/>
            <a:ext cx="10972800" cy="4525963"/>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7005935" y="6309239"/>
            <a:ext cx="3860800"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endParaRPr lang="en-US"/>
          </a:p>
        </p:txBody>
      </p:sp>
      <p:sp>
        <p:nvSpPr>
          <p:cNvPr id="13" name="円/楕円 12"/>
          <p:cNvSpPr/>
          <p:nvPr/>
        </p:nvSpPr>
        <p:spPr>
          <a:xfrm>
            <a:off x="1555534" y="905648"/>
            <a:ext cx="384076" cy="3840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p:nvSpPr>
        <p:spPr>
          <a:xfrm>
            <a:off x="31596" y="0"/>
            <a:ext cx="912180" cy="681270"/>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681974" y="681271"/>
            <a:ext cx="528104" cy="5280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1207829" y="149092"/>
            <a:ext cx="661953" cy="66189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p:nvSpPr>
        <p:spPr>
          <a:xfrm>
            <a:off x="11022059" y="6100230"/>
            <a:ext cx="289591"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円/楕円 22"/>
          <p:cNvSpPr/>
          <p:nvPr/>
        </p:nvSpPr>
        <p:spPr>
          <a:xfrm>
            <a:off x="11435106" y="6111048"/>
            <a:ext cx="720142"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10860585" y="6469495"/>
            <a:ext cx="480095"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スライド番号プレースホルダー 5"/>
          <p:cNvSpPr>
            <a:spLocks noGrp="1"/>
          </p:cNvSpPr>
          <p:nvPr>
            <p:ph type="sldNum" sz="quarter" idx="4"/>
          </p:nvPr>
        </p:nvSpPr>
        <p:spPr>
          <a:xfrm>
            <a:off x="11435106"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DE6E0766-789B-42CC-9ACC-6785A4C4F227}" type="slidenum">
              <a:rPr lang="en-US" smtClean="0"/>
              <a:t>‹#›</a:t>
            </a:fld>
            <a:endParaRPr lang="en-US"/>
          </a:p>
        </p:txBody>
      </p:sp>
    </p:spTree>
    <p:extLst>
      <p:ext uri="{BB962C8B-B14F-4D97-AF65-F5344CB8AC3E}">
        <p14:creationId xmlns:p14="http://schemas.microsoft.com/office/powerpoint/2010/main" val="1407857"/>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 id="2147483745"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088556" rtl="0" eaLnBrk="1" latinLnBrk="0" hangingPunct="1">
        <a:spcBef>
          <a:spcPct val="0"/>
        </a:spcBef>
        <a:buNone/>
        <a:defRPr kumimoji="1" sz="4000" kern="1200" baseline="0">
          <a:solidFill>
            <a:schemeClr val="tx1">
              <a:lumMod val="75000"/>
              <a:lumOff val="25000"/>
            </a:schemeClr>
          </a:solidFill>
          <a:latin typeface="Route 159 UltraLight" pitchFamily="50" charset="0"/>
          <a:ea typeface="+mj-ea"/>
          <a:cs typeface="+mj-cs"/>
        </a:defRPr>
      </a:lvl1pPr>
    </p:titleStyle>
    <p:bodyStyle>
      <a:lvl1pPr marL="0" indent="0" algn="l" defTabSz="1088556" rtl="0" eaLnBrk="1" latinLnBrk="0" hangingPunct="1">
        <a:lnSpc>
          <a:spcPct val="120000"/>
        </a:lnSpc>
        <a:spcBef>
          <a:spcPts val="800"/>
        </a:spcBef>
        <a:buFont typeface="Arial" panose="020B0604020202020204" pitchFamily="34" charset="0"/>
        <a:buNone/>
        <a:defRPr kumimoji="1" sz="1600" kern="1200" baseline="0">
          <a:solidFill>
            <a:schemeClr val="tx2"/>
          </a:solidFill>
          <a:latin typeface="+mn-lt"/>
          <a:ea typeface="+mn-ea"/>
          <a:cs typeface="+mn-cs"/>
        </a:defRPr>
      </a:lvl1pPr>
      <a:lvl2pPr marL="884452" indent="-340174" algn="l" defTabSz="1088556" rtl="0" eaLnBrk="1" latinLnBrk="0" hangingPunct="1">
        <a:spcBef>
          <a:spcPct val="20000"/>
        </a:spcBef>
        <a:buFont typeface="Arial" panose="020B0604020202020204" pitchFamily="34" charset="0"/>
        <a:buChar char="–"/>
        <a:defRPr kumimoji="1" sz="3334" kern="1200">
          <a:solidFill>
            <a:schemeClr val="tx1"/>
          </a:solidFill>
          <a:latin typeface="+mn-lt"/>
          <a:ea typeface="+mn-ea"/>
          <a:cs typeface="+mn-cs"/>
        </a:defRPr>
      </a:lvl2pPr>
      <a:lvl3pPr marL="1360695" indent="-272139" algn="l" defTabSz="1088556" rtl="0" eaLnBrk="1" latinLnBrk="0" hangingPunct="1">
        <a:spcBef>
          <a:spcPct val="20000"/>
        </a:spcBef>
        <a:buFont typeface="Arial" panose="020B0604020202020204" pitchFamily="34" charset="0"/>
        <a:buChar char="•"/>
        <a:defRPr kumimoji="1" sz="2867" kern="1200">
          <a:solidFill>
            <a:schemeClr val="tx1"/>
          </a:solidFill>
          <a:latin typeface="+mn-lt"/>
          <a:ea typeface="+mn-ea"/>
          <a:cs typeface="+mn-cs"/>
        </a:defRPr>
      </a:lvl3pPr>
      <a:lvl4pPr marL="1904973"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2449251"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2993530"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6pPr>
      <a:lvl7pPr marL="3537808"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7pPr>
      <a:lvl8pPr marL="4082085"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8pPr>
      <a:lvl9pPr marL="4626364"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088556" rtl="0" eaLnBrk="1" latinLnBrk="0" hangingPunct="1">
        <a:defRPr kumimoji="1" sz="2133" kern="1200">
          <a:solidFill>
            <a:schemeClr val="tx1"/>
          </a:solidFill>
          <a:latin typeface="+mn-lt"/>
          <a:ea typeface="+mn-ea"/>
          <a:cs typeface="+mn-cs"/>
        </a:defRPr>
      </a:lvl1pPr>
      <a:lvl2pPr marL="544278" algn="l" defTabSz="1088556" rtl="0" eaLnBrk="1" latinLnBrk="0" hangingPunct="1">
        <a:defRPr kumimoji="1" sz="2133" kern="1200">
          <a:solidFill>
            <a:schemeClr val="tx1"/>
          </a:solidFill>
          <a:latin typeface="+mn-lt"/>
          <a:ea typeface="+mn-ea"/>
          <a:cs typeface="+mn-cs"/>
        </a:defRPr>
      </a:lvl2pPr>
      <a:lvl3pPr marL="1088556" algn="l" defTabSz="1088556" rtl="0" eaLnBrk="1" latinLnBrk="0" hangingPunct="1">
        <a:defRPr kumimoji="1" sz="2133" kern="1200">
          <a:solidFill>
            <a:schemeClr val="tx1"/>
          </a:solidFill>
          <a:latin typeface="+mn-lt"/>
          <a:ea typeface="+mn-ea"/>
          <a:cs typeface="+mn-cs"/>
        </a:defRPr>
      </a:lvl3pPr>
      <a:lvl4pPr marL="1632834" algn="l" defTabSz="1088556" rtl="0" eaLnBrk="1" latinLnBrk="0" hangingPunct="1">
        <a:defRPr kumimoji="1" sz="2133" kern="1200">
          <a:solidFill>
            <a:schemeClr val="tx1"/>
          </a:solidFill>
          <a:latin typeface="+mn-lt"/>
          <a:ea typeface="+mn-ea"/>
          <a:cs typeface="+mn-cs"/>
        </a:defRPr>
      </a:lvl4pPr>
      <a:lvl5pPr marL="2177112" algn="l" defTabSz="1088556" rtl="0" eaLnBrk="1" latinLnBrk="0" hangingPunct="1">
        <a:defRPr kumimoji="1" sz="2133" kern="1200">
          <a:solidFill>
            <a:schemeClr val="tx1"/>
          </a:solidFill>
          <a:latin typeface="+mn-lt"/>
          <a:ea typeface="+mn-ea"/>
          <a:cs typeface="+mn-cs"/>
        </a:defRPr>
      </a:lvl5pPr>
      <a:lvl6pPr marL="2721391" algn="l" defTabSz="1088556" rtl="0" eaLnBrk="1" latinLnBrk="0" hangingPunct="1">
        <a:defRPr kumimoji="1" sz="2133" kern="1200">
          <a:solidFill>
            <a:schemeClr val="tx1"/>
          </a:solidFill>
          <a:latin typeface="+mn-lt"/>
          <a:ea typeface="+mn-ea"/>
          <a:cs typeface="+mn-cs"/>
        </a:defRPr>
      </a:lvl6pPr>
      <a:lvl7pPr marL="3265669" algn="l" defTabSz="1088556" rtl="0" eaLnBrk="1" latinLnBrk="0" hangingPunct="1">
        <a:defRPr kumimoji="1" sz="2133" kern="1200">
          <a:solidFill>
            <a:schemeClr val="tx1"/>
          </a:solidFill>
          <a:latin typeface="+mn-lt"/>
          <a:ea typeface="+mn-ea"/>
          <a:cs typeface="+mn-cs"/>
        </a:defRPr>
      </a:lvl7pPr>
      <a:lvl8pPr marL="3809946" algn="l" defTabSz="1088556" rtl="0" eaLnBrk="1" latinLnBrk="0" hangingPunct="1">
        <a:defRPr kumimoji="1" sz="2133" kern="1200">
          <a:solidFill>
            <a:schemeClr val="tx1"/>
          </a:solidFill>
          <a:latin typeface="+mn-lt"/>
          <a:ea typeface="+mn-ea"/>
          <a:cs typeface="+mn-cs"/>
        </a:defRPr>
      </a:lvl8pPr>
      <a:lvl9pPr marL="4354225" algn="l" defTabSz="1088556" rtl="0" eaLnBrk="1" latinLnBrk="0" hangingPunct="1">
        <a:defRPr kumimoji="1" sz="2133"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09601" y="164638"/>
            <a:ext cx="11006206" cy="80210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609600" y="1600201"/>
            <a:ext cx="10972800" cy="4525963"/>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9" name="フッター プレースホルダー 4"/>
          <p:cNvSpPr>
            <a:spLocks noGrp="1"/>
          </p:cNvSpPr>
          <p:nvPr>
            <p:ph type="ftr" sz="quarter" idx="3"/>
          </p:nvPr>
        </p:nvSpPr>
        <p:spPr>
          <a:xfrm>
            <a:off x="7005935" y="6309239"/>
            <a:ext cx="3860800"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r>
              <a:rPr lang="en-US" altLang="ja-JP" dirty="0"/>
              <a:t>The Power of PowerPoint | thepopp.com</a:t>
            </a:r>
            <a:endParaRPr lang="ja-JP" altLang="en-US" dirty="0"/>
          </a:p>
        </p:txBody>
      </p:sp>
      <p:sp>
        <p:nvSpPr>
          <p:cNvPr id="11" name="円/楕円 10"/>
          <p:cNvSpPr/>
          <p:nvPr/>
        </p:nvSpPr>
        <p:spPr>
          <a:xfrm>
            <a:off x="11022059" y="6100230"/>
            <a:ext cx="289591"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円/楕円 14"/>
          <p:cNvSpPr/>
          <p:nvPr/>
        </p:nvSpPr>
        <p:spPr>
          <a:xfrm>
            <a:off x="11435106" y="6111048"/>
            <a:ext cx="720142"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円/楕円 19"/>
          <p:cNvSpPr/>
          <p:nvPr/>
        </p:nvSpPr>
        <p:spPr>
          <a:xfrm>
            <a:off x="10860585" y="6469495"/>
            <a:ext cx="480095"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スライド番号プレースホルダー 5"/>
          <p:cNvSpPr>
            <a:spLocks noGrp="1"/>
          </p:cNvSpPr>
          <p:nvPr>
            <p:ph type="sldNum" sz="quarter" idx="4"/>
          </p:nvPr>
        </p:nvSpPr>
        <p:spPr>
          <a:xfrm>
            <a:off x="11435106"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213269712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Lst>
  <p:hf hdr="0" dt="0"/>
  <p:txStyles>
    <p:titleStyle>
      <a:lvl1pPr algn="l" defTabSz="1088556" rtl="0" eaLnBrk="1" latinLnBrk="0" hangingPunct="1">
        <a:spcBef>
          <a:spcPct val="0"/>
        </a:spcBef>
        <a:buNone/>
        <a:defRPr kumimoji="1" sz="4000" kern="1200" baseline="0">
          <a:solidFill>
            <a:schemeClr val="tx1">
              <a:lumMod val="75000"/>
              <a:lumOff val="25000"/>
            </a:schemeClr>
          </a:solidFill>
          <a:latin typeface="+mj-lt"/>
          <a:ea typeface="+mj-ea"/>
          <a:cs typeface="+mj-cs"/>
        </a:defRPr>
      </a:lvl1pPr>
    </p:titleStyle>
    <p:bodyStyle>
      <a:lvl1pPr marL="0" indent="0" algn="l" defTabSz="1088556" rtl="0" eaLnBrk="1" latinLnBrk="0" hangingPunct="1">
        <a:lnSpc>
          <a:spcPct val="120000"/>
        </a:lnSpc>
        <a:spcBef>
          <a:spcPts val="800"/>
        </a:spcBef>
        <a:buFont typeface="Arial" panose="020B0604020202020204" pitchFamily="34" charset="0"/>
        <a:buNone/>
        <a:defRPr kumimoji="1" sz="1600" kern="1200" baseline="0">
          <a:solidFill>
            <a:schemeClr val="tx2"/>
          </a:solidFill>
          <a:latin typeface="+mn-lt"/>
          <a:ea typeface="+mn-ea"/>
          <a:cs typeface="+mn-cs"/>
        </a:defRPr>
      </a:lvl1pPr>
      <a:lvl2pPr marL="884452" indent="-340174" algn="l" defTabSz="1088556" rtl="0" eaLnBrk="1" latinLnBrk="0" hangingPunct="1">
        <a:spcBef>
          <a:spcPct val="20000"/>
        </a:spcBef>
        <a:buFont typeface="Arial" panose="020B0604020202020204" pitchFamily="34" charset="0"/>
        <a:buChar char="–"/>
        <a:defRPr kumimoji="1" sz="3334" kern="1200">
          <a:solidFill>
            <a:schemeClr val="tx1"/>
          </a:solidFill>
          <a:latin typeface="+mn-lt"/>
          <a:ea typeface="+mn-ea"/>
          <a:cs typeface="+mn-cs"/>
        </a:defRPr>
      </a:lvl2pPr>
      <a:lvl3pPr marL="1360695" indent="-272139" algn="l" defTabSz="1088556" rtl="0" eaLnBrk="1" latinLnBrk="0" hangingPunct="1">
        <a:spcBef>
          <a:spcPct val="20000"/>
        </a:spcBef>
        <a:buFont typeface="Arial" panose="020B0604020202020204" pitchFamily="34" charset="0"/>
        <a:buChar char="•"/>
        <a:defRPr kumimoji="1" sz="2867" kern="1200">
          <a:solidFill>
            <a:schemeClr val="tx1"/>
          </a:solidFill>
          <a:latin typeface="+mn-lt"/>
          <a:ea typeface="+mn-ea"/>
          <a:cs typeface="+mn-cs"/>
        </a:defRPr>
      </a:lvl3pPr>
      <a:lvl4pPr marL="1904973"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2449251"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2993530"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6pPr>
      <a:lvl7pPr marL="3537808"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7pPr>
      <a:lvl8pPr marL="4082085"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8pPr>
      <a:lvl9pPr marL="4626364"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088556" rtl="0" eaLnBrk="1" latinLnBrk="0" hangingPunct="1">
        <a:defRPr kumimoji="1" sz="2133" kern="1200">
          <a:solidFill>
            <a:schemeClr val="tx1"/>
          </a:solidFill>
          <a:latin typeface="+mn-lt"/>
          <a:ea typeface="+mn-ea"/>
          <a:cs typeface="+mn-cs"/>
        </a:defRPr>
      </a:lvl1pPr>
      <a:lvl2pPr marL="544278" algn="l" defTabSz="1088556" rtl="0" eaLnBrk="1" latinLnBrk="0" hangingPunct="1">
        <a:defRPr kumimoji="1" sz="2133" kern="1200">
          <a:solidFill>
            <a:schemeClr val="tx1"/>
          </a:solidFill>
          <a:latin typeface="+mn-lt"/>
          <a:ea typeface="+mn-ea"/>
          <a:cs typeface="+mn-cs"/>
        </a:defRPr>
      </a:lvl2pPr>
      <a:lvl3pPr marL="1088556" algn="l" defTabSz="1088556" rtl="0" eaLnBrk="1" latinLnBrk="0" hangingPunct="1">
        <a:defRPr kumimoji="1" sz="2133" kern="1200">
          <a:solidFill>
            <a:schemeClr val="tx1"/>
          </a:solidFill>
          <a:latin typeface="+mn-lt"/>
          <a:ea typeface="+mn-ea"/>
          <a:cs typeface="+mn-cs"/>
        </a:defRPr>
      </a:lvl3pPr>
      <a:lvl4pPr marL="1632834" algn="l" defTabSz="1088556" rtl="0" eaLnBrk="1" latinLnBrk="0" hangingPunct="1">
        <a:defRPr kumimoji="1" sz="2133" kern="1200">
          <a:solidFill>
            <a:schemeClr val="tx1"/>
          </a:solidFill>
          <a:latin typeface="+mn-lt"/>
          <a:ea typeface="+mn-ea"/>
          <a:cs typeface="+mn-cs"/>
        </a:defRPr>
      </a:lvl4pPr>
      <a:lvl5pPr marL="2177112" algn="l" defTabSz="1088556" rtl="0" eaLnBrk="1" latinLnBrk="0" hangingPunct="1">
        <a:defRPr kumimoji="1" sz="2133" kern="1200">
          <a:solidFill>
            <a:schemeClr val="tx1"/>
          </a:solidFill>
          <a:latin typeface="+mn-lt"/>
          <a:ea typeface="+mn-ea"/>
          <a:cs typeface="+mn-cs"/>
        </a:defRPr>
      </a:lvl5pPr>
      <a:lvl6pPr marL="2721391" algn="l" defTabSz="1088556" rtl="0" eaLnBrk="1" latinLnBrk="0" hangingPunct="1">
        <a:defRPr kumimoji="1" sz="2133" kern="1200">
          <a:solidFill>
            <a:schemeClr val="tx1"/>
          </a:solidFill>
          <a:latin typeface="+mn-lt"/>
          <a:ea typeface="+mn-ea"/>
          <a:cs typeface="+mn-cs"/>
        </a:defRPr>
      </a:lvl6pPr>
      <a:lvl7pPr marL="3265669" algn="l" defTabSz="1088556" rtl="0" eaLnBrk="1" latinLnBrk="0" hangingPunct="1">
        <a:defRPr kumimoji="1" sz="2133" kern="1200">
          <a:solidFill>
            <a:schemeClr val="tx1"/>
          </a:solidFill>
          <a:latin typeface="+mn-lt"/>
          <a:ea typeface="+mn-ea"/>
          <a:cs typeface="+mn-cs"/>
        </a:defRPr>
      </a:lvl7pPr>
      <a:lvl8pPr marL="3809946" algn="l" defTabSz="1088556" rtl="0" eaLnBrk="1" latinLnBrk="0" hangingPunct="1">
        <a:defRPr kumimoji="1" sz="2133" kern="1200">
          <a:solidFill>
            <a:schemeClr val="tx1"/>
          </a:solidFill>
          <a:latin typeface="+mn-lt"/>
          <a:ea typeface="+mn-ea"/>
          <a:cs typeface="+mn-cs"/>
        </a:defRPr>
      </a:lvl8pPr>
      <a:lvl9pPr marL="4354225" algn="l" defTabSz="1088556" rtl="0" eaLnBrk="1" latinLnBrk="0" hangingPunct="1">
        <a:defRPr kumimoji="1" sz="21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2917" y="164638"/>
            <a:ext cx="10959484" cy="80210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609600" y="1600201"/>
            <a:ext cx="10972800" cy="4525963"/>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Tree>
    <p:extLst>
      <p:ext uri="{BB962C8B-B14F-4D97-AF65-F5344CB8AC3E}">
        <p14:creationId xmlns:p14="http://schemas.microsoft.com/office/powerpoint/2010/main" val="202840792"/>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Lst>
  <p:hf hdr="0" dt="0"/>
  <p:txStyles>
    <p:titleStyle>
      <a:lvl1pPr algn="l" defTabSz="1088556" rtl="0" eaLnBrk="1" latinLnBrk="0" hangingPunct="1">
        <a:spcBef>
          <a:spcPct val="0"/>
        </a:spcBef>
        <a:buNone/>
        <a:defRPr kumimoji="1" sz="4000" kern="1200" baseline="0">
          <a:solidFill>
            <a:schemeClr val="tx1">
              <a:lumMod val="75000"/>
              <a:lumOff val="25000"/>
            </a:schemeClr>
          </a:solidFill>
          <a:latin typeface="+mj-lt"/>
          <a:ea typeface="+mj-ea"/>
          <a:cs typeface="+mj-cs"/>
        </a:defRPr>
      </a:lvl1pPr>
    </p:titleStyle>
    <p:bodyStyle>
      <a:lvl1pPr marL="0" indent="0" algn="l" defTabSz="1088556" rtl="0" eaLnBrk="1" latinLnBrk="0" hangingPunct="1">
        <a:lnSpc>
          <a:spcPct val="120000"/>
        </a:lnSpc>
        <a:spcBef>
          <a:spcPts val="800"/>
        </a:spcBef>
        <a:buFont typeface="Arial" panose="020B0604020202020204" pitchFamily="34" charset="0"/>
        <a:buNone/>
        <a:defRPr kumimoji="1" sz="1600" kern="1200" baseline="0">
          <a:solidFill>
            <a:schemeClr val="tx2"/>
          </a:solidFill>
          <a:latin typeface="+mn-lt"/>
          <a:ea typeface="+mn-ea"/>
          <a:cs typeface="+mn-cs"/>
        </a:defRPr>
      </a:lvl1pPr>
      <a:lvl2pPr marL="884452" indent="-340174" algn="l" defTabSz="1088556" rtl="0" eaLnBrk="1" latinLnBrk="0" hangingPunct="1">
        <a:spcBef>
          <a:spcPct val="20000"/>
        </a:spcBef>
        <a:buFont typeface="Arial" panose="020B0604020202020204" pitchFamily="34" charset="0"/>
        <a:buChar char="–"/>
        <a:defRPr kumimoji="1" sz="3334" kern="1200">
          <a:solidFill>
            <a:schemeClr val="tx1"/>
          </a:solidFill>
          <a:latin typeface="+mn-lt"/>
          <a:ea typeface="+mn-ea"/>
          <a:cs typeface="+mn-cs"/>
        </a:defRPr>
      </a:lvl2pPr>
      <a:lvl3pPr marL="1360695" indent="-272139" algn="l" defTabSz="1088556" rtl="0" eaLnBrk="1" latinLnBrk="0" hangingPunct="1">
        <a:spcBef>
          <a:spcPct val="20000"/>
        </a:spcBef>
        <a:buFont typeface="Arial" panose="020B0604020202020204" pitchFamily="34" charset="0"/>
        <a:buChar char="•"/>
        <a:defRPr kumimoji="1" sz="2867" kern="1200">
          <a:solidFill>
            <a:schemeClr val="tx1"/>
          </a:solidFill>
          <a:latin typeface="+mn-lt"/>
          <a:ea typeface="+mn-ea"/>
          <a:cs typeface="+mn-cs"/>
        </a:defRPr>
      </a:lvl3pPr>
      <a:lvl4pPr marL="1904973"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2449251"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2993530"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6pPr>
      <a:lvl7pPr marL="3537808"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7pPr>
      <a:lvl8pPr marL="4082085"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8pPr>
      <a:lvl9pPr marL="4626364"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088556" rtl="0" eaLnBrk="1" latinLnBrk="0" hangingPunct="1">
        <a:defRPr kumimoji="1" sz="2133" kern="1200">
          <a:solidFill>
            <a:schemeClr val="tx1"/>
          </a:solidFill>
          <a:latin typeface="+mn-lt"/>
          <a:ea typeface="+mn-ea"/>
          <a:cs typeface="+mn-cs"/>
        </a:defRPr>
      </a:lvl1pPr>
      <a:lvl2pPr marL="544278" algn="l" defTabSz="1088556" rtl="0" eaLnBrk="1" latinLnBrk="0" hangingPunct="1">
        <a:defRPr kumimoji="1" sz="2133" kern="1200">
          <a:solidFill>
            <a:schemeClr val="tx1"/>
          </a:solidFill>
          <a:latin typeface="+mn-lt"/>
          <a:ea typeface="+mn-ea"/>
          <a:cs typeface="+mn-cs"/>
        </a:defRPr>
      </a:lvl2pPr>
      <a:lvl3pPr marL="1088556" algn="l" defTabSz="1088556" rtl="0" eaLnBrk="1" latinLnBrk="0" hangingPunct="1">
        <a:defRPr kumimoji="1" sz="2133" kern="1200">
          <a:solidFill>
            <a:schemeClr val="tx1"/>
          </a:solidFill>
          <a:latin typeface="+mn-lt"/>
          <a:ea typeface="+mn-ea"/>
          <a:cs typeface="+mn-cs"/>
        </a:defRPr>
      </a:lvl3pPr>
      <a:lvl4pPr marL="1632834" algn="l" defTabSz="1088556" rtl="0" eaLnBrk="1" latinLnBrk="0" hangingPunct="1">
        <a:defRPr kumimoji="1" sz="2133" kern="1200">
          <a:solidFill>
            <a:schemeClr val="tx1"/>
          </a:solidFill>
          <a:latin typeface="+mn-lt"/>
          <a:ea typeface="+mn-ea"/>
          <a:cs typeface="+mn-cs"/>
        </a:defRPr>
      </a:lvl4pPr>
      <a:lvl5pPr marL="2177112" algn="l" defTabSz="1088556" rtl="0" eaLnBrk="1" latinLnBrk="0" hangingPunct="1">
        <a:defRPr kumimoji="1" sz="2133" kern="1200">
          <a:solidFill>
            <a:schemeClr val="tx1"/>
          </a:solidFill>
          <a:latin typeface="+mn-lt"/>
          <a:ea typeface="+mn-ea"/>
          <a:cs typeface="+mn-cs"/>
        </a:defRPr>
      </a:lvl5pPr>
      <a:lvl6pPr marL="2721391" algn="l" defTabSz="1088556" rtl="0" eaLnBrk="1" latinLnBrk="0" hangingPunct="1">
        <a:defRPr kumimoji="1" sz="2133" kern="1200">
          <a:solidFill>
            <a:schemeClr val="tx1"/>
          </a:solidFill>
          <a:latin typeface="+mn-lt"/>
          <a:ea typeface="+mn-ea"/>
          <a:cs typeface="+mn-cs"/>
        </a:defRPr>
      </a:lvl6pPr>
      <a:lvl7pPr marL="3265669" algn="l" defTabSz="1088556" rtl="0" eaLnBrk="1" latinLnBrk="0" hangingPunct="1">
        <a:defRPr kumimoji="1" sz="2133" kern="1200">
          <a:solidFill>
            <a:schemeClr val="tx1"/>
          </a:solidFill>
          <a:latin typeface="+mn-lt"/>
          <a:ea typeface="+mn-ea"/>
          <a:cs typeface="+mn-cs"/>
        </a:defRPr>
      </a:lvl7pPr>
      <a:lvl8pPr marL="3809946" algn="l" defTabSz="1088556" rtl="0" eaLnBrk="1" latinLnBrk="0" hangingPunct="1">
        <a:defRPr kumimoji="1" sz="2133" kern="1200">
          <a:solidFill>
            <a:schemeClr val="tx1"/>
          </a:solidFill>
          <a:latin typeface="+mn-lt"/>
          <a:ea typeface="+mn-ea"/>
          <a:cs typeface="+mn-cs"/>
        </a:defRPr>
      </a:lvl8pPr>
      <a:lvl9pPr marL="4354225" algn="l" defTabSz="1088556" rtl="0" eaLnBrk="1" latinLnBrk="0" hangingPunct="1">
        <a:defRPr kumimoji="1" sz="21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97.wmf"/></Relationships>
</file>

<file path=ppt/slides/_rels/slide14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3.wmf"/><Relationship Id="rId4" Type="http://schemas.openxmlformats.org/officeDocument/2006/relationships/oleObject" Target="../embeddings/oleObject1.bin"/></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2.xml"/><Relationship Id="rId7" Type="http://schemas.openxmlformats.org/officeDocument/2006/relationships/image" Target="../media/image36.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38.wmf"/><Relationship Id="rId5" Type="http://schemas.openxmlformats.org/officeDocument/2006/relationships/image" Target="../media/image35.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37.wmf"/></Relationships>
</file>

<file path=ppt/slides/_rels/slide19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0.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7.wmf"/><Relationship Id="rId5" Type="http://schemas.openxmlformats.org/officeDocument/2006/relationships/oleObject" Target="../embeddings/oleObject8.bin"/><Relationship Id="rId4" Type="http://schemas.openxmlformats.org/officeDocument/2006/relationships/image" Target="../media/image36.wmf"/></Relationships>
</file>

<file path=ppt/slides/_rels/slide20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9.wmf"/><Relationship Id="rId4" Type="http://schemas.openxmlformats.org/officeDocument/2006/relationships/oleObject" Target="../embeddings/oleObject10.bin"/></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notesSlide" Target="../notesSlides/notesSlide6.xml"/><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4.png"/><Relationship Id="rId5" Type="http://schemas.openxmlformats.org/officeDocument/2006/relationships/image" Target="../media/image42.wmf"/><Relationship Id="rId4" Type="http://schemas.openxmlformats.org/officeDocument/2006/relationships/oleObject" Target="../embeddings/oleObject11.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6.png"/><Relationship Id="rId5" Type="http://schemas.openxmlformats.org/officeDocument/2006/relationships/image" Target="../media/image45.wmf"/><Relationship Id="rId4" Type="http://schemas.openxmlformats.org/officeDocument/2006/relationships/oleObject" Target="../embeddings/oleObject13.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54.wmf"/><Relationship Id="rId3" Type="http://schemas.openxmlformats.org/officeDocument/2006/relationships/notesSlide" Target="../notesSlides/notesSlide12.xml"/><Relationship Id="rId7" Type="http://schemas.openxmlformats.org/officeDocument/2006/relationships/image" Target="../media/image51.wmf"/><Relationship Id="rId12"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5.bin"/><Relationship Id="rId11" Type="http://schemas.openxmlformats.org/officeDocument/2006/relationships/image" Target="../media/image53.wmf"/><Relationship Id="rId5" Type="http://schemas.openxmlformats.org/officeDocument/2006/relationships/image" Target="../media/image50.w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52.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vmlDrawing" Target="../drawings/vmlDrawing8.vml"/><Relationship Id="rId5" Type="http://schemas.openxmlformats.org/officeDocument/2006/relationships/image" Target="../media/image55.wmf"/><Relationship Id="rId4" Type="http://schemas.openxmlformats.org/officeDocument/2006/relationships/oleObject" Target="../embeddings/oleObject19.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1.bin"/><Relationship Id="rId5" Type="http://schemas.openxmlformats.org/officeDocument/2006/relationships/image" Target="../media/image56.emf"/><Relationship Id="rId4" Type="http://schemas.openxmlformats.org/officeDocument/2006/relationships/oleObject" Target="../embeddings/oleObject20.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8.wmf"/><Relationship Id="rId7" Type="http://schemas.openxmlformats.org/officeDocument/2006/relationships/image" Target="../media/image62.wmf"/><Relationship Id="rId2" Type="http://schemas.openxmlformats.org/officeDocument/2006/relationships/image" Target="../media/image57.wmf"/><Relationship Id="rId1" Type="http://schemas.openxmlformats.org/officeDocument/2006/relationships/slideLayout" Target="../slideLayouts/slideLayout2.xml"/><Relationship Id="rId6" Type="http://schemas.openxmlformats.org/officeDocument/2006/relationships/image" Target="../media/image61.wmf"/><Relationship Id="rId5" Type="http://schemas.openxmlformats.org/officeDocument/2006/relationships/image" Target="../media/image60.wmf"/><Relationship Id="rId4" Type="http://schemas.openxmlformats.org/officeDocument/2006/relationships/image" Target="../media/image59.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63.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34514" r="34514"/>
          <a:stretch>
            <a:fillRect/>
          </a:stretch>
        </p:blipFill>
        <p:spPr/>
      </p:pic>
      <p:pic>
        <p:nvPicPr>
          <p:cNvPr id="11" name="Picture Placeholder 10"/>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867" b="867"/>
          <a:stretch>
            <a:fillRect/>
          </a:stretch>
        </p:blipFill>
        <p:spPr/>
      </p:pic>
      <p:pic>
        <p:nvPicPr>
          <p:cNvPr id="12" name="Picture Placeholder 11"/>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l="28974" r="28974"/>
          <a:stretch>
            <a:fillRect/>
          </a:stretch>
        </p:blipFill>
        <p:spPr/>
      </p:pic>
      <p:sp>
        <p:nvSpPr>
          <p:cNvPr id="4" name="Title 3"/>
          <p:cNvSpPr>
            <a:spLocks noGrp="1"/>
          </p:cNvSpPr>
          <p:nvPr>
            <p:ph type="title"/>
          </p:nvPr>
        </p:nvSpPr>
        <p:spPr/>
        <p:txBody>
          <a:bodyPr/>
          <a:lstStyle/>
          <a:p>
            <a:r>
              <a:rPr lang="en-US" dirty="0" smtClean="0"/>
              <a:t>Data Science with R</a:t>
            </a:r>
            <a:endParaRPr lang="en-US" dirty="0"/>
          </a:p>
        </p:txBody>
      </p:sp>
      <p:sp>
        <p:nvSpPr>
          <p:cNvPr id="8" name="Text Placeholder 7"/>
          <p:cNvSpPr>
            <a:spLocks noGrp="1"/>
          </p:cNvSpPr>
          <p:nvPr>
            <p:ph type="body" sz="quarter" idx="42"/>
          </p:nvPr>
        </p:nvSpPr>
        <p:spPr/>
        <p:txBody>
          <a:bodyPr/>
          <a:lstStyle/>
          <a:p>
            <a:r>
              <a:rPr lang="en-US" dirty="0" smtClean="0"/>
              <a:t>PT GANESHA CIPTA INFORMATIKA</a:t>
            </a:r>
            <a:endParaRPr lang="en-US" dirty="0"/>
          </a:p>
        </p:txBody>
      </p:sp>
    </p:spTree>
    <p:extLst>
      <p:ext uri="{BB962C8B-B14F-4D97-AF65-F5344CB8AC3E}">
        <p14:creationId xmlns:p14="http://schemas.microsoft.com/office/powerpoint/2010/main" val="3864698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Teknik</a:t>
            </a:r>
            <a:r>
              <a:rPr lang="en-US" dirty="0" smtClean="0"/>
              <a:t> Clustering</a:t>
            </a:r>
            <a:endParaRPr lang="en-US" dirty="0"/>
          </a:p>
        </p:txBody>
      </p:sp>
      <p:sp>
        <p:nvSpPr>
          <p:cNvPr id="3" name="Content Placeholder 2"/>
          <p:cNvSpPr>
            <a:spLocks noGrp="1"/>
          </p:cNvSpPr>
          <p:nvPr>
            <p:ph idx="1"/>
          </p:nvPr>
        </p:nvSpPr>
        <p:spPr/>
        <p:txBody>
          <a:bodyPr/>
          <a:lstStyle/>
          <a:p>
            <a:r>
              <a:rPr lang="en-US" dirty="0" err="1" smtClean="0"/>
              <a:t>Satu</a:t>
            </a:r>
            <a:r>
              <a:rPr lang="en-US" dirty="0" smtClean="0"/>
              <a:t> </a:t>
            </a:r>
            <a:r>
              <a:rPr lang="en-US" dirty="0" err="1" smtClean="0"/>
              <a:t>variabel</a:t>
            </a:r>
            <a:endParaRPr lang="en-US" dirty="0" smtClean="0"/>
          </a:p>
          <a:p>
            <a:r>
              <a:rPr lang="en-US" dirty="0" err="1" smtClean="0"/>
              <a:t>Dua</a:t>
            </a:r>
            <a:r>
              <a:rPr lang="en-US" dirty="0" smtClean="0"/>
              <a:t> </a:t>
            </a:r>
            <a:r>
              <a:rPr lang="en-US" dirty="0" err="1" smtClean="0"/>
              <a:t>variabel</a:t>
            </a:r>
            <a:endParaRPr lang="en-US" dirty="0" smtClean="0"/>
          </a:p>
          <a:p>
            <a:r>
              <a:rPr lang="en-US" dirty="0" smtClean="0"/>
              <a:t>&gt; 2 </a:t>
            </a:r>
            <a:r>
              <a:rPr lang="en-US" dirty="0" err="1" smtClean="0"/>
              <a:t>variabel</a:t>
            </a:r>
            <a:endParaRPr lang="en-US" dirty="0" smtClean="0"/>
          </a:p>
          <a:p>
            <a:endParaRPr lang="en-US" dirty="0" smtClean="0"/>
          </a:p>
        </p:txBody>
      </p:sp>
      <p:sp>
        <p:nvSpPr>
          <p:cNvPr id="5" name="Slide Number Placeholder 4"/>
          <p:cNvSpPr>
            <a:spLocks noGrp="1"/>
          </p:cNvSpPr>
          <p:nvPr>
            <p:ph type="sldNum" sz="quarter" idx="12"/>
          </p:nvPr>
        </p:nvSpPr>
        <p:spPr/>
        <p:txBody>
          <a:bodyPr/>
          <a:lstStyle/>
          <a:p>
            <a:fld id="{FA84F1FF-EA00-4DFC-8ABA-92BCB195DC3B}" type="slidenum">
              <a:rPr lang="id-ID" smtClean="0"/>
              <a:pPr/>
              <a:t>10</a:t>
            </a:fld>
            <a:endParaRPr lang="id-ID" dirty="0"/>
          </a:p>
        </p:txBody>
      </p:sp>
    </p:spTree>
    <p:extLst>
      <p:ext uri="{BB962C8B-B14F-4D97-AF65-F5344CB8AC3E}">
        <p14:creationId xmlns:p14="http://schemas.microsoft.com/office/powerpoint/2010/main" val="421258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err="1"/>
              <a:t>Kurva</a:t>
            </a:r>
            <a:r>
              <a:rPr lang="en-US" sz="3600" dirty="0"/>
              <a:t> </a:t>
            </a:r>
            <a:r>
              <a:rPr lang="en-US" sz="3600" dirty="0" err="1"/>
              <a:t>Regresi</a:t>
            </a:r>
            <a:r>
              <a:rPr lang="en-US" sz="3600" dirty="0"/>
              <a:t> </a:t>
            </a:r>
            <a:r>
              <a:rPr lang="en-US" sz="3600" dirty="0" err="1"/>
              <a:t>Logistik</a:t>
            </a:r>
            <a:r>
              <a:rPr lang="en-US" sz="3600" dirty="0"/>
              <a:t> Vs </a:t>
            </a:r>
            <a:r>
              <a:rPr lang="en-US" sz="3600" dirty="0" err="1"/>
              <a:t>Regresi</a:t>
            </a:r>
            <a:r>
              <a:rPr lang="en-US" sz="3600" dirty="0"/>
              <a:t> Linear</a:t>
            </a:r>
          </a:p>
        </p:txBody>
      </p:sp>
      <p:pic>
        <p:nvPicPr>
          <p:cNvPr id="6" name="Content Placeholder 5"/>
          <p:cNvPicPr>
            <a:picLocks noGrp="1" noChangeAspect="1"/>
          </p:cNvPicPr>
          <p:nvPr>
            <p:ph idx="1"/>
          </p:nvPr>
        </p:nvPicPr>
        <p:blipFill>
          <a:blip r:embed="rId2"/>
          <a:stretch>
            <a:fillRect/>
          </a:stretch>
        </p:blipFill>
        <p:spPr>
          <a:xfrm>
            <a:off x="3032610" y="1870833"/>
            <a:ext cx="5605463" cy="4850643"/>
          </a:xfrm>
          <a:prstGeom prst="rect">
            <a:avLst/>
          </a:prstGeom>
        </p:spPr>
      </p:pic>
      <p:sp>
        <p:nvSpPr>
          <p:cNvPr id="2" name="Slide Number Placeholder 1"/>
          <p:cNvSpPr>
            <a:spLocks noGrp="1"/>
          </p:cNvSpPr>
          <p:nvPr>
            <p:ph type="sldNum" sz="quarter" idx="12"/>
          </p:nvPr>
        </p:nvSpPr>
        <p:spPr/>
        <p:txBody>
          <a:bodyPr/>
          <a:lstStyle/>
          <a:p>
            <a:fld id="{FA84F1FF-EA00-4DFC-8ABA-92BCB195DC3B}" type="slidenum">
              <a:rPr lang="id-ID" smtClean="0"/>
              <a:t>100</a:t>
            </a:fld>
            <a:endParaRPr lang="id-ID"/>
          </a:p>
        </p:txBody>
      </p:sp>
    </p:spTree>
    <p:extLst>
      <p:ext uri="{BB962C8B-B14F-4D97-AF65-F5344CB8AC3E}">
        <p14:creationId xmlns:p14="http://schemas.microsoft.com/office/powerpoint/2010/main" val="106206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fi-FI" dirty="0" smtClean="0"/>
                  <a:t>β&gt;0 maka kurva akan naik</a:t>
                </a:r>
              </a:p>
              <a:p>
                <a:r>
                  <a:rPr lang="fi-FI" dirty="0"/>
                  <a:t>β&lt;0 maka kurva akan </a:t>
                </a:r>
                <a:r>
                  <a:rPr lang="fi-FI" dirty="0" smtClean="0"/>
                  <a:t>turun</a:t>
                </a:r>
              </a:p>
              <a:p>
                <a:r>
                  <a:rPr lang="en-US" dirty="0" err="1"/>
                  <a:t>Jika</a:t>
                </a:r>
                <a:r>
                  <a:rPr lang="en-US" dirty="0"/>
                  <a:t> </a:t>
                </a:r>
                <a:r>
                  <a:rPr lang="el-GR" dirty="0"/>
                  <a:t>β= 0 </a:t>
                </a:r>
                <a:r>
                  <a:rPr lang="en-US" dirty="0" err="1"/>
                  <a:t>maka</a:t>
                </a:r>
                <a:r>
                  <a:rPr lang="en-US" dirty="0"/>
                  <a:t> </a:t>
                </a:r>
                <a:r>
                  <a:rPr lang="en-US" dirty="0" err="1"/>
                  <a:t>nilai</a:t>
                </a:r>
                <a:r>
                  <a:rPr lang="en-US" dirty="0"/>
                  <a:t> </a:t>
                </a:r>
                <a:r>
                  <a:rPr lang="en-US" dirty="0" err="1"/>
                  <a:t>berapapun</a:t>
                </a:r>
                <a:r>
                  <a:rPr lang="en-US" dirty="0"/>
                  <a:t> </a:t>
                </a:r>
                <a:r>
                  <a:rPr lang="en-US" dirty="0" err="1" smtClean="0"/>
                  <a:t>nilai</a:t>
                </a:r>
                <a:r>
                  <a:rPr lang="en-US" dirty="0" smtClean="0"/>
                  <a:t> </a:t>
                </a:r>
                <a14:m>
                  <m:oMath xmlns:m="http://schemas.openxmlformats.org/officeDocument/2006/math">
                    <m:r>
                      <a:rPr lang="en-US" i="1" smtClean="0">
                        <a:latin typeface="Cambria Math" panose="02040503050406030204" pitchFamily="18" charset="0"/>
                        <a:ea typeface="Cambria Math" panose="02040503050406030204" pitchFamily="18" charset="0"/>
                      </a:rPr>
                      <m:t>𝜋</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oMath>
                </a14:m>
                <a:r>
                  <a:rPr lang="en-US" dirty="0" smtClean="0"/>
                  <a:t> konstan</a:t>
                </a:r>
              </a:p>
              <a:p>
                <a:pPr indent="0">
                  <a:buNone/>
                </a:pPr>
                <a:r>
                  <a:rPr lang="en-US" dirty="0" err="1" smtClean="0"/>
                  <a:t>Berapapun</a:t>
                </a:r>
                <a:r>
                  <a:rPr lang="en-US" dirty="0" smtClean="0"/>
                  <a:t> </a:t>
                </a:r>
                <a:r>
                  <a:rPr lang="en-US" dirty="0" err="1" smtClean="0"/>
                  <a:t>nilai</a:t>
                </a:r>
                <a:r>
                  <a:rPr lang="en-US" dirty="0" smtClean="0"/>
                  <a:t> X </a:t>
                </a:r>
                <a:r>
                  <a:rPr lang="en-US" dirty="0" smtClean="0">
                    <a:sym typeface="Wingdings" panose="05000000000000000000" pitchFamily="2" charset="2"/>
                  </a:rPr>
                  <a:t> </a:t>
                </a:r>
                <a:r>
                  <a:rPr lang="en-US" dirty="0" err="1" smtClean="0">
                    <a:sym typeface="Wingdings" panose="05000000000000000000" pitchFamily="2" charset="2"/>
                  </a:rPr>
                  <a:t>kurva</a:t>
                </a:r>
                <a:r>
                  <a:rPr lang="en-US" dirty="0" smtClean="0">
                    <a:sym typeface="Wingdings" panose="05000000000000000000" pitchFamily="2" charset="2"/>
                  </a:rPr>
                  <a:t> </a:t>
                </a:r>
                <a:r>
                  <a:rPr lang="en-US" dirty="0" err="1" smtClean="0">
                    <a:sym typeface="Wingdings" panose="05000000000000000000" pitchFamily="2" charset="2"/>
                  </a:rPr>
                  <a:t>akan</a:t>
                </a:r>
                <a:r>
                  <a:rPr lang="en-US" dirty="0" smtClean="0">
                    <a:sym typeface="Wingdings" panose="05000000000000000000" pitchFamily="2" charset="2"/>
                  </a:rPr>
                  <a:t> </a:t>
                </a:r>
                <a:r>
                  <a:rPr lang="en-US" dirty="0" err="1" smtClean="0">
                    <a:sym typeface="Wingdings" panose="05000000000000000000" pitchFamily="2" charset="2"/>
                  </a:rPr>
                  <a:t>menjadi</a:t>
                </a:r>
                <a:r>
                  <a:rPr lang="en-US" dirty="0" smtClean="0">
                    <a:sym typeface="Wingdings" panose="05000000000000000000" pitchFamily="2" charset="2"/>
                  </a:rPr>
                  <a:t> </a:t>
                </a:r>
                <a:r>
                  <a:rPr lang="en-US" dirty="0" err="1" smtClean="0">
                    <a:sym typeface="Wingdings" panose="05000000000000000000" pitchFamily="2" charset="2"/>
                  </a:rPr>
                  <a:t>garis</a:t>
                </a:r>
                <a:r>
                  <a:rPr lang="en-US" dirty="0" smtClean="0">
                    <a:sym typeface="Wingdings" panose="05000000000000000000" pitchFamily="2" charset="2"/>
                  </a:rPr>
                  <a:t> horizontal</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1" t="-22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FA84F1FF-EA00-4DFC-8ABA-92BCB195DC3B}" type="slidenum">
              <a:rPr lang="id-ID" smtClean="0"/>
              <a:t>101</a:t>
            </a:fld>
            <a:endParaRPr lang="id-ID" dirty="0"/>
          </a:p>
        </p:txBody>
      </p:sp>
    </p:spTree>
    <p:extLst>
      <p:ext uri="{BB962C8B-B14F-4D97-AF65-F5344CB8AC3E}">
        <p14:creationId xmlns:p14="http://schemas.microsoft.com/office/powerpoint/2010/main" val="1236999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 Regression Model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04900" y="1719565"/>
                <a:ext cx="7886700" cy="4486274"/>
              </a:xfrm>
            </p:spPr>
            <p:txBody>
              <a:bodyPr>
                <a:normAutofit/>
              </a:bodyPr>
              <a:lstStyle/>
              <a:p>
                <a:r>
                  <a:rPr lang="en-US" sz="2400" dirty="0"/>
                  <a:t>X </a:t>
                </a:r>
                <a:r>
                  <a:rPr lang="en-US" sz="2400" dirty="0">
                    <a:sym typeface="Wingdings" panose="05000000000000000000" pitchFamily="2" charset="2"/>
                  </a:rPr>
                  <a:t>: </a:t>
                </a:r>
                <a:r>
                  <a:rPr lang="en-US" sz="2400" dirty="0" err="1"/>
                  <a:t>Peubah</a:t>
                </a:r>
                <a:r>
                  <a:rPr lang="en-US" sz="2400" dirty="0"/>
                  <a:t> </a:t>
                </a:r>
                <a:r>
                  <a:rPr lang="en-US" sz="2400" dirty="0" err="1"/>
                  <a:t>penjelas</a:t>
                </a:r>
                <a:r>
                  <a:rPr lang="en-US" sz="2400" dirty="0"/>
                  <a:t> </a:t>
                </a:r>
                <a:r>
                  <a:rPr lang="en-US" sz="2400" dirty="0" err="1"/>
                  <a:t>kuantitatif</a:t>
                </a:r>
                <a:endParaRPr lang="en-US" sz="2400" dirty="0"/>
              </a:p>
              <a:p>
                <a:r>
                  <a:rPr lang="en-US" sz="2400" dirty="0"/>
                  <a:t>Y </a:t>
                </a:r>
                <a:r>
                  <a:rPr lang="en-US" sz="2400" dirty="0">
                    <a:sym typeface="Wingdings" panose="05000000000000000000" pitchFamily="2" charset="2"/>
                  </a:rPr>
                  <a:t>: </a:t>
                </a:r>
                <a:r>
                  <a:rPr lang="en-US" sz="2400" dirty="0" err="1"/>
                  <a:t>Peubah</a:t>
                </a:r>
                <a:r>
                  <a:rPr lang="en-US" sz="2400" dirty="0"/>
                  <a:t> </a:t>
                </a:r>
                <a:r>
                  <a:rPr lang="en-US" sz="2400" dirty="0" err="1"/>
                  <a:t>respon</a:t>
                </a:r>
                <a:r>
                  <a:rPr lang="en-US" sz="2400" dirty="0"/>
                  <a:t> </a:t>
                </a:r>
                <a:r>
                  <a:rPr lang="en-US" sz="2400" dirty="0" err="1"/>
                  <a:t>biner</a:t>
                </a:r>
                <a:endParaRPr lang="en-US" sz="2400" dirty="0"/>
              </a:p>
              <a:p>
                <a14:m>
                  <m:oMath xmlns:m="http://schemas.openxmlformats.org/officeDocument/2006/math">
                    <m:r>
                      <a:rPr lang="en-US" sz="2400" i="1">
                        <a:latin typeface="Cambria Math" panose="02040503050406030204" pitchFamily="18" charset="0"/>
                        <a:ea typeface="Cambria Math" panose="02040503050406030204" pitchFamily="18" charset="0"/>
                      </a:rPr>
                      <m:t>𝜋</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oMath>
                </a14:m>
                <a:r>
                  <a:rPr lang="en-US" sz="2400" dirty="0">
                    <a:sym typeface="Wingdings" panose="05000000000000000000" pitchFamily="2" charset="2"/>
                  </a:rPr>
                  <a:t>: </a:t>
                </a:r>
                <a:r>
                  <a:rPr lang="en-US" sz="2400" dirty="0" err="1">
                    <a:sym typeface="Wingdings" panose="05000000000000000000" pitchFamily="2" charset="2"/>
                  </a:rPr>
                  <a:t>peluang</a:t>
                </a:r>
                <a:r>
                  <a:rPr lang="en-US" sz="2400" dirty="0">
                    <a:sym typeface="Wingdings" panose="05000000000000000000" pitchFamily="2" charset="2"/>
                  </a:rPr>
                  <a:t> </a:t>
                </a:r>
                <a:r>
                  <a:rPr lang="en-US" sz="2400" dirty="0" err="1">
                    <a:sym typeface="Wingdings" panose="05000000000000000000" pitchFamily="2" charset="2"/>
                  </a:rPr>
                  <a:t>sukses</a:t>
                </a:r>
                <a:r>
                  <a:rPr lang="en-US" sz="2400" dirty="0">
                    <a:sym typeface="Wingdings" panose="05000000000000000000" pitchFamily="2" charset="2"/>
                  </a:rPr>
                  <a:t> </a:t>
                </a:r>
                <a:r>
                  <a:rPr lang="en-US" sz="2400" dirty="0" err="1">
                    <a:sym typeface="Wingdings" panose="05000000000000000000" pitchFamily="2" charset="2"/>
                  </a:rPr>
                  <a:t>peubah</a:t>
                </a:r>
                <a:r>
                  <a:rPr lang="en-US" sz="2400" dirty="0">
                    <a:sym typeface="Wingdings" panose="05000000000000000000" pitchFamily="2" charset="2"/>
                  </a:rPr>
                  <a:t> X</a:t>
                </a:r>
              </a:p>
              <a:p>
                <a:r>
                  <a:rPr lang="en-US" sz="2400" dirty="0">
                    <a:sym typeface="Wingdings" panose="05000000000000000000" pitchFamily="2" charset="2"/>
                  </a:rPr>
                  <a:t>Model logit (</a:t>
                </a:r>
                <a:r>
                  <a:rPr lang="en-US" sz="2400" i="1" dirty="0">
                    <a:sym typeface="Wingdings" panose="05000000000000000000" pitchFamily="2" charset="2"/>
                  </a:rPr>
                  <a:t>log odds</a:t>
                </a:r>
                <a:r>
                  <a:rPr lang="en-US" sz="2400" dirty="0">
                    <a:sym typeface="Wingdings" panose="05000000000000000000" pitchFamily="2" charset="2"/>
                  </a:rPr>
                  <a:t>)</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04900" y="1719565"/>
                <a:ext cx="7886700" cy="4486274"/>
              </a:xfrm>
              <a:blipFill>
                <a:blip r:embed="rId2"/>
                <a:stretch>
                  <a:fillRect l="-2164" t="-176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FA84F1FF-EA00-4DFC-8ABA-92BCB195DC3B}" type="slidenum">
              <a:rPr lang="id-ID" smtClean="0"/>
              <a:t>102</a:t>
            </a:fld>
            <a:endParaRPr lang="id-ID" dirty="0"/>
          </a:p>
        </p:txBody>
      </p:sp>
      <p:pic>
        <p:nvPicPr>
          <p:cNvPr id="7" name="Picture 6"/>
          <p:cNvPicPr>
            <a:picLocks noChangeAspect="1"/>
          </p:cNvPicPr>
          <p:nvPr/>
        </p:nvPicPr>
        <p:blipFill>
          <a:blip r:embed="rId3"/>
          <a:stretch>
            <a:fillRect/>
          </a:stretch>
        </p:blipFill>
        <p:spPr>
          <a:xfrm>
            <a:off x="1232973" y="4073166"/>
            <a:ext cx="4359306" cy="2679076"/>
          </a:xfrm>
          <a:prstGeom prst="rect">
            <a:avLst/>
          </a:prstGeom>
        </p:spPr>
      </p:pic>
    </p:spTree>
    <p:extLst>
      <p:ext uri="{BB962C8B-B14F-4D97-AF65-F5344CB8AC3E}">
        <p14:creationId xmlns:p14="http://schemas.microsoft.com/office/powerpoint/2010/main" val="238367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err="1" smtClean="0"/>
                  <a:t>Interpretasi</a:t>
                </a:r>
                <a:r>
                  <a:rPr lang="en-US" dirty="0" smtClean="0"/>
                  <a:t> </a:t>
                </a:r>
                <a:r>
                  <a:rPr lang="en-US" dirty="0" err="1" smtClean="0"/>
                  <a:t>nilai</a:t>
                </a:r>
                <a:r>
                  <a:rPr lang="en-US" dirty="0" smtClean="0"/>
                  <a:t>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3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Odds </a:t>
                </a:r>
                <a:r>
                  <a:rPr lang="en-US" dirty="0" err="1"/>
                  <a:t>akan</a:t>
                </a:r>
                <a:r>
                  <a:rPr lang="en-US" dirty="0"/>
                  <a:t> </a:t>
                </a:r>
                <a:r>
                  <a:rPr lang="en-US" dirty="0" err="1"/>
                  <a:t>meningkat</a:t>
                </a:r>
                <a:r>
                  <a:rPr lang="en-US" dirty="0"/>
                  <a:t> </a:t>
                </a:r>
                <a:r>
                  <a:rPr lang="en-US" dirty="0" err="1"/>
                  <a:t>secara</a:t>
                </a:r>
                <a:r>
                  <a:rPr lang="en-US" dirty="0"/>
                  <a:t> </a:t>
                </a:r>
                <a:r>
                  <a:rPr lang="en-US" dirty="0" err="1"/>
                  <a:t>sebesar</a:t>
                </a:r>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i="1" smtClean="0">
                            <a:latin typeface="Cambria Math" panose="02040503050406030204" pitchFamily="18" charset="0"/>
                            <a:ea typeface="Cambria Math" panose="02040503050406030204" pitchFamily="18" charset="0"/>
                          </a:rPr>
                          <m:t>𝛽</m:t>
                        </m:r>
                      </m:sup>
                    </m:sSup>
                  </m:oMath>
                </a14:m>
                <a:r>
                  <a:rPr lang="en-US" dirty="0" err="1" smtClean="0"/>
                  <a:t>untuk</a:t>
                </a:r>
                <a:r>
                  <a:rPr lang="en-US" dirty="0" smtClean="0"/>
                  <a:t> </a:t>
                </a:r>
                <a:r>
                  <a:rPr lang="en-US" dirty="0" err="1"/>
                  <a:t>setiap</a:t>
                </a:r>
                <a:r>
                  <a:rPr lang="en-US" dirty="0"/>
                  <a:t> </a:t>
                </a:r>
                <a:r>
                  <a:rPr lang="en-US" dirty="0" err="1" smtClean="0"/>
                  <a:t>kenaikan</a:t>
                </a:r>
                <a:r>
                  <a:rPr lang="en-US" dirty="0" smtClean="0"/>
                  <a:t> 1 unit X</a:t>
                </a: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ea typeface="Cambria Math" panose="02040503050406030204" pitchFamily="18" charset="0"/>
                          </a:rPr>
                          <m:t>𝛽</m:t>
                        </m:r>
                      </m:sup>
                    </m:sSup>
                  </m:oMath>
                </a14:m>
                <a:r>
                  <a:rPr lang="en-US" dirty="0" smtClean="0"/>
                  <a:t> : odds ratio (OR)</a:t>
                </a:r>
              </a:p>
              <a:p>
                <a:pPr marL="0" indent="0">
                  <a:buNone/>
                </a:pPr>
                <a:endParaRPr lang="en-US" dirty="0" smtClean="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𝑂𝑅</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𝑜𝑑𝑑𝑠</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+1)</m:t>
                          </m:r>
                        </m:num>
                        <m:den>
                          <m:r>
                            <a:rPr lang="en-US" b="0" i="1" smtClean="0">
                              <a:latin typeface="Cambria Math" panose="02040503050406030204" pitchFamily="18" charset="0"/>
                            </a:rPr>
                            <m:t>𝑜𝑑𝑑𝑠</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91" t="-182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FA84F1FF-EA00-4DFC-8ABA-92BCB195DC3B}" type="slidenum">
              <a:rPr lang="id-ID" smtClean="0"/>
              <a:t>103</a:t>
            </a:fld>
            <a:endParaRPr lang="id-ID" dirty="0"/>
          </a:p>
        </p:txBody>
      </p:sp>
    </p:spTree>
    <p:extLst>
      <p:ext uri="{BB962C8B-B14F-4D97-AF65-F5344CB8AC3E}">
        <p14:creationId xmlns:p14="http://schemas.microsoft.com/office/powerpoint/2010/main" val="245433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What Is an Odds Ratio?</a:t>
            </a:r>
            <a:endParaRPr lang="en-US" dirty="0"/>
          </a:p>
        </p:txBody>
      </p:sp>
      <p:sp>
        <p:nvSpPr>
          <p:cNvPr id="3" name="Content Placeholder 2"/>
          <p:cNvSpPr>
            <a:spLocks noGrp="1"/>
          </p:cNvSpPr>
          <p:nvPr>
            <p:ph idx="1"/>
          </p:nvPr>
        </p:nvSpPr>
        <p:spPr/>
        <p:txBody>
          <a:bodyPr/>
          <a:lstStyle/>
          <a:p>
            <a:r>
              <a:rPr lang="en-US" dirty="0" smtClean="0"/>
              <a:t>An odds ratio indicates how much are likely, with respects to odds, a certain event occurs in one group relative to its occurrence in another group.</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104</a:t>
            </a:fld>
            <a:endParaRPr lang="id-ID" dirty="0"/>
          </a:p>
        </p:txBody>
      </p:sp>
    </p:spTree>
    <p:extLst>
      <p:ext uri="{BB962C8B-B14F-4D97-AF65-F5344CB8AC3E}">
        <p14:creationId xmlns:p14="http://schemas.microsoft.com/office/powerpoint/2010/main" val="324134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2146170" y="5007634"/>
            <a:ext cx="7341394" cy="1650777"/>
          </a:xfrm>
          <a:prstGeom prst="rect">
            <a:avLst/>
          </a:prstGeom>
        </p:spPr>
      </p:pic>
      <p:pic>
        <p:nvPicPr>
          <p:cNvPr id="8" name="Picture 7"/>
          <p:cNvPicPr>
            <a:picLocks noChangeAspect="1"/>
          </p:cNvPicPr>
          <p:nvPr/>
        </p:nvPicPr>
        <p:blipFill>
          <a:blip r:embed="rId3"/>
          <a:stretch>
            <a:fillRect/>
          </a:stretch>
        </p:blipFill>
        <p:spPr>
          <a:xfrm>
            <a:off x="1636368" y="1429056"/>
            <a:ext cx="3628049" cy="3667918"/>
          </a:xfrm>
          <a:prstGeom prst="rect">
            <a:avLst/>
          </a:prstGeom>
        </p:spPr>
      </p:pic>
      <p:sp>
        <p:nvSpPr>
          <p:cNvPr id="2" name="Title 1"/>
          <p:cNvSpPr>
            <a:spLocks noGrp="1"/>
          </p:cNvSpPr>
          <p:nvPr>
            <p:ph type="title"/>
          </p:nvPr>
        </p:nvSpPr>
        <p:spPr>
          <a:xfrm>
            <a:off x="2152650" y="228601"/>
            <a:ext cx="7886700" cy="837407"/>
          </a:xfrm>
        </p:spPr>
        <p:txBody>
          <a:bodyPr>
            <a:normAutofit fontScale="90000"/>
          </a:bodyPr>
          <a:lstStyle/>
          <a:p>
            <a:r>
              <a:rPr lang="en-US" sz="4000" dirty="0"/>
              <a:t>Linear Approximation Interpretations</a:t>
            </a:r>
          </a:p>
        </p:txBody>
      </p:sp>
      <p:sp>
        <p:nvSpPr>
          <p:cNvPr id="5" name="Slide Number Placeholder 4"/>
          <p:cNvSpPr>
            <a:spLocks noGrp="1"/>
          </p:cNvSpPr>
          <p:nvPr>
            <p:ph type="sldNum" sz="quarter" idx="12"/>
          </p:nvPr>
        </p:nvSpPr>
        <p:spPr/>
        <p:txBody>
          <a:bodyPr/>
          <a:lstStyle/>
          <a:p>
            <a:fld id="{FA84F1FF-EA00-4DFC-8ABA-92BCB195DC3B}" type="slidenum">
              <a:rPr lang="id-ID" smtClean="0"/>
              <a:t>105</a:t>
            </a:fld>
            <a:endParaRPr lang="id-ID" dirty="0"/>
          </a:p>
        </p:txBody>
      </p:sp>
      <p:pic>
        <p:nvPicPr>
          <p:cNvPr id="9" name="Picture 8"/>
          <p:cNvPicPr>
            <a:picLocks noChangeAspect="1"/>
          </p:cNvPicPr>
          <p:nvPr/>
        </p:nvPicPr>
        <p:blipFill>
          <a:blip r:embed="rId4"/>
          <a:stretch>
            <a:fillRect/>
          </a:stretch>
        </p:blipFill>
        <p:spPr>
          <a:xfrm>
            <a:off x="5264417" y="1895030"/>
            <a:ext cx="4495800" cy="2962275"/>
          </a:xfrm>
          <a:prstGeom prst="rect">
            <a:avLst/>
          </a:prstGeom>
        </p:spPr>
      </p:pic>
    </p:spTree>
    <p:extLst>
      <p:ext uri="{BB962C8B-B14F-4D97-AF65-F5344CB8AC3E}">
        <p14:creationId xmlns:p14="http://schemas.microsoft.com/office/powerpoint/2010/main" val="15088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Illustration</a:t>
            </a:r>
          </a:p>
        </p:txBody>
      </p:sp>
      <p:sp>
        <p:nvSpPr>
          <p:cNvPr id="3" name="Content Placeholder 2"/>
          <p:cNvSpPr>
            <a:spLocks noGrp="1"/>
          </p:cNvSpPr>
          <p:nvPr>
            <p:ph idx="1"/>
          </p:nvPr>
        </p:nvSpPr>
        <p:spPr/>
        <p:txBody>
          <a:bodyPr/>
          <a:lstStyle/>
          <a:p>
            <a:pPr marL="0" indent="0">
              <a:buNone/>
            </a:pPr>
            <a:r>
              <a:rPr lang="en-US" b="1" u="sng" dirty="0"/>
              <a:t>German Credit Data Set</a:t>
            </a:r>
            <a:endParaRPr lang="en-ID" b="1" u="sng" dirty="0" smtClean="0"/>
          </a:p>
          <a:p>
            <a:pPr marL="0" indent="0">
              <a:buNone/>
            </a:pPr>
            <a:r>
              <a:rPr lang="en-ID" dirty="0" smtClean="0"/>
              <a:t>The </a:t>
            </a:r>
            <a:r>
              <a:rPr lang="en-ID" dirty="0"/>
              <a:t>German Credit Data contains data on 20 variables and the classification whether an applicant is considered a Good or a Bad credit risk for 1000 loan applicants</a:t>
            </a:r>
            <a:r>
              <a:rPr lang="en-ID" dirty="0" smtClean="0"/>
              <a:t>.</a:t>
            </a:r>
          </a:p>
          <a:p>
            <a:pPr marL="0" indent="0">
              <a:buNone/>
            </a:pPr>
            <a:r>
              <a:rPr lang="en-ID" dirty="0"/>
              <a:t>A predictive model developed on this data is expected to provide a bank manager guidance for making a decision whether to approve a loan to a prospective applicant based on his/her profiles.</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106</a:t>
            </a:fld>
            <a:endParaRPr lang="id-ID" dirty="0"/>
          </a:p>
        </p:txBody>
      </p:sp>
    </p:spTree>
    <p:extLst>
      <p:ext uri="{BB962C8B-B14F-4D97-AF65-F5344CB8AC3E}">
        <p14:creationId xmlns:p14="http://schemas.microsoft.com/office/powerpoint/2010/main" val="416738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German Credit Data Set</a:t>
            </a:r>
            <a:endParaRPr lang="en-US" dirty="0"/>
          </a:p>
        </p:txBody>
      </p:sp>
      <p:sp>
        <p:nvSpPr>
          <p:cNvPr id="3" name="Content Placeholder 2"/>
          <p:cNvSpPr>
            <a:spLocks noGrp="1"/>
          </p:cNvSpPr>
          <p:nvPr>
            <p:ph idx="1"/>
          </p:nvPr>
        </p:nvSpPr>
        <p:spPr/>
        <p:txBody>
          <a:bodyPr>
            <a:normAutofit/>
          </a:bodyPr>
          <a:lstStyle/>
          <a:p>
            <a:pPr marL="0" indent="0">
              <a:buNone/>
            </a:pPr>
            <a:r>
              <a:rPr lang="en-ID" dirty="0" err="1"/>
              <a:t>germancredit</a:t>
            </a:r>
            <a:r>
              <a:rPr lang="en-ID" dirty="0"/>
              <a:t>&lt;- read.csv('https://raw.githubusercontent.com/</a:t>
            </a:r>
            <a:r>
              <a:rPr lang="en-ID" dirty="0" err="1"/>
              <a:t>raoy</a:t>
            </a:r>
            <a:r>
              <a:rPr lang="en-ID" dirty="0"/>
              <a:t>/</a:t>
            </a:r>
            <a:r>
              <a:rPr lang="en-ID" dirty="0" err="1"/>
              <a:t>Mandiri</a:t>
            </a:r>
            <a:r>
              <a:rPr lang="en-ID" dirty="0"/>
              <a:t>-Training/master/german_credit.csv', header=T)</a:t>
            </a:r>
          </a:p>
          <a:p>
            <a:pPr marL="0" indent="0">
              <a:buNone/>
            </a:pPr>
            <a:r>
              <a:rPr lang="en-US" dirty="0"/>
              <a:t>names(</a:t>
            </a:r>
            <a:r>
              <a:rPr lang="en-US" dirty="0" err="1"/>
              <a:t>germancredit</a:t>
            </a:r>
            <a:r>
              <a:rPr lang="en-US" dirty="0"/>
              <a:t>)</a:t>
            </a:r>
          </a:p>
        </p:txBody>
      </p:sp>
      <p:sp>
        <p:nvSpPr>
          <p:cNvPr id="5" name="Slide Number Placeholder 4"/>
          <p:cNvSpPr>
            <a:spLocks noGrp="1"/>
          </p:cNvSpPr>
          <p:nvPr>
            <p:ph type="sldNum" sz="quarter" idx="12"/>
          </p:nvPr>
        </p:nvSpPr>
        <p:spPr/>
        <p:txBody>
          <a:bodyPr/>
          <a:lstStyle/>
          <a:p>
            <a:fld id="{FA84F1FF-EA00-4DFC-8ABA-92BCB195DC3B}" type="slidenum">
              <a:rPr lang="id-ID" smtClean="0"/>
              <a:t>107</a:t>
            </a:fld>
            <a:endParaRPr lang="id-ID" dirty="0"/>
          </a:p>
        </p:txBody>
      </p:sp>
      <p:pic>
        <p:nvPicPr>
          <p:cNvPr id="6" name="Picture 5"/>
          <p:cNvPicPr>
            <a:picLocks noChangeAspect="1"/>
          </p:cNvPicPr>
          <p:nvPr/>
        </p:nvPicPr>
        <p:blipFill>
          <a:blip r:embed="rId2"/>
          <a:stretch>
            <a:fillRect/>
          </a:stretch>
        </p:blipFill>
        <p:spPr>
          <a:xfrm>
            <a:off x="2152650" y="3333750"/>
            <a:ext cx="8077880" cy="2362200"/>
          </a:xfrm>
          <a:prstGeom prst="rect">
            <a:avLst/>
          </a:prstGeom>
        </p:spPr>
      </p:pic>
    </p:spTree>
    <p:extLst>
      <p:ext uri="{BB962C8B-B14F-4D97-AF65-F5344CB8AC3E}">
        <p14:creationId xmlns:p14="http://schemas.microsoft.com/office/powerpoint/2010/main" val="23892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German Credit Data Set</a:t>
            </a:r>
            <a:endParaRPr lang="en-US" dirty="0"/>
          </a:p>
        </p:txBody>
      </p:sp>
      <p:sp>
        <p:nvSpPr>
          <p:cNvPr id="3" name="Content Placeholder 2"/>
          <p:cNvSpPr>
            <a:spLocks noGrp="1"/>
          </p:cNvSpPr>
          <p:nvPr>
            <p:ph idx="1"/>
          </p:nvPr>
        </p:nvSpPr>
        <p:spPr>
          <a:xfrm>
            <a:off x="1104900" y="1589087"/>
            <a:ext cx="8753475" cy="4351338"/>
          </a:xfrm>
        </p:spPr>
        <p:txBody>
          <a:bodyPr>
            <a:normAutofit fontScale="85000" lnSpcReduction="10000"/>
          </a:bodyPr>
          <a:lstStyle/>
          <a:p>
            <a:r>
              <a:rPr lang="en-ID" dirty="0"/>
              <a:t>Account Balance: No account (1), None (No balance) (2), Some Balance (3)</a:t>
            </a:r>
          </a:p>
          <a:p>
            <a:r>
              <a:rPr lang="en-ID" dirty="0"/>
              <a:t>Payment Status: Some Problems (1), Paid Up (2), No Problems (in this bank) (3)</a:t>
            </a:r>
          </a:p>
          <a:p>
            <a:r>
              <a:rPr lang="en-ID" dirty="0"/>
              <a:t>Savings/Stock Value: None, Below 100 DM, [100, 1000] DM, Above 1000 DM</a:t>
            </a:r>
          </a:p>
          <a:p>
            <a:r>
              <a:rPr lang="en-ID" dirty="0"/>
              <a:t>Employment Length: Below 1 year (including unemployed), [1, 4), [4, 7), Above 7</a:t>
            </a:r>
          </a:p>
          <a:p>
            <a:r>
              <a:rPr lang="en-ID" dirty="0"/>
              <a:t>Sex/Marital Status: Male Divorced/Single, Male Married/Widowed, Female</a:t>
            </a:r>
          </a:p>
          <a:p>
            <a:r>
              <a:rPr lang="en-ID" dirty="0"/>
              <a:t>No of Credits at this bank: 1, More than 1</a:t>
            </a:r>
          </a:p>
          <a:p>
            <a:r>
              <a:rPr lang="en-ID" dirty="0"/>
              <a:t>Guarantor: None, Yes</a:t>
            </a:r>
          </a:p>
          <a:p>
            <a:r>
              <a:rPr lang="en-ID" dirty="0"/>
              <a:t>Concurrent Credits: Other Banks or </a:t>
            </a:r>
            <a:r>
              <a:rPr lang="en-ID" dirty="0" err="1"/>
              <a:t>Dept</a:t>
            </a:r>
            <a:r>
              <a:rPr lang="en-ID" dirty="0"/>
              <a:t> Stores, None</a:t>
            </a:r>
          </a:p>
          <a:p>
            <a:r>
              <a:rPr lang="en-ID" dirty="0" err="1"/>
              <a:t>ForeignWorker</a:t>
            </a:r>
            <a:r>
              <a:rPr lang="en-ID" dirty="0"/>
              <a:t> variable may be dropped from the study</a:t>
            </a:r>
          </a:p>
          <a:p>
            <a:r>
              <a:rPr lang="en-ID" dirty="0"/>
              <a:t>Purpose of Credit: New car, Used car, Home Related, Other</a:t>
            </a:r>
          </a:p>
        </p:txBody>
      </p:sp>
      <p:sp>
        <p:nvSpPr>
          <p:cNvPr id="5" name="Slide Number Placeholder 4"/>
          <p:cNvSpPr>
            <a:spLocks noGrp="1"/>
          </p:cNvSpPr>
          <p:nvPr>
            <p:ph type="sldNum" sz="quarter" idx="12"/>
          </p:nvPr>
        </p:nvSpPr>
        <p:spPr/>
        <p:txBody>
          <a:bodyPr/>
          <a:lstStyle/>
          <a:p>
            <a:fld id="{FA84F1FF-EA00-4DFC-8ABA-92BCB195DC3B}" type="slidenum">
              <a:rPr lang="id-ID" smtClean="0"/>
              <a:t>108</a:t>
            </a:fld>
            <a:endParaRPr lang="id-ID" dirty="0"/>
          </a:p>
        </p:txBody>
      </p:sp>
    </p:spTree>
    <p:extLst>
      <p:ext uri="{BB962C8B-B14F-4D97-AF65-F5344CB8AC3E}">
        <p14:creationId xmlns:p14="http://schemas.microsoft.com/office/powerpoint/2010/main" val="226666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German Credit Data Set</a:t>
            </a:r>
          </a:p>
        </p:txBody>
      </p:sp>
      <p:pic>
        <p:nvPicPr>
          <p:cNvPr id="6" name="Content Placeholder 5"/>
          <p:cNvPicPr>
            <a:picLocks noGrp="1" noChangeAspect="1"/>
          </p:cNvPicPr>
          <p:nvPr>
            <p:ph idx="1"/>
          </p:nvPr>
        </p:nvPicPr>
        <p:blipFill>
          <a:blip r:embed="rId2"/>
          <a:stretch>
            <a:fillRect/>
          </a:stretch>
        </p:blipFill>
        <p:spPr>
          <a:xfrm>
            <a:off x="1831944" y="1552893"/>
            <a:ext cx="8645249" cy="4219257"/>
          </a:xfrm>
          <a:prstGeom prst="rect">
            <a:avLst/>
          </a:prstGeom>
        </p:spPr>
      </p:pic>
      <p:sp>
        <p:nvSpPr>
          <p:cNvPr id="5" name="Slide Number Placeholder 4"/>
          <p:cNvSpPr>
            <a:spLocks noGrp="1"/>
          </p:cNvSpPr>
          <p:nvPr>
            <p:ph type="sldNum" sz="quarter" idx="12"/>
          </p:nvPr>
        </p:nvSpPr>
        <p:spPr/>
        <p:txBody>
          <a:bodyPr/>
          <a:lstStyle/>
          <a:p>
            <a:fld id="{FA84F1FF-EA00-4DFC-8ABA-92BCB195DC3B}" type="slidenum">
              <a:rPr lang="id-ID" smtClean="0"/>
              <a:t>109</a:t>
            </a:fld>
            <a:endParaRPr lang="id-ID" dirty="0"/>
          </a:p>
        </p:txBody>
      </p:sp>
    </p:spTree>
    <p:extLst>
      <p:ext uri="{BB962C8B-B14F-4D97-AF65-F5344CB8AC3E}">
        <p14:creationId xmlns:p14="http://schemas.microsoft.com/office/powerpoint/2010/main" val="56728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76200"/>
            <a:ext cx="10570544" cy="1096962"/>
          </a:xfrm>
        </p:spPr>
        <p:txBody>
          <a:bodyPr>
            <a:normAutofit/>
          </a:bodyPr>
          <a:lstStyle/>
          <a:p>
            <a:r>
              <a:rPr lang="en-US" sz="3600" dirty="0" err="1"/>
              <a:t>Ilustrasi</a:t>
            </a:r>
            <a:r>
              <a:rPr lang="en-US" sz="3600" dirty="0"/>
              <a:t>: </a:t>
            </a:r>
            <a:r>
              <a:rPr lang="en-US" sz="3600" dirty="0" err="1"/>
              <a:t>Aplikasi</a:t>
            </a:r>
            <a:r>
              <a:rPr lang="en-US" sz="3600" dirty="0"/>
              <a:t> </a:t>
            </a:r>
            <a:r>
              <a:rPr lang="en-US" sz="3600" dirty="0" err="1"/>
              <a:t>pada</a:t>
            </a:r>
            <a:r>
              <a:rPr lang="en-US" sz="3600" dirty="0"/>
              <a:t> data </a:t>
            </a:r>
            <a:r>
              <a:rPr lang="en-US" sz="3600" dirty="0" err="1"/>
              <a:t>pemegang</a:t>
            </a:r>
            <a:r>
              <a:rPr lang="en-US" sz="3600" dirty="0"/>
              <a:t> </a:t>
            </a:r>
            <a:r>
              <a:rPr lang="en-US" sz="3600" dirty="0" err="1"/>
              <a:t>kartu</a:t>
            </a:r>
            <a:r>
              <a:rPr lang="en-US" sz="3600" dirty="0"/>
              <a:t> ATM</a:t>
            </a:r>
          </a:p>
        </p:txBody>
      </p:sp>
      <p:sp>
        <p:nvSpPr>
          <p:cNvPr id="3" name="Content Placeholder 2"/>
          <p:cNvSpPr>
            <a:spLocks noGrp="1"/>
          </p:cNvSpPr>
          <p:nvPr>
            <p:ph idx="1"/>
          </p:nvPr>
        </p:nvSpPr>
        <p:spPr/>
        <p:txBody>
          <a:bodyPr>
            <a:normAutofit/>
          </a:bodyPr>
          <a:lstStyle/>
          <a:p>
            <a:r>
              <a:rPr lang="en-US" dirty="0" smtClean="0"/>
              <a:t>Data: transaksi.csv</a:t>
            </a:r>
          </a:p>
          <a:p>
            <a:r>
              <a:rPr lang="en-US" dirty="0" err="1" smtClean="0"/>
              <a:t>Setiap</a:t>
            </a:r>
            <a:r>
              <a:rPr lang="en-US" dirty="0" smtClean="0"/>
              <a:t> </a:t>
            </a:r>
            <a:r>
              <a:rPr lang="en-US" dirty="0" err="1" smtClean="0"/>
              <a:t>pemegang</a:t>
            </a:r>
            <a:r>
              <a:rPr lang="en-US" dirty="0" smtClean="0"/>
              <a:t> </a:t>
            </a:r>
            <a:r>
              <a:rPr lang="en-US" dirty="0" err="1" smtClean="0"/>
              <a:t>kartu</a:t>
            </a:r>
            <a:r>
              <a:rPr lang="en-US" dirty="0" smtClean="0"/>
              <a:t> ATM </a:t>
            </a:r>
            <a:r>
              <a:rPr lang="en-US" dirty="0" err="1" smtClean="0"/>
              <a:t>dari</a:t>
            </a:r>
            <a:r>
              <a:rPr lang="en-US" dirty="0" smtClean="0"/>
              <a:t> </a:t>
            </a:r>
            <a:r>
              <a:rPr lang="en-US" dirty="0" err="1" smtClean="0"/>
              <a:t>suatu</a:t>
            </a:r>
            <a:r>
              <a:rPr lang="en-US" dirty="0" smtClean="0"/>
              <a:t> bank </a:t>
            </a:r>
            <a:r>
              <a:rPr lang="en-US" dirty="0" err="1" smtClean="0"/>
              <a:t>memperoleh</a:t>
            </a:r>
            <a:r>
              <a:rPr lang="en-US" dirty="0" smtClean="0"/>
              <a:t> </a:t>
            </a:r>
            <a:r>
              <a:rPr lang="en-US" dirty="0" err="1" smtClean="0"/>
              <a:t>fasilitas</a:t>
            </a:r>
            <a:r>
              <a:rPr lang="en-US" dirty="0" smtClean="0"/>
              <a:t> </a:t>
            </a:r>
            <a:r>
              <a:rPr lang="en-US" dirty="0" err="1" smtClean="0"/>
              <a:t>berikut</a:t>
            </a:r>
            <a:endParaRPr lang="en-US" dirty="0" smtClean="0"/>
          </a:p>
          <a:p>
            <a:pPr lvl="1"/>
            <a:r>
              <a:rPr lang="en-US" dirty="0" err="1" smtClean="0"/>
              <a:t>Melakukan</a:t>
            </a:r>
            <a:r>
              <a:rPr lang="en-US" dirty="0" smtClean="0"/>
              <a:t> </a:t>
            </a:r>
            <a:r>
              <a:rPr lang="en-US" dirty="0" err="1" smtClean="0"/>
              <a:t>transaksi</a:t>
            </a:r>
            <a:r>
              <a:rPr lang="en-US" dirty="0" smtClean="0"/>
              <a:t> </a:t>
            </a:r>
            <a:r>
              <a:rPr lang="en-US" dirty="0" err="1" smtClean="0"/>
              <a:t>tunai</a:t>
            </a:r>
            <a:r>
              <a:rPr lang="en-US" dirty="0" smtClean="0"/>
              <a:t> </a:t>
            </a:r>
            <a:r>
              <a:rPr lang="en-US" dirty="0" err="1" smtClean="0"/>
              <a:t>di</a:t>
            </a:r>
            <a:r>
              <a:rPr lang="en-US" dirty="0" smtClean="0"/>
              <a:t> </a:t>
            </a:r>
            <a:r>
              <a:rPr lang="en-US" dirty="0" err="1" smtClean="0"/>
              <a:t>mesin</a:t>
            </a:r>
            <a:r>
              <a:rPr lang="en-US" dirty="0" smtClean="0"/>
              <a:t> ATM</a:t>
            </a:r>
          </a:p>
          <a:p>
            <a:pPr lvl="1"/>
            <a:r>
              <a:rPr lang="en-US" dirty="0" err="1" smtClean="0"/>
              <a:t>Melakukan</a:t>
            </a:r>
            <a:r>
              <a:rPr lang="en-US" dirty="0" smtClean="0"/>
              <a:t> </a:t>
            </a:r>
            <a:r>
              <a:rPr lang="en-US" dirty="0" err="1" smtClean="0"/>
              <a:t>transaksi</a:t>
            </a:r>
            <a:r>
              <a:rPr lang="en-US" dirty="0" smtClean="0"/>
              <a:t> non-</a:t>
            </a:r>
            <a:r>
              <a:rPr lang="en-US" dirty="0" err="1" smtClean="0"/>
              <a:t>tunai</a:t>
            </a:r>
            <a:r>
              <a:rPr lang="en-US" dirty="0" smtClean="0"/>
              <a:t> </a:t>
            </a:r>
            <a:r>
              <a:rPr lang="en-US" dirty="0" err="1" smtClean="0"/>
              <a:t>di</a:t>
            </a:r>
            <a:r>
              <a:rPr lang="en-US" dirty="0" smtClean="0"/>
              <a:t> </a:t>
            </a:r>
            <a:r>
              <a:rPr lang="en-US" dirty="0" err="1" smtClean="0"/>
              <a:t>mesin</a:t>
            </a:r>
            <a:r>
              <a:rPr lang="en-US" dirty="0" smtClean="0"/>
              <a:t> ATM</a:t>
            </a:r>
          </a:p>
          <a:p>
            <a:pPr lvl="1"/>
            <a:r>
              <a:rPr lang="en-US" dirty="0" err="1" smtClean="0"/>
              <a:t>Melakukan</a:t>
            </a:r>
            <a:r>
              <a:rPr lang="en-US" dirty="0" smtClean="0"/>
              <a:t> </a:t>
            </a:r>
            <a:r>
              <a:rPr lang="en-US" dirty="0" err="1" smtClean="0"/>
              <a:t>transaksi</a:t>
            </a:r>
            <a:r>
              <a:rPr lang="en-US" dirty="0" smtClean="0"/>
              <a:t> </a:t>
            </a:r>
            <a:r>
              <a:rPr lang="en-US" dirty="0" err="1" smtClean="0"/>
              <a:t>melalui</a:t>
            </a:r>
            <a:r>
              <a:rPr lang="en-US" dirty="0" smtClean="0"/>
              <a:t> </a:t>
            </a:r>
            <a:r>
              <a:rPr lang="en-US" dirty="0" err="1" smtClean="0"/>
              <a:t>layanan</a:t>
            </a:r>
            <a:r>
              <a:rPr lang="en-US" dirty="0" smtClean="0"/>
              <a:t> internet banking</a:t>
            </a:r>
          </a:p>
          <a:p>
            <a:pPr lvl="1"/>
            <a:r>
              <a:rPr lang="en-US" dirty="0" err="1" smtClean="0"/>
              <a:t>Melakukan</a:t>
            </a:r>
            <a:r>
              <a:rPr lang="en-US" dirty="0" smtClean="0"/>
              <a:t> debit </a:t>
            </a:r>
            <a:r>
              <a:rPr lang="en-US" dirty="0" err="1" smtClean="0"/>
              <a:t>untuk</a:t>
            </a:r>
            <a:r>
              <a:rPr lang="en-US" dirty="0" smtClean="0"/>
              <a:t> </a:t>
            </a:r>
            <a:r>
              <a:rPr lang="en-US" dirty="0" err="1" smtClean="0"/>
              <a:t>keperluan</a:t>
            </a:r>
            <a:r>
              <a:rPr lang="en-US" dirty="0" smtClean="0"/>
              <a:t> </a:t>
            </a:r>
            <a:r>
              <a:rPr lang="en-US" dirty="0" err="1" smtClean="0"/>
              <a:t>belanja</a:t>
            </a:r>
            <a:r>
              <a:rPr lang="en-US" dirty="0" smtClean="0"/>
              <a:t> </a:t>
            </a:r>
            <a:r>
              <a:rPr lang="en-US" dirty="0" err="1" smtClean="0"/>
              <a:t>di</a:t>
            </a:r>
            <a:r>
              <a:rPr lang="en-US" dirty="0" smtClean="0"/>
              <a:t> </a:t>
            </a:r>
            <a:r>
              <a:rPr lang="en-US" dirty="0" err="1" smtClean="0"/>
              <a:t>berbagai</a:t>
            </a:r>
            <a:r>
              <a:rPr lang="en-US" dirty="0" smtClean="0"/>
              <a:t> merchants</a:t>
            </a:r>
          </a:p>
          <a:p>
            <a:r>
              <a:rPr lang="en-US" dirty="0" err="1" smtClean="0"/>
              <a:t>Tersedia</a:t>
            </a:r>
            <a:r>
              <a:rPr lang="en-US" dirty="0" smtClean="0"/>
              <a:t> data </a:t>
            </a:r>
            <a:r>
              <a:rPr lang="en-US" dirty="0" err="1" smtClean="0"/>
              <a:t>sampel</a:t>
            </a:r>
            <a:r>
              <a:rPr lang="en-US" dirty="0" smtClean="0"/>
              <a:t> 8000 customer </a:t>
            </a:r>
            <a:r>
              <a:rPr lang="en-US" dirty="0" err="1" smtClean="0"/>
              <a:t>dari</a:t>
            </a:r>
            <a:r>
              <a:rPr lang="en-US" dirty="0" smtClean="0"/>
              <a:t> bank </a:t>
            </a:r>
            <a:r>
              <a:rPr lang="en-US" dirty="0" err="1" smtClean="0"/>
              <a:t>tersebut</a:t>
            </a:r>
            <a:r>
              <a:rPr lang="en-US" dirty="0" smtClean="0"/>
              <a:t> yang </a:t>
            </a:r>
            <a:r>
              <a:rPr lang="en-US" dirty="0" err="1" smtClean="0"/>
              <a:t>berisi</a:t>
            </a:r>
            <a:r>
              <a:rPr lang="en-US" dirty="0" smtClean="0"/>
              <a:t> </a:t>
            </a:r>
            <a:r>
              <a:rPr lang="en-US" dirty="0" err="1" smtClean="0"/>
              <a:t>informasi</a:t>
            </a:r>
            <a:r>
              <a:rPr lang="en-US" dirty="0" smtClean="0"/>
              <a:t> </a:t>
            </a:r>
            <a:r>
              <a:rPr lang="en-US" dirty="0" err="1" smtClean="0"/>
              <a:t>mengenai</a:t>
            </a:r>
            <a:endParaRPr lang="en-US" dirty="0" smtClean="0"/>
          </a:p>
          <a:p>
            <a:pPr lvl="1"/>
            <a:r>
              <a:rPr lang="en-US" dirty="0" err="1" smtClean="0"/>
              <a:t>Frekuensi</a:t>
            </a:r>
            <a:r>
              <a:rPr lang="en-US" dirty="0" smtClean="0"/>
              <a:t> </a:t>
            </a:r>
            <a:r>
              <a:rPr lang="en-US" dirty="0" err="1" smtClean="0"/>
              <a:t>empat</a:t>
            </a:r>
            <a:r>
              <a:rPr lang="en-US" dirty="0" smtClean="0"/>
              <a:t> </a:t>
            </a:r>
            <a:r>
              <a:rPr lang="en-US" dirty="0" err="1" smtClean="0"/>
              <a:t>jenis</a:t>
            </a:r>
            <a:r>
              <a:rPr lang="en-US" dirty="0" smtClean="0"/>
              <a:t> </a:t>
            </a:r>
            <a:r>
              <a:rPr lang="en-US" dirty="0" err="1" smtClean="0"/>
              <a:t>transaksi</a:t>
            </a:r>
            <a:r>
              <a:rPr lang="en-US" dirty="0" smtClean="0"/>
              <a:t> </a:t>
            </a:r>
            <a:r>
              <a:rPr lang="en-US" dirty="0" err="1" smtClean="0"/>
              <a:t>di</a:t>
            </a:r>
            <a:r>
              <a:rPr lang="en-US" dirty="0" smtClean="0"/>
              <a:t> </a:t>
            </a:r>
            <a:r>
              <a:rPr lang="en-US" dirty="0" err="1" smtClean="0"/>
              <a:t>atas</a:t>
            </a:r>
            <a:r>
              <a:rPr lang="en-US" dirty="0" smtClean="0"/>
              <a:t> </a:t>
            </a:r>
            <a:r>
              <a:rPr lang="en-US" dirty="0" err="1" smtClean="0"/>
              <a:t>dalam</a:t>
            </a:r>
            <a:r>
              <a:rPr lang="en-US" dirty="0" smtClean="0"/>
              <a:t> </a:t>
            </a:r>
            <a:r>
              <a:rPr lang="en-US" dirty="0" err="1" smtClean="0"/>
              <a:t>satu</a:t>
            </a:r>
            <a:r>
              <a:rPr lang="en-US" dirty="0" smtClean="0"/>
              <a:t> </a:t>
            </a:r>
            <a:r>
              <a:rPr lang="en-US" dirty="0" err="1" smtClean="0"/>
              <a:t>bulan</a:t>
            </a:r>
            <a:r>
              <a:rPr lang="en-US" dirty="0" smtClean="0"/>
              <a:t> </a:t>
            </a:r>
            <a:r>
              <a:rPr lang="en-US" dirty="0" err="1" smtClean="0"/>
              <a:t>terakhir</a:t>
            </a:r>
            <a:endParaRPr lang="en-US" dirty="0" smtClean="0"/>
          </a:p>
          <a:p>
            <a:pPr lvl="1"/>
            <a:r>
              <a:rPr lang="en-US" dirty="0" err="1" smtClean="0"/>
              <a:t>Beberapa</a:t>
            </a:r>
            <a:r>
              <a:rPr lang="en-US" dirty="0" smtClean="0"/>
              <a:t> </a:t>
            </a:r>
            <a:r>
              <a:rPr lang="en-US" dirty="0" err="1" smtClean="0"/>
              <a:t>informasi</a:t>
            </a:r>
            <a:r>
              <a:rPr lang="en-US" dirty="0" smtClean="0"/>
              <a:t> </a:t>
            </a:r>
            <a:r>
              <a:rPr lang="en-US" dirty="0" err="1" smtClean="0"/>
              <a:t>dasar</a:t>
            </a:r>
            <a:r>
              <a:rPr lang="en-US" dirty="0" smtClean="0"/>
              <a:t> </a:t>
            </a:r>
            <a:r>
              <a:rPr lang="en-US" dirty="0" err="1" smtClean="0"/>
              <a:t>mengenai</a:t>
            </a:r>
            <a:r>
              <a:rPr lang="en-US" dirty="0" smtClean="0"/>
              <a:t> </a:t>
            </a:r>
            <a:r>
              <a:rPr lang="en-US" dirty="0" err="1" smtClean="0"/>
              <a:t>nasabah</a:t>
            </a:r>
            <a:r>
              <a:rPr lang="en-US" dirty="0" smtClean="0"/>
              <a:t> (</a:t>
            </a:r>
            <a:r>
              <a:rPr lang="en-US" dirty="0" err="1" smtClean="0"/>
              <a:t>usia</a:t>
            </a:r>
            <a:r>
              <a:rPr lang="en-US" dirty="0" smtClean="0"/>
              <a:t>, </a:t>
            </a:r>
            <a:r>
              <a:rPr lang="en-US" dirty="0" err="1" smtClean="0"/>
              <a:t>jenis</a:t>
            </a:r>
            <a:r>
              <a:rPr lang="en-US" dirty="0" smtClean="0"/>
              <a:t> </a:t>
            </a:r>
            <a:r>
              <a:rPr lang="en-US" dirty="0" err="1" smtClean="0"/>
              <a:t>kelamin</a:t>
            </a:r>
            <a:r>
              <a:rPr lang="en-US" dirty="0" smtClean="0"/>
              <a:t>, rata-rata </a:t>
            </a:r>
            <a:r>
              <a:rPr lang="en-US" dirty="0" err="1" smtClean="0"/>
              <a:t>saldo</a:t>
            </a:r>
            <a:r>
              <a:rPr lang="en-US" dirty="0" smtClean="0"/>
              <a:t> </a:t>
            </a:r>
            <a:r>
              <a:rPr lang="en-US" dirty="0" err="1" smtClean="0"/>
              <a:t>harian</a:t>
            </a:r>
            <a:r>
              <a:rPr lang="en-US" dirty="0" smtClean="0"/>
              <a:t>)</a:t>
            </a:r>
          </a:p>
          <a:p>
            <a:endParaRPr lang="en-US" dirty="0" smtClean="0"/>
          </a:p>
        </p:txBody>
      </p:sp>
      <p:sp>
        <p:nvSpPr>
          <p:cNvPr id="4" name="Slide Number Placeholder 3"/>
          <p:cNvSpPr>
            <a:spLocks noGrp="1"/>
          </p:cNvSpPr>
          <p:nvPr>
            <p:ph type="sldNum" sz="quarter" idx="12"/>
          </p:nvPr>
        </p:nvSpPr>
        <p:spPr/>
        <p:txBody>
          <a:bodyPr/>
          <a:lstStyle/>
          <a:p>
            <a:fld id="{4407D08F-66DA-4D21-989E-C8CC3C63FE28}" type="slidenum">
              <a:rPr lang="nl-BE" smtClean="0"/>
              <a:pPr/>
              <a:t>11</a:t>
            </a:fld>
            <a:endParaRPr lang="nl-BE"/>
          </a:p>
        </p:txBody>
      </p:sp>
    </p:spTree>
    <p:extLst>
      <p:ext uri="{BB962C8B-B14F-4D97-AF65-F5344CB8AC3E}">
        <p14:creationId xmlns:p14="http://schemas.microsoft.com/office/powerpoint/2010/main" val="73063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D" sz="4000" dirty="0"/>
              <a:t>Model Building </a:t>
            </a:r>
            <a:r>
              <a:rPr lang="en-ID" sz="4000" dirty="0" smtClean="0"/>
              <a:t>with </a:t>
            </a:r>
            <a:r>
              <a:rPr lang="en-ID" sz="4000" dirty="0"/>
              <a:t>50:50 Cross-validation</a:t>
            </a:r>
            <a:endParaRPr lang="en-US" sz="4000" dirty="0"/>
          </a:p>
        </p:txBody>
      </p:sp>
      <p:sp>
        <p:nvSpPr>
          <p:cNvPr id="3" name="Content Placeholder 2"/>
          <p:cNvSpPr>
            <a:spLocks noGrp="1"/>
          </p:cNvSpPr>
          <p:nvPr>
            <p:ph idx="1"/>
          </p:nvPr>
        </p:nvSpPr>
        <p:spPr/>
        <p:txBody>
          <a:bodyPr/>
          <a:lstStyle/>
          <a:p>
            <a:pPr marL="0" indent="0">
              <a:buNone/>
            </a:pPr>
            <a:r>
              <a:rPr lang="en-US" dirty="0" err="1"/>
              <a:t>set.seed</a:t>
            </a:r>
            <a:r>
              <a:rPr lang="en-US" dirty="0"/>
              <a:t>(345)</a:t>
            </a:r>
          </a:p>
          <a:p>
            <a:pPr marL="0" indent="0">
              <a:buNone/>
            </a:pPr>
            <a:r>
              <a:rPr lang="en-US" dirty="0"/>
              <a:t>indexes = sample(1:nrow(</a:t>
            </a:r>
            <a:r>
              <a:rPr lang="en-US" dirty="0" err="1"/>
              <a:t>German.Credit</a:t>
            </a:r>
            <a:r>
              <a:rPr lang="en-US" dirty="0"/>
              <a:t>), size=0.5*</a:t>
            </a:r>
            <a:r>
              <a:rPr lang="en-US" dirty="0" err="1"/>
              <a:t>nrow</a:t>
            </a:r>
            <a:r>
              <a:rPr lang="en-US" dirty="0"/>
              <a:t>(</a:t>
            </a:r>
            <a:r>
              <a:rPr lang="en-US" dirty="0" err="1"/>
              <a:t>German.Credit</a:t>
            </a:r>
            <a:r>
              <a:rPr lang="en-US" dirty="0"/>
              <a:t>)) # Random sample of 50% of row numbers created</a:t>
            </a:r>
          </a:p>
          <a:p>
            <a:pPr marL="0" indent="0">
              <a:buNone/>
            </a:pPr>
            <a:r>
              <a:rPr lang="en-US" dirty="0"/>
              <a:t>Train50 &lt;- </a:t>
            </a:r>
            <a:r>
              <a:rPr lang="en-US" dirty="0" err="1"/>
              <a:t>German.Credit</a:t>
            </a:r>
            <a:r>
              <a:rPr lang="en-US" dirty="0"/>
              <a:t>[indexes,] # Training data contains created indices</a:t>
            </a:r>
          </a:p>
          <a:p>
            <a:pPr marL="0" indent="0">
              <a:buNone/>
            </a:pPr>
            <a:r>
              <a:rPr lang="en-US" dirty="0"/>
              <a:t>Test50 &lt;- </a:t>
            </a:r>
            <a:r>
              <a:rPr lang="en-US" dirty="0" err="1"/>
              <a:t>German.Credit</a:t>
            </a:r>
            <a:r>
              <a:rPr lang="en-US" dirty="0"/>
              <a:t>[-indexes,] # Test data contains the rest</a:t>
            </a:r>
          </a:p>
          <a:p>
            <a:pPr marL="0" indent="0">
              <a:buNone/>
            </a:pP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110</a:t>
            </a:fld>
            <a:endParaRPr lang="id-ID" dirty="0"/>
          </a:p>
        </p:txBody>
      </p:sp>
      <p:sp>
        <p:nvSpPr>
          <p:cNvPr id="6" name="Rectangle 5"/>
          <p:cNvSpPr/>
          <p:nvPr/>
        </p:nvSpPr>
        <p:spPr>
          <a:xfrm>
            <a:off x="2004253" y="4173470"/>
            <a:ext cx="8181975"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ID" dirty="0"/>
              <a:t>1000 observations are randomly partitioned into two equal sized subsets – Training and Test data. A logistic model is fit to the Training set.</a:t>
            </a:r>
            <a:endParaRPr lang="en-US" dirty="0"/>
          </a:p>
        </p:txBody>
      </p:sp>
    </p:spTree>
    <p:extLst>
      <p:ext uri="{BB962C8B-B14F-4D97-AF65-F5344CB8AC3E}">
        <p14:creationId xmlns:p14="http://schemas.microsoft.com/office/powerpoint/2010/main" val="214172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141996" y="2283059"/>
            <a:ext cx="7195515" cy="3946231"/>
          </a:xfrm>
          <a:prstGeom prst="rect">
            <a:avLst/>
          </a:prstGeom>
        </p:spPr>
      </p:pic>
      <p:sp>
        <p:nvSpPr>
          <p:cNvPr id="2" name="Title 1"/>
          <p:cNvSpPr>
            <a:spLocks noGrp="1"/>
          </p:cNvSpPr>
          <p:nvPr>
            <p:ph type="title"/>
          </p:nvPr>
        </p:nvSpPr>
        <p:spPr>
          <a:xfrm>
            <a:off x="1141997" y="-173349"/>
            <a:ext cx="9763426" cy="1325563"/>
          </a:xfrm>
        </p:spPr>
        <p:txBody>
          <a:bodyPr>
            <a:normAutofit/>
          </a:bodyPr>
          <a:lstStyle/>
          <a:p>
            <a:r>
              <a:rPr lang="en-ID" sz="4000" dirty="0"/>
              <a:t>Model Building with 50:50 Cross-validation</a:t>
            </a:r>
            <a:endParaRPr lang="en-US" sz="4000" dirty="0"/>
          </a:p>
        </p:txBody>
      </p:sp>
      <p:sp>
        <p:nvSpPr>
          <p:cNvPr id="3" name="Content Placeholder 2"/>
          <p:cNvSpPr>
            <a:spLocks noGrp="1"/>
          </p:cNvSpPr>
          <p:nvPr>
            <p:ph idx="1"/>
          </p:nvPr>
        </p:nvSpPr>
        <p:spPr>
          <a:xfrm>
            <a:off x="1141996" y="1399259"/>
            <a:ext cx="9128159" cy="4702970"/>
          </a:xfrm>
        </p:spPr>
        <p:txBody>
          <a:bodyPr>
            <a:normAutofit/>
          </a:bodyPr>
          <a:lstStyle/>
          <a:p>
            <a:pPr marL="0" indent="0">
              <a:buNone/>
            </a:pPr>
            <a:r>
              <a:rPr lang="en-US" dirty="0" smtClean="0"/>
              <a:t>LogisticModel50 &lt;- </a:t>
            </a:r>
            <a:r>
              <a:rPr lang="en-US" dirty="0" err="1" smtClean="0"/>
              <a:t>glm</a:t>
            </a:r>
            <a:r>
              <a:rPr lang="en-US" dirty="0" smtClean="0"/>
              <a:t>(Creditability ~ ., family=binomial, data = Train50)</a:t>
            </a:r>
          </a:p>
          <a:p>
            <a:pPr marL="0" indent="0">
              <a:buNone/>
            </a:pPr>
            <a:r>
              <a:rPr lang="en-US" dirty="0" smtClean="0"/>
              <a:t>summary(LogisticModel50)</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111</a:t>
            </a:fld>
            <a:endParaRPr lang="id-ID" dirty="0"/>
          </a:p>
        </p:txBody>
      </p:sp>
    </p:spTree>
    <p:extLst>
      <p:ext uri="{BB962C8B-B14F-4D97-AF65-F5344CB8AC3E}">
        <p14:creationId xmlns:p14="http://schemas.microsoft.com/office/powerpoint/2010/main" val="407358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204846" y="2560635"/>
            <a:ext cx="6553117" cy="3593921"/>
          </a:xfrm>
          <a:prstGeom prst="rect">
            <a:avLst/>
          </a:prstGeom>
        </p:spPr>
      </p:pic>
      <p:sp>
        <p:nvSpPr>
          <p:cNvPr id="2" name="Title 1"/>
          <p:cNvSpPr>
            <a:spLocks noGrp="1"/>
          </p:cNvSpPr>
          <p:nvPr>
            <p:ph type="title"/>
          </p:nvPr>
        </p:nvSpPr>
        <p:spPr>
          <a:xfrm>
            <a:off x="1122746" y="-30958"/>
            <a:ext cx="10273565" cy="1325563"/>
          </a:xfrm>
        </p:spPr>
        <p:txBody>
          <a:bodyPr>
            <a:normAutofit/>
          </a:bodyPr>
          <a:lstStyle/>
          <a:p>
            <a:r>
              <a:rPr lang="en-ID" sz="4000" dirty="0"/>
              <a:t>Model Building </a:t>
            </a:r>
            <a:r>
              <a:rPr lang="en-ID" sz="4000" dirty="0" smtClean="0"/>
              <a:t>with </a:t>
            </a:r>
            <a:r>
              <a:rPr lang="en-ID" sz="4000" dirty="0"/>
              <a:t>50:50 Cross-validation</a:t>
            </a:r>
            <a:endParaRPr lang="en-US" sz="4000" dirty="0"/>
          </a:p>
        </p:txBody>
      </p:sp>
      <p:sp>
        <p:nvSpPr>
          <p:cNvPr id="3" name="Content Placeholder 2"/>
          <p:cNvSpPr>
            <a:spLocks noGrp="1"/>
          </p:cNvSpPr>
          <p:nvPr>
            <p:ph idx="1"/>
          </p:nvPr>
        </p:nvSpPr>
        <p:spPr>
          <a:xfrm>
            <a:off x="1122747" y="1399259"/>
            <a:ext cx="8483266" cy="4702970"/>
          </a:xfrm>
        </p:spPr>
        <p:txBody>
          <a:bodyPr>
            <a:normAutofit/>
          </a:bodyPr>
          <a:lstStyle/>
          <a:p>
            <a:pPr marL="0" indent="0">
              <a:buNone/>
            </a:pPr>
            <a:r>
              <a:rPr lang="en-US" dirty="0"/>
              <a:t>LogisticModel50 &lt;- </a:t>
            </a:r>
            <a:r>
              <a:rPr lang="en-US" dirty="0" err="1"/>
              <a:t>glm</a:t>
            </a:r>
            <a:r>
              <a:rPr lang="en-US" dirty="0"/>
              <a:t>(Creditability ~ ., family=binomial, data = Train50)</a:t>
            </a:r>
          </a:p>
          <a:p>
            <a:pPr marL="0" indent="0">
              <a:buNone/>
            </a:pPr>
            <a:r>
              <a:rPr lang="en-US" dirty="0"/>
              <a:t>summary(LogisticModel50)</a:t>
            </a:r>
          </a:p>
        </p:txBody>
      </p:sp>
      <p:sp>
        <p:nvSpPr>
          <p:cNvPr id="5" name="Slide Number Placeholder 4"/>
          <p:cNvSpPr>
            <a:spLocks noGrp="1"/>
          </p:cNvSpPr>
          <p:nvPr>
            <p:ph type="sldNum" sz="quarter" idx="12"/>
          </p:nvPr>
        </p:nvSpPr>
        <p:spPr/>
        <p:txBody>
          <a:bodyPr/>
          <a:lstStyle/>
          <a:p>
            <a:fld id="{FA84F1FF-EA00-4DFC-8ABA-92BCB195DC3B}" type="slidenum">
              <a:rPr lang="id-ID" smtClean="0"/>
              <a:t>112</a:t>
            </a:fld>
            <a:endParaRPr lang="id-ID" dirty="0"/>
          </a:p>
        </p:txBody>
      </p:sp>
      <p:pic>
        <p:nvPicPr>
          <p:cNvPr id="6" name="Picture 5"/>
          <p:cNvPicPr>
            <a:picLocks noChangeAspect="1"/>
          </p:cNvPicPr>
          <p:nvPr/>
        </p:nvPicPr>
        <p:blipFill>
          <a:blip r:embed="rId3"/>
          <a:stretch>
            <a:fillRect/>
          </a:stretch>
        </p:blipFill>
        <p:spPr>
          <a:xfrm>
            <a:off x="6203916" y="6206883"/>
            <a:ext cx="4631259" cy="584199"/>
          </a:xfrm>
          <a:prstGeom prst="rect">
            <a:avLst/>
          </a:prstGeom>
        </p:spPr>
      </p:pic>
    </p:spTree>
    <p:extLst>
      <p:ext uri="{BB962C8B-B14F-4D97-AF65-F5344CB8AC3E}">
        <p14:creationId xmlns:p14="http://schemas.microsoft.com/office/powerpoint/2010/main" val="278337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Removing the nonsignificant variables</a:t>
            </a:r>
          </a:p>
        </p:txBody>
      </p:sp>
      <p:sp>
        <p:nvSpPr>
          <p:cNvPr id="3" name="Content Placeholder 2"/>
          <p:cNvSpPr>
            <a:spLocks noGrp="1"/>
          </p:cNvSpPr>
          <p:nvPr>
            <p:ph idx="1"/>
          </p:nvPr>
        </p:nvSpPr>
        <p:spPr/>
        <p:txBody>
          <a:bodyPr>
            <a:normAutofit/>
          </a:bodyPr>
          <a:lstStyle/>
          <a:p>
            <a:pPr marL="0" indent="0">
              <a:buNone/>
            </a:pPr>
            <a:r>
              <a:rPr lang="en-US" dirty="0"/>
              <a:t>LogisticModel50.rev &lt;- </a:t>
            </a:r>
            <a:r>
              <a:rPr lang="en-US" dirty="0" err="1"/>
              <a:t>glm</a:t>
            </a:r>
            <a:r>
              <a:rPr lang="en-US" dirty="0"/>
              <a:t>(Creditability ~ </a:t>
            </a:r>
            <a:r>
              <a:rPr lang="en-US" dirty="0" err="1"/>
              <a:t>Account.Balance</a:t>
            </a:r>
            <a:r>
              <a:rPr lang="en-US" dirty="0"/>
              <a:t> +</a:t>
            </a:r>
            <a:r>
              <a:rPr lang="en-US" dirty="0" err="1"/>
              <a:t>Duration.of.Credit..month</a:t>
            </a:r>
            <a:r>
              <a:rPr lang="en-US" dirty="0"/>
              <a:t>.+ </a:t>
            </a:r>
            <a:r>
              <a:rPr lang="en-US" dirty="0" err="1"/>
              <a:t>Payment.Status.of.Previous.Credit</a:t>
            </a:r>
            <a:r>
              <a:rPr lang="en-US" dirty="0"/>
              <a:t> + </a:t>
            </a:r>
            <a:r>
              <a:rPr lang="en-US" dirty="0" err="1"/>
              <a:t>Value.Savings.Stocks</a:t>
            </a:r>
            <a:r>
              <a:rPr lang="en-US" dirty="0"/>
              <a:t> +  Sex...</a:t>
            </a:r>
            <a:r>
              <a:rPr lang="en-US" dirty="0" err="1"/>
              <a:t>Marital.Status</a:t>
            </a:r>
            <a:r>
              <a:rPr lang="en-US" dirty="0"/>
              <a:t> + </a:t>
            </a:r>
            <a:r>
              <a:rPr lang="en-US" dirty="0" err="1"/>
              <a:t>Type.of.apartment</a:t>
            </a:r>
            <a:r>
              <a:rPr lang="en-US" dirty="0"/>
              <a:t> + </a:t>
            </a:r>
            <a:r>
              <a:rPr lang="en-US" dirty="0" err="1"/>
              <a:t>Concurrent.Credits+No.of.dependents</a:t>
            </a:r>
            <a:r>
              <a:rPr lang="en-US" dirty="0"/>
              <a:t>, family=binomial, data = Train50)</a:t>
            </a:r>
          </a:p>
          <a:p>
            <a:pPr marL="0" indent="0">
              <a:buNone/>
            </a:pP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113</a:t>
            </a:fld>
            <a:endParaRPr lang="id-ID" dirty="0"/>
          </a:p>
        </p:txBody>
      </p:sp>
    </p:spTree>
    <p:extLst>
      <p:ext uri="{BB962C8B-B14F-4D97-AF65-F5344CB8AC3E}">
        <p14:creationId xmlns:p14="http://schemas.microsoft.com/office/powerpoint/2010/main" val="160697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A84F1FF-EA00-4DFC-8ABA-92BCB195DC3B}" type="slidenum">
              <a:rPr lang="id-ID" smtClean="0"/>
              <a:t>114</a:t>
            </a:fld>
            <a:endParaRPr lang="id-ID" dirty="0"/>
          </a:p>
        </p:txBody>
      </p:sp>
      <p:pic>
        <p:nvPicPr>
          <p:cNvPr id="7" name="Picture 6"/>
          <p:cNvPicPr>
            <a:picLocks noChangeAspect="1"/>
          </p:cNvPicPr>
          <p:nvPr/>
        </p:nvPicPr>
        <p:blipFill>
          <a:blip r:embed="rId2"/>
          <a:stretch>
            <a:fillRect/>
          </a:stretch>
        </p:blipFill>
        <p:spPr>
          <a:xfrm>
            <a:off x="1104900" y="1532767"/>
            <a:ext cx="6615662" cy="5111707"/>
          </a:xfrm>
          <a:prstGeom prst="rect">
            <a:avLst/>
          </a:prstGeom>
        </p:spPr>
      </p:pic>
      <p:sp>
        <p:nvSpPr>
          <p:cNvPr id="4" name="Title 3"/>
          <p:cNvSpPr>
            <a:spLocks noGrp="1"/>
          </p:cNvSpPr>
          <p:nvPr>
            <p:ph type="title"/>
          </p:nvPr>
        </p:nvSpPr>
        <p:spPr>
          <a:xfrm>
            <a:off x="1104900" y="-27781"/>
            <a:ext cx="9980682" cy="1096962"/>
          </a:xfrm>
        </p:spPr>
        <p:txBody>
          <a:bodyPr>
            <a:normAutofit/>
          </a:bodyPr>
          <a:lstStyle/>
          <a:p>
            <a:r>
              <a:rPr lang="en-US" sz="3600" dirty="0"/>
              <a:t>Removing the </a:t>
            </a:r>
            <a:r>
              <a:rPr lang="en-US" sz="3600" dirty="0" err="1"/>
              <a:t>nonsignificant</a:t>
            </a:r>
            <a:r>
              <a:rPr lang="en-US" sz="3600" dirty="0"/>
              <a:t> </a:t>
            </a:r>
            <a:r>
              <a:rPr lang="en-US" sz="3600" dirty="0" smtClean="0"/>
              <a:t>variables</a:t>
            </a:r>
            <a:endParaRPr lang="en-US" sz="3600" dirty="0"/>
          </a:p>
        </p:txBody>
      </p:sp>
    </p:spTree>
    <p:extLst>
      <p:ext uri="{BB962C8B-B14F-4D97-AF65-F5344CB8AC3E}">
        <p14:creationId xmlns:p14="http://schemas.microsoft.com/office/powerpoint/2010/main" val="283960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Confusion Matrix</a:t>
            </a:r>
            <a:endParaRPr lang="en-US" dirty="0"/>
          </a:p>
        </p:txBody>
      </p:sp>
      <p:sp>
        <p:nvSpPr>
          <p:cNvPr id="3" name="Content Placeholder 2"/>
          <p:cNvSpPr>
            <a:spLocks noGrp="1"/>
          </p:cNvSpPr>
          <p:nvPr>
            <p:ph idx="1"/>
          </p:nvPr>
        </p:nvSpPr>
        <p:spPr/>
        <p:txBody>
          <a:bodyPr/>
          <a:lstStyle/>
          <a:p>
            <a:pPr marL="0" indent="0">
              <a:buNone/>
            </a:pPr>
            <a:r>
              <a:rPr lang="en-US" dirty="0"/>
              <a:t>fit50 &lt;- </a:t>
            </a:r>
            <a:r>
              <a:rPr lang="en-US" dirty="0" err="1"/>
              <a:t>fitted.values</a:t>
            </a:r>
            <a:r>
              <a:rPr lang="en-US" dirty="0"/>
              <a:t>(LogisticModel50.rev)</a:t>
            </a:r>
          </a:p>
          <a:p>
            <a:pPr marL="0" indent="0">
              <a:buNone/>
            </a:pPr>
            <a:r>
              <a:rPr lang="en-US" dirty="0"/>
              <a:t>Threshold50 &lt;- rep(0,500)</a:t>
            </a:r>
          </a:p>
          <a:p>
            <a:pPr marL="0" indent="0">
              <a:buNone/>
            </a:pPr>
            <a:r>
              <a:rPr lang="en-US" dirty="0"/>
              <a:t>for (</a:t>
            </a:r>
            <a:r>
              <a:rPr lang="en-US" dirty="0" err="1"/>
              <a:t>i</a:t>
            </a:r>
            <a:r>
              <a:rPr lang="en-US" dirty="0"/>
              <a:t> in 1:500)</a:t>
            </a:r>
          </a:p>
          <a:p>
            <a:pPr marL="0" indent="0">
              <a:buNone/>
            </a:pPr>
            <a:r>
              <a:rPr lang="en-US" dirty="0"/>
              <a:t>  if(fit50[</a:t>
            </a:r>
            <a:r>
              <a:rPr lang="en-US" dirty="0" err="1"/>
              <a:t>i</a:t>
            </a:r>
            <a:r>
              <a:rPr lang="en-US" dirty="0"/>
              <a:t>] &gt;= 0.5) Threshold50[</a:t>
            </a:r>
            <a:r>
              <a:rPr lang="en-US" dirty="0" err="1"/>
              <a:t>i</a:t>
            </a:r>
            <a:r>
              <a:rPr lang="en-US" dirty="0"/>
              <a:t>] &lt;- </a:t>
            </a:r>
            <a:r>
              <a:rPr lang="en-US" dirty="0" smtClean="0"/>
              <a:t>1</a:t>
            </a:r>
          </a:p>
          <a:p>
            <a:pPr marL="0" indent="0">
              <a:buNone/>
            </a:pPr>
            <a:endParaRPr lang="en-US" dirty="0"/>
          </a:p>
          <a:p>
            <a:pPr marL="0" indent="0">
              <a:buNone/>
            </a:pPr>
            <a:r>
              <a:rPr lang="en-US" dirty="0" smtClean="0"/>
              <a:t>Library(</a:t>
            </a:r>
            <a:r>
              <a:rPr lang="en-US" dirty="0" err="1" smtClean="0"/>
              <a:t>gmodels</a:t>
            </a:r>
            <a:r>
              <a:rPr lang="en-US" dirty="0" smtClean="0"/>
              <a:t>)</a:t>
            </a:r>
            <a:endParaRPr lang="en-US" dirty="0"/>
          </a:p>
          <a:p>
            <a:pPr marL="0" indent="0">
              <a:buNone/>
            </a:pPr>
            <a:r>
              <a:rPr lang="en-US" dirty="0" err="1"/>
              <a:t>CrossTable</a:t>
            </a:r>
            <a:r>
              <a:rPr lang="en-US" dirty="0"/>
              <a:t>(Train50$Creditability, Threshold50, digits=1, </a:t>
            </a:r>
            <a:r>
              <a:rPr lang="en-US" dirty="0" err="1"/>
              <a:t>prop.r</a:t>
            </a:r>
            <a:r>
              <a:rPr lang="en-US" dirty="0"/>
              <a:t>=F, prop.t=F, </a:t>
            </a:r>
            <a:r>
              <a:rPr lang="en-US" dirty="0" err="1"/>
              <a:t>prop.chisq</a:t>
            </a:r>
            <a:r>
              <a:rPr lang="en-US" dirty="0"/>
              <a:t>=F, </a:t>
            </a:r>
            <a:r>
              <a:rPr lang="en-US" dirty="0" err="1"/>
              <a:t>chisq</a:t>
            </a:r>
            <a:r>
              <a:rPr lang="en-US" dirty="0"/>
              <a:t>=F, data=Train50)</a:t>
            </a:r>
          </a:p>
          <a:p>
            <a:pPr marL="0" indent="0">
              <a:buNone/>
            </a:pP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115</a:t>
            </a:fld>
            <a:endParaRPr lang="id-ID" dirty="0"/>
          </a:p>
        </p:txBody>
      </p:sp>
    </p:spTree>
    <p:extLst>
      <p:ext uri="{BB962C8B-B14F-4D97-AF65-F5344CB8AC3E}">
        <p14:creationId xmlns:p14="http://schemas.microsoft.com/office/powerpoint/2010/main" val="278833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Confusion Matrix</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116</a:t>
            </a:fld>
            <a:endParaRPr lang="id-ID" dirty="0"/>
          </a:p>
        </p:txBody>
      </p:sp>
      <p:pic>
        <p:nvPicPr>
          <p:cNvPr id="6" name="Picture 5"/>
          <p:cNvPicPr>
            <a:picLocks noChangeAspect="1"/>
          </p:cNvPicPr>
          <p:nvPr/>
        </p:nvPicPr>
        <p:blipFill>
          <a:blip r:embed="rId2"/>
          <a:stretch>
            <a:fillRect/>
          </a:stretch>
        </p:blipFill>
        <p:spPr>
          <a:xfrm>
            <a:off x="1104900" y="1773455"/>
            <a:ext cx="5695950" cy="4191000"/>
          </a:xfrm>
          <a:prstGeom prst="rect">
            <a:avLst/>
          </a:prstGeom>
        </p:spPr>
      </p:pic>
    </p:spTree>
    <p:extLst>
      <p:ext uri="{BB962C8B-B14F-4D97-AF65-F5344CB8AC3E}">
        <p14:creationId xmlns:p14="http://schemas.microsoft.com/office/powerpoint/2010/main" val="71798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ROC Curve</a:t>
            </a:r>
            <a:endParaRPr lang="en-US" dirty="0"/>
          </a:p>
        </p:txBody>
      </p:sp>
      <p:sp>
        <p:nvSpPr>
          <p:cNvPr id="3" name="Content Placeholder 2"/>
          <p:cNvSpPr>
            <a:spLocks noGrp="1"/>
          </p:cNvSpPr>
          <p:nvPr>
            <p:ph idx="1"/>
          </p:nvPr>
        </p:nvSpPr>
        <p:spPr/>
        <p:txBody>
          <a:bodyPr>
            <a:normAutofit/>
          </a:bodyPr>
          <a:lstStyle/>
          <a:p>
            <a:pPr marL="0" indent="0">
              <a:buNone/>
            </a:pPr>
            <a:r>
              <a:rPr lang="en-ID" dirty="0"/>
              <a:t>library(ROCR)</a:t>
            </a:r>
          </a:p>
          <a:p>
            <a:pPr marL="0" indent="0">
              <a:buNone/>
            </a:pPr>
            <a:r>
              <a:rPr lang="en-ID" dirty="0" err="1"/>
              <a:t>pred</a:t>
            </a:r>
            <a:r>
              <a:rPr lang="en-ID" dirty="0"/>
              <a:t>&lt;-prediction(</a:t>
            </a:r>
            <a:r>
              <a:rPr lang="en-ID" dirty="0" err="1"/>
              <a:t>predict.glm</a:t>
            </a:r>
            <a:r>
              <a:rPr lang="en-ID" dirty="0"/>
              <a:t>(LogisticModel50.rev, Test50),Test50$Creditability)</a:t>
            </a:r>
          </a:p>
          <a:p>
            <a:pPr marL="0" indent="0">
              <a:buNone/>
            </a:pPr>
            <a:r>
              <a:rPr lang="en-ID" dirty="0"/>
              <a:t>perf &lt;- performance(</a:t>
            </a:r>
            <a:r>
              <a:rPr lang="en-ID" dirty="0" err="1"/>
              <a:t>pred</a:t>
            </a:r>
            <a:r>
              <a:rPr lang="en-ID" dirty="0"/>
              <a:t>,"</a:t>
            </a:r>
            <a:r>
              <a:rPr lang="en-ID" dirty="0" err="1"/>
              <a:t>tpr</a:t>
            </a:r>
            <a:r>
              <a:rPr lang="en-ID" dirty="0"/>
              <a:t>","</a:t>
            </a:r>
            <a:r>
              <a:rPr lang="en-ID" dirty="0" err="1"/>
              <a:t>fpr</a:t>
            </a:r>
            <a:r>
              <a:rPr lang="en-ID" dirty="0"/>
              <a:t>")</a:t>
            </a:r>
          </a:p>
          <a:p>
            <a:pPr marL="0" indent="0">
              <a:buNone/>
            </a:pPr>
            <a:r>
              <a:rPr lang="en-ID" dirty="0"/>
              <a:t>plot(perf)</a:t>
            </a:r>
          </a:p>
          <a:p>
            <a:pPr marL="0" indent="0">
              <a:buNone/>
            </a:pP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117</a:t>
            </a:fld>
            <a:endParaRPr lang="id-ID" dirty="0"/>
          </a:p>
        </p:txBody>
      </p:sp>
    </p:spTree>
    <p:extLst>
      <p:ext uri="{BB962C8B-B14F-4D97-AF65-F5344CB8AC3E}">
        <p14:creationId xmlns:p14="http://schemas.microsoft.com/office/powerpoint/2010/main" val="150423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4002104" y="1738387"/>
            <a:ext cx="4726506" cy="4726506"/>
          </a:xfrm>
          <a:prstGeom prst="rect">
            <a:avLst/>
          </a:prstGeom>
        </p:spPr>
      </p:pic>
      <p:sp>
        <p:nvSpPr>
          <p:cNvPr id="2" name="Title 1"/>
          <p:cNvSpPr>
            <a:spLocks noGrp="1"/>
          </p:cNvSpPr>
          <p:nvPr>
            <p:ph type="title"/>
          </p:nvPr>
        </p:nvSpPr>
        <p:spPr/>
        <p:txBody>
          <a:bodyPr/>
          <a:lstStyle/>
          <a:p>
            <a:r>
              <a:rPr lang="en-US" dirty="0" smtClean="0"/>
              <a:t>ROC Curve</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118</a:t>
            </a:fld>
            <a:endParaRPr lang="id-ID" dirty="0"/>
          </a:p>
        </p:txBody>
      </p:sp>
    </p:spTree>
    <p:extLst>
      <p:ext uri="{BB962C8B-B14F-4D97-AF65-F5344CB8AC3E}">
        <p14:creationId xmlns:p14="http://schemas.microsoft.com/office/powerpoint/2010/main" val="366276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Ordinal Logistics Regression</a:t>
            </a:r>
            <a:endParaRPr lang="en-US" dirty="0"/>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FA84F1FF-EA00-4DFC-8ABA-92BCB195DC3B}" type="slidenum">
              <a:rPr lang="id-ID" smtClean="0"/>
              <a:t>119</a:t>
            </a:fld>
            <a:endParaRPr lang="id-ID" dirty="0"/>
          </a:p>
        </p:txBody>
      </p:sp>
    </p:spTree>
    <p:extLst>
      <p:ext uri="{BB962C8B-B14F-4D97-AF65-F5344CB8AC3E}">
        <p14:creationId xmlns:p14="http://schemas.microsoft.com/office/powerpoint/2010/main" val="220650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p:cNvPicPr>
            <a:picLocks noChangeAspect="1" noChangeArrowheads="1"/>
          </p:cNvPicPr>
          <p:nvPr/>
        </p:nvPicPr>
        <p:blipFill>
          <a:blip r:embed="rId2" cstate="print"/>
          <a:srcRect/>
          <a:stretch>
            <a:fillRect/>
          </a:stretch>
        </p:blipFill>
        <p:spPr bwMode="auto">
          <a:xfrm>
            <a:off x="4453698" y="3105150"/>
            <a:ext cx="2999616" cy="3124201"/>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err="1" smtClean="0"/>
              <a:t>Teknik</a:t>
            </a:r>
            <a:r>
              <a:rPr lang="en-US" dirty="0" smtClean="0"/>
              <a:t> Clustering 1 </a:t>
            </a:r>
            <a:r>
              <a:rPr lang="en-US" dirty="0" err="1" smtClean="0"/>
              <a:t>Variabel</a:t>
            </a:r>
            <a:endParaRPr lang="en-US" dirty="0"/>
          </a:p>
        </p:txBody>
      </p:sp>
      <p:sp>
        <p:nvSpPr>
          <p:cNvPr id="3" name="Content Placeholder 2"/>
          <p:cNvSpPr>
            <a:spLocks noGrp="1"/>
          </p:cNvSpPr>
          <p:nvPr>
            <p:ph idx="1"/>
          </p:nvPr>
        </p:nvSpPr>
        <p:spPr/>
        <p:txBody>
          <a:bodyPr/>
          <a:lstStyle/>
          <a:p>
            <a:r>
              <a:rPr lang="en-US" dirty="0" err="1" smtClean="0"/>
              <a:t>Visualisasi</a:t>
            </a:r>
            <a:r>
              <a:rPr lang="en-US" dirty="0" smtClean="0"/>
              <a:t>: </a:t>
            </a:r>
            <a:r>
              <a:rPr lang="en-US" dirty="0" err="1" smtClean="0"/>
              <a:t>dotplot</a:t>
            </a:r>
            <a:endParaRPr lang="en-US" dirty="0" smtClean="0"/>
          </a:p>
          <a:p>
            <a:pPr lvl="1">
              <a:buNone/>
            </a:pPr>
            <a:r>
              <a:rPr lang="en-US" sz="1800" dirty="0" err="1">
                <a:latin typeface="Courier New" pitchFamily="49" charset="0"/>
                <a:cs typeface="Courier New" pitchFamily="49" charset="0"/>
              </a:rPr>
              <a:t>setwd</a:t>
            </a:r>
            <a:r>
              <a:rPr lang="en-US" sz="1800" dirty="0">
                <a:latin typeface="Courier New" pitchFamily="49" charset="0"/>
                <a:cs typeface="Courier New" pitchFamily="49" charset="0"/>
              </a:rPr>
              <a:t>("Documents/</a:t>
            </a:r>
            <a:r>
              <a:rPr lang="en-US" sz="1800" dirty="0" err="1">
                <a:latin typeface="Courier New" pitchFamily="49" charset="0"/>
                <a:cs typeface="Courier New" pitchFamily="49" charset="0"/>
              </a:rPr>
              <a:t>Mandiri</a:t>
            </a:r>
            <a:r>
              <a:rPr lang="en-US" sz="1800" dirty="0">
                <a:latin typeface="Courier New" pitchFamily="49" charset="0"/>
                <a:cs typeface="Courier New" pitchFamily="49" charset="0"/>
              </a:rPr>
              <a:t>/modul9")</a:t>
            </a:r>
          </a:p>
          <a:p>
            <a:pPr lvl="1">
              <a:buNone/>
            </a:pPr>
            <a:r>
              <a:rPr lang="en-US" sz="1800" dirty="0" err="1">
                <a:latin typeface="Courier New" pitchFamily="49" charset="0"/>
                <a:cs typeface="Courier New" pitchFamily="49" charset="0"/>
              </a:rPr>
              <a:t>nasabah</a:t>
            </a:r>
            <a:r>
              <a:rPr lang="en-US" sz="1800" dirty="0">
                <a:latin typeface="Courier New" pitchFamily="49" charset="0"/>
                <a:cs typeface="Courier New" pitchFamily="49" charset="0"/>
              </a:rPr>
              <a:t> &lt;- read.csv('transaksi.csv')</a:t>
            </a:r>
          </a:p>
          <a:p>
            <a:pPr lvl="1">
              <a:buNone/>
            </a:pPr>
            <a:r>
              <a:rPr lang="en-US" sz="1800" dirty="0">
                <a:latin typeface="Courier New" pitchFamily="49" charset="0"/>
                <a:cs typeface="Courier New" pitchFamily="49" charset="0"/>
              </a:rPr>
              <a:t>nasabah20 &lt;- </a:t>
            </a:r>
            <a:r>
              <a:rPr lang="en-US" sz="1800" dirty="0" err="1">
                <a:latin typeface="Courier New" pitchFamily="49" charset="0"/>
                <a:cs typeface="Courier New" pitchFamily="49" charset="0"/>
              </a:rPr>
              <a:t>nasabah</a:t>
            </a:r>
            <a:r>
              <a:rPr lang="en-US" sz="1800" dirty="0">
                <a:latin typeface="Courier New" pitchFamily="49" charset="0"/>
                <a:cs typeface="Courier New" pitchFamily="49" charset="0"/>
              </a:rPr>
              <a:t> [1:20,]</a:t>
            </a:r>
          </a:p>
          <a:p>
            <a:pPr lvl="1">
              <a:buNone/>
            </a:pPr>
            <a:r>
              <a:rPr lang="en-US" sz="1800" dirty="0" err="1">
                <a:latin typeface="Courier New" pitchFamily="49" charset="0"/>
                <a:cs typeface="Courier New" pitchFamily="49" charset="0"/>
              </a:rPr>
              <a:t>stripchart</a:t>
            </a:r>
            <a:r>
              <a:rPr lang="en-US" sz="1800" dirty="0">
                <a:latin typeface="Courier New" pitchFamily="49" charset="0"/>
                <a:cs typeface="Courier New" pitchFamily="49" charset="0"/>
              </a:rPr>
              <a:t>(nasabah20$saldoharian,"stack",pch=19,cex=0.5)</a:t>
            </a:r>
          </a:p>
          <a:p>
            <a:pPr lvl="1"/>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pPr/>
              <a:t>12</a:t>
            </a:fld>
            <a:endParaRPr lang="id-ID" dirty="0"/>
          </a:p>
        </p:txBody>
      </p:sp>
    </p:spTree>
    <p:extLst>
      <p:ext uri="{BB962C8B-B14F-4D97-AF65-F5344CB8AC3E}">
        <p14:creationId xmlns:p14="http://schemas.microsoft.com/office/powerpoint/2010/main" val="65304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Ordinal Logistics Regression Model (OLM)</a:t>
            </a:r>
            <a:endParaRPr lang="en-US" dirty="0"/>
          </a:p>
        </p:txBody>
      </p:sp>
      <p:sp>
        <p:nvSpPr>
          <p:cNvPr id="3" name="Content Placeholder 2"/>
          <p:cNvSpPr>
            <a:spLocks noGrp="1"/>
          </p:cNvSpPr>
          <p:nvPr>
            <p:ph idx="1"/>
          </p:nvPr>
        </p:nvSpPr>
        <p:spPr/>
        <p:txBody>
          <a:bodyPr>
            <a:normAutofit/>
          </a:bodyPr>
          <a:lstStyle/>
          <a:p>
            <a:r>
              <a:rPr lang="en-ID" sz="2400" dirty="0"/>
              <a:t>This is the most common model for ordinal outcomes.</a:t>
            </a:r>
          </a:p>
          <a:p>
            <a:r>
              <a:rPr lang="en-US" sz="2400" dirty="0"/>
              <a:t>The logit version also called:</a:t>
            </a:r>
          </a:p>
          <a:p>
            <a:pPr lvl="1"/>
            <a:r>
              <a:rPr lang="en-US" dirty="0"/>
              <a:t>the proportional odds </a:t>
            </a:r>
            <a:r>
              <a:rPr lang="en-US" dirty="0" smtClean="0"/>
              <a:t>model</a:t>
            </a:r>
          </a:p>
          <a:p>
            <a:pPr lvl="1"/>
            <a:r>
              <a:rPr lang="en-US" dirty="0"/>
              <a:t>the cumulative logit </a:t>
            </a:r>
            <a:r>
              <a:rPr lang="en-US" dirty="0" smtClean="0"/>
              <a:t>model</a:t>
            </a:r>
          </a:p>
          <a:p>
            <a:r>
              <a:rPr lang="en-US" dirty="0" smtClean="0"/>
              <a:t>OLM also known as:</a:t>
            </a:r>
          </a:p>
          <a:p>
            <a:pPr lvl="1"/>
            <a:r>
              <a:rPr lang="en-US" dirty="0"/>
              <a:t>parallel regression </a:t>
            </a:r>
            <a:r>
              <a:rPr lang="en-US" dirty="0" smtClean="0"/>
              <a:t>model</a:t>
            </a:r>
          </a:p>
          <a:p>
            <a:pPr lvl="1"/>
            <a:r>
              <a:rPr lang="en-US" dirty="0"/>
              <a:t>grouped continuous model</a:t>
            </a:r>
          </a:p>
        </p:txBody>
      </p:sp>
      <p:sp>
        <p:nvSpPr>
          <p:cNvPr id="5" name="Slide Number Placeholder 4"/>
          <p:cNvSpPr>
            <a:spLocks noGrp="1"/>
          </p:cNvSpPr>
          <p:nvPr>
            <p:ph type="sldNum" sz="quarter" idx="12"/>
          </p:nvPr>
        </p:nvSpPr>
        <p:spPr/>
        <p:txBody>
          <a:bodyPr/>
          <a:lstStyle/>
          <a:p>
            <a:fld id="{FA84F1FF-EA00-4DFC-8ABA-92BCB195DC3B}" type="slidenum">
              <a:rPr lang="id-ID" smtClean="0"/>
              <a:t>120</a:t>
            </a:fld>
            <a:endParaRPr lang="id-ID" dirty="0"/>
          </a:p>
        </p:txBody>
      </p:sp>
    </p:spTree>
    <p:extLst>
      <p:ext uri="{BB962C8B-B14F-4D97-AF65-F5344CB8AC3E}">
        <p14:creationId xmlns:p14="http://schemas.microsoft.com/office/powerpoint/2010/main" val="423396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sz="3600" dirty="0"/>
              <a:t>Cumulative </a:t>
            </a:r>
            <a:r>
              <a:rPr lang="fr-FR" sz="3600" dirty="0" err="1"/>
              <a:t>Logit</a:t>
            </a:r>
            <a:r>
              <a:rPr lang="fr-FR" sz="3600" dirty="0"/>
              <a:t> </a:t>
            </a:r>
            <a:r>
              <a:rPr lang="fr-FR" sz="3600" dirty="0" err="1"/>
              <a:t>Models</a:t>
            </a:r>
            <a:r>
              <a:rPr lang="fr-FR" sz="3600" dirty="0"/>
              <a:t> for Ordinal </a:t>
            </a:r>
            <a:r>
              <a:rPr lang="fr-FR" sz="3600" dirty="0" err="1"/>
              <a:t>Responses</a:t>
            </a:r>
            <a:endParaRPr lang="en-US" sz="3600" dirty="0"/>
          </a:p>
        </p:txBody>
      </p:sp>
      <p:sp>
        <p:nvSpPr>
          <p:cNvPr id="3" name="Content Placeholder 2"/>
          <p:cNvSpPr>
            <a:spLocks noGrp="1"/>
          </p:cNvSpPr>
          <p:nvPr>
            <p:ph idx="1"/>
          </p:nvPr>
        </p:nvSpPr>
        <p:spPr/>
        <p:txBody>
          <a:bodyPr>
            <a:normAutofit/>
          </a:bodyPr>
          <a:lstStyle/>
          <a:p>
            <a:r>
              <a:rPr lang="en-ID" dirty="0"/>
              <a:t>A </a:t>
            </a:r>
            <a:r>
              <a:rPr lang="en-ID" i="1" dirty="0"/>
              <a:t>cumulative probability </a:t>
            </a:r>
            <a:r>
              <a:rPr lang="en-ID" dirty="0"/>
              <a:t>for </a:t>
            </a:r>
            <a:r>
              <a:rPr lang="en-ID" i="1" dirty="0"/>
              <a:t>Y </a:t>
            </a:r>
            <a:r>
              <a:rPr lang="en-ID" dirty="0"/>
              <a:t>is the probability that </a:t>
            </a:r>
            <a:r>
              <a:rPr lang="en-ID" i="1" dirty="0"/>
              <a:t>Y </a:t>
            </a:r>
            <a:r>
              <a:rPr lang="en-ID" dirty="0"/>
              <a:t>falls at or </a:t>
            </a:r>
            <a:r>
              <a:rPr lang="en-ID" dirty="0" err="1"/>
              <a:t>belowa</a:t>
            </a:r>
            <a:r>
              <a:rPr lang="en-ID" dirty="0"/>
              <a:t> particular point. </a:t>
            </a:r>
          </a:p>
          <a:p>
            <a:r>
              <a:rPr lang="en-ID" dirty="0"/>
              <a:t>For outcome category </a:t>
            </a:r>
            <a:r>
              <a:rPr lang="en-ID" i="1" dirty="0"/>
              <a:t>j </a:t>
            </a:r>
            <a:r>
              <a:rPr lang="en-ID" dirty="0"/>
              <a:t>, the cumulative probability is:</a:t>
            </a:r>
          </a:p>
          <a:p>
            <a:endParaRPr lang="en-ID" dirty="0"/>
          </a:p>
          <a:p>
            <a:endParaRPr lang="en-ID" dirty="0"/>
          </a:p>
          <a:p>
            <a:r>
              <a:rPr lang="en-ID" dirty="0"/>
              <a:t>The logits of the cumulative probabilities are</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121</a:t>
            </a:fld>
            <a:endParaRPr lang="id-ID" dirty="0"/>
          </a:p>
        </p:txBody>
      </p:sp>
      <p:pic>
        <p:nvPicPr>
          <p:cNvPr id="6" name="Picture 5"/>
          <p:cNvPicPr>
            <a:picLocks noChangeAspect="1"/>
          </p:cNvPicPr>
          <p:nvPr/>
        </p:nvPicPr>
        <p:blipFill>
          <a:blip r:embed="rId2"/>
          <a:stretch>
            <a:fillRect/>
          </a:stretch>
        </p:blipFill>
        <p:spPr>
          <a:xfrm>
            <a:off x="3390900" y="2924175"/>
            <a:ext cx="5674622" cy="600075"/>
          </a:xfrm>
          <a:prstGeom prst="rect">
            <a:avLst/>
          </a:prstGeom>
        </p:spPr>
      </p:pic>
      <p:pic>
        <p:nvPicPr>
          <p:cNvPr id="7" name="Picture 6"/>
          <p:cNvPicPr>
            <a:picLocks noChangeAspect="1"/>
          </p:cNvPicPr>
          <p:nvPr/>
        </p:nvPicPr>
        <p:blipFill>
          <a:blip r:embed="rId3"/>
          <a:stretch>
            <a:fillRect/>
          </a:stretch>
        </p:blipFill>
        <p:spPr>
          <a:xfrm>
            <a:off x="2513526" y="4226717"/>
            <a:ext cx="7525824" cy="1221583"/>
          </a:xfrm>
          <a:prstGeom prst="rect">
            <a:avLst/>
          </a:prstGeom>
        </p:spPr>
      </p:pic>
    </p:spTree>
    <p:extLst>
      <p:ext uri="{BB962C8B-B14F-4D97-AF65-F5344CB8AC3E}">
        <p14:creationId xmlns:p14="http://schemas.microsoft.com/office/powerpoint/2010/main" val="113421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Cumulative Logit Models with Proportional Odds Property</a:t>
            </a:r>
            <a:endParaRPr lang="en-US" dirty="0"/>
          </a:p>
        </p:txBody>
      </p:sp>
      <p:sp>
        <p:nvSpPr>
          <p:cNvPr id="3" name="Content Placeholder 2"/>
          <p:cNvSpPr>
            <a:spLocks noGrp="1"/>
          </p:cNvSpPr>
          <p:nvPr>
            <p:ph idx="1"/>
          </p:nvPr>
        </p:nvSpPr>
        <p:spPr/>
        <p:txBody>
          <a:bodyPr>
            <a:normAutofit/>
          </a:bodyPr>
          <a:lstStyle/>
          <a:p>
            <a:pPr algn="just"/>
            <a:r>
              <a:rPr lang="en-ID" dirty="0"/>
              <a:t>A model for cumulative logit </a:t>
            </a:r>
            <a:r>
              <a:rPr lang="en-ID" i="1" dirty="0"/>
              <a:t>j </a:t>
            </a:r>
            <a:r>
              <a:rPr lang="en-ID" dirty="0"/>
              <a:t>looks like a binary logistic regression model in which categories 1–</a:t>
            </a:r>
            <a:r>
              <a:rPr lang="en-ID" i="1" dirty="0"/>
              <a:t>j </a:t>
            </a:r>
            <a:r>
              <a:rPr lang="en-ID" dirty="0"/>
              <a:t>combine to form a single category and categories </a:t>
            </a:r>
            <a:r>
              <a:rPr lang="en-ID" i="1" dirty="0"/>
              <a:t>j </a:t>
            </a:r>
            <a:r>
              <a:rPr lang="en-ID" dirty="0"/>
              <a:t>+ 1 to </a:t>
            </a:r>
            <a:r>
              <a:rPr lang="en-ID" i="1" dirty="0"/>
              <a:t>J </a:t>
            </a:r>
            <a:r>
              <a:rPr lang="en-ID" dirty="0"/>
              <a:t>form a second category. </a:t>
            </a:r>
          </a:p>
          <a:p>
            <a:pPr algn="just"/>
            <a:r>
              <a:rPr lang="en-ID" dirty="0"/>
              <a:t>For an explanatory variable </a:t>
            </a:r>
            <a:r>
              <a:rPr lang="en-ID" i="1" dirty="0"/>
              <a:t>x</a:t>
            </a:r>
            <a:r>
              <a:rPr lang="en-ID" dirty="0"/>
              <a:t>, the model</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122</a:t>
            </a:fld>
            <a:endParaRPr lang="id-ID" dirty="0"/>
          </a:p>
        </p:txBody>
      </p:sp>
      <p:pic>
        <p:nvPicPr>
          <p:cNvPr id="9" name="Picture 8"/>
          <p:cNvPicPr>
            <a:picLocks noChangeAspect="1"/>
          </p:cNvPicPr>
          <p:nvPr/>
        </p:nvPicPr>
        <p:blipFill>
          <a:blip r:embed="rId2"/>
          <a:stretch>
            <a:fillRect/>
          </a:stretch>
        </p:blipFill>
        <p:spPr>
          <a:xfrm>
            <a:off x="3141631" y="3296445"/>
            <a:ext cx="6567038" cy="732631"/>
          </a:xfrm>
          <a:prstGeom prst="rect">
            <a:avLst/>
          </a:prstGeom>
        </p:spPr>
      </p:pic>
    </p:spTree>
    <p:extLst>
      <p:ext uri="{BB962C8B-B14F-4D97-AF65-F5344CB8AC3E}">
        <p14:creationId xmlns:p14="http://schemas.microsoft.com/office/powerpoint/2010/main" val="71115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Depiction of Cumulative Probabilities in Proportional Odds Model</a:t>
            </a:r>
            <a:endParaRPr lang="en-US" dirty="0"/>
          </a:p>
        </p:txBody>
      </p:sp>
      <p:pic>
        <p:nvPicPr>
          <p:cNvPr id="6" name="Content Placeholder 5"/>
          <p:cNvPicPr>
            <a:picLocks noGrp="1" noChangeAspect="1"/>
          </p:cNvPicPr>
          <p:nvPr>
            <p:ph idx="1"/>
          </p:nvPr>
        </p:nvPicPr>
        <p:blipFill rotWithShape="1">
          <a:blip r:embed="rId2"/>
          <a:srcRect b="15609"/>
          <a:stretch/>
        </p:blipFill>
        <p:spPr>
          <a:xfrm>
            <a:off x="2057400" y="1872456"/>
            <a:ext cx="8174312" cy="4052095"/>
          </a:xfrm>
          <a:prstGeom prst="rect">
            <a:avLst/>
          </a:prstGeom>
        </p:spPr>
      </p:pic>
      <p:sp>
        <p:nvSpPr>
          <p:cNvPr id="5" name="Slide Number Placeholder 4"/>
          <p:cNvSpPr>
            <a:spLocks noGrp="1"/>
          </p:cNvSpPr>
          <p:nvPr>
            <p:ph type="sldNum" sz="quarter" idx="12"/>
          </p:nvPr>
        </p:nvSpPr>
        <p:spPr/>
        <p:txBody>
          <a:bodyPr/>
          <a:lstStyle/>
          <a:p>
            <a:fld id="{FA84F1FF-EA00-4DFC-8ABA-92BCB195DC3B}" type="slidenum">
              <a:rPr lang="id-ID" smtClean="0"/>
              <a:t>123</a:t>
            </a:fld>
            <a:endParaRPr lang="id-ID" dirty="0"/>
          </a:p>
        </p:txBody>
      </p:sp>
    </p:spTree>
    <p:extLst>
      <p:ext uri="{BB962C8B-B14F-4D97-AF65-F5344CB8AC3E}">
        <p14:creationId xmlns:p14="http://schemas.microsoft.com/office/powerpoint/2010/main" val="165470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a:t>
            </a:r>
            <a:endParaRPr lang="en-US" dirty="0"/>
          </a:p>
        </p:txBody>
      </p:sp>
      <p:sp>
        <p:nvSpPr>
          <p:cNvPr id="3" name="Content Placeholder 2"/>
          <p:cNvSpPr>
            <a:spLocks noGrp="1"/>
          </p:cNvSpPr>
          <p:nvPr>
            <p:ph idx="1"/>
          </p:nvPr>
        </p:nvSpPr>
        <p:spPr/>
        <p:txBody>
          <a:bodyPr>
            <a:normAutofit/>
          </a:bodyPr>
          <a:lstStyle/>
          <a:p>
            <a:r>
              <a:rPr lang="en-ID" sz="2400" dirty="0"/>
              <a:t>In this dataset, we are provided variables describing attributes of life insurance applicants. </a:t>
            </a:r>
          </a:p>
          <a:p>
            <a:r>
              <a:rPr lang="en-ID" sz="2400" dirty="0"/>
              <a:t>The task is to predict the "Response" variable for each applicants in the test set.</a:t>
            </a:r>
          </a:p>
          <a:p>
            <a:r>
              <a:rPr lang="en-ID" sz="2400" dirty="0"/>
              <a:t>"Response" is an ordinal measure of risk that has 8 levels.</a:t>
            </a:r>
          </a:p>
          <a:p>
            <a:endParaRPr lang="en-US" sz="2400" dirty="0"/>
          </a:p>
        </p:txBody>
      </p:sp>
      <p:sp>
        <p:nvSpPr>
          <p:cNvPr id="5" name="Slide Number Placeholder 4"/>
          <p:cNvSpPr>
            <a:spLocks noGrp="1"/>
          </p:cNvSpPr>
          <p:nvPr>
            <p:ph type="sldNum" sz="quarter" idx="12"/>
          </p:nvPr>
        </p:nvSpPr>
        <p:spPr/>
        <p:txBody>
          <a:bodyPr/>
          <a:lstStyle/>
          <a:p>
            <a:fld id="{FA84F1FF-EA00-4DFC-8ABA-92BCB195DC3B}" type="slidenum">
              <a:rPr lang="id-ID" smtClean="0"/>
              <a:t>124</a:t>
            </a:fld>
            <a:endParaRPr lang="id-ID" dirty="0"/>
          </a:p>
        </p:txBody>
      </p:sp>
      <p:graphicFrame>
        <p:nvGraphicFramePr>
          <p:cNvPr id="6" name="Table 5"/>
          <p:cNvGraphicFramePr>
            <a:graphicFrameLocks noGrp="1"/>
          </p:cNvGraphicFramePr>
          <p:nvPr>
            <p:extLst/>
          </p:nvPr>
        </p:nvGraphicFramePr>
        <p:xfrm>
          <a:off x="2024685" y="4445794"/>
          <a:ext cx="8321040" cy="914400"/>
        </p:xfrm>
        <a:graphic>
          <a:graphicData uri="http://schemas.openxmlformats.org/drawingml/2006/table">
            <a:tbl>
              <a:tblPr bandCol="1">
                <a:tableStyleId>{2D5ABB26-0587-4C30-8999-92F81FD0307C}</a:tableStyleId>
              </a:tblPr>
              <a:tblGrid>
                <a:gridCol w="1188720">
                  <a:extLst>
                    <a:ext uri="{9D8B030D-6E8A-4147-A177-3AD203B41FA5}">
                      <a16:colId xmlns:a16="http://schemas.microsoft.com/office/drawing/2014/main" val="20000"/>
                    </a:ext>
                  </a:extLst>
                </a:gridCol>
                <a:gridCol w="1188720">
                  <a:extLst>
                    <a:ext uri="{9D8B030D-6E8A-4147-A177-3AD203B41FA5}">
                      <a16:colId xmlns:a16="http://schemas.microsoft.com/office/drawing/2014/main" val="20001"/>
                    </a:ext>
                  </a:extLst>
                </a:gridCol>
                <a:gridCol w="1188720">
                  <a:extLst>
                    <a:ext uri="{9D8B030D-6E8A-4147-A177-3AD203B41FA5}">
                      <a16:colId xmlns:a16="http://schemas.microsoft.com/office/drawing/2014/main" val="20002"/>
                    </a:ext>
                  </a:extLst>
                </a:gridCol>
                <a:gridCol w="1188720">
                  <a:extLst>
                    <a:ext uri="{9D8B030D-6E8A-4147-A177-3AD203B41FA5}">
                      <a16:colId xmlns:a16="http://schemas.microsoft.com/office/drawing/2014/main" val="20003"/>
                    </a:ext>
                  </a:extLst>
                </a:gridCol>
                <a:gridCol w="1188720">
                  <a:extLst>
                    <a:ext uri="{9D8B030D-6E8A-4147-A177-3AD203B41FA5}">
                      <a16:colId xmlns:a16="http://schemas.microsoft.com/office/drawing/2014/main" val="20004"/>
                    </a:ext>
                  </a:extLst>
                </a:gridCol>
                <a:gridCol w="1188720">
                  <a:extLst>
                    <a:ext uri="{9D8B030D-6E8A-4147-A177-3AD203B41FA5}">
                      <a16:colId xmlns:a16="http://schemas.microsoft.com/office/drawing/2014/main" val="20005"/>
                    </a:ext>
                  </a:extLst>
                </a:gridCol>
                <a:gridCol w="1188720">
                  <a:extLst>
                    <a:ext uri="{9D8B030D-6E8A-4147-A177-3AD203B41FA5}">
                      <a16:colId xmlns:a16="http://schemas.microsoft.com/office/drawing/2014/main" val="20006"/>
                    </a:ext>
                  </a:extLst>
                </a:gridCol>
              </a:tblGrid>
              <a:tr h="783431">
                <a:tc>
                  <a:txBody>
                    <a:bodyPr/>
                    <a:lstStyle/>
                    <a:p>
                      <a:r>
                        <a:rPr lang="en-US" b="1" dirty="0" smtClean="0">
                          <a:solidFill>
                            <a:srgbClr val="00B050"/>
                          </a:solidFill>
                        </a:rPr>
                        <a:t>Extremely low risk</a:t>
                      </a:r>
                      <a:endParaRPr lang="en-US" b="1" dirty="0">
                        <a:solidFill>
                          <a:srgbClr val="00B050"/>
                        </a:solidFill>
                      </a:endParaRPr>
                    </a:p>
                  </a:txBody>
                  <a:tcPr/>
                </a:tc>
                <a:tc>
                  <a:txBody>
                    <a:bodyPr/>
                    <a:lstStyle/>
                    <a:p>
                      <a:pPr algn="ctr"/>
                      <a:r>
                        <a:rPr lang="en-US" sz="4000" dirty="0" smtClean="0"/>
                        <a:t>1</a:t>
                      </a:r>
                      <a:endParaRPr lang="en-US" sz="4000" dirty="0"/>
                    </a:p>
                  </a:txBody>
                  <a:tcPr>
                    <a:solidFill>
                      <a:schemeClr val="accent6">
                        <a:lumMod val="40000"/>
                        <a:lumOff val="60000"/>
                      </a:schemeClr>
                    </a:solidFill>
                  </a:tcPr>
                </a:tc>
                <a:tc>
                  <a:txBody>
                    <a:bodyPr/>
                    <a:lstStyle/>
                    <a:p>
                      <a:pPr algn="ctr"/>
                      <a:r>
                        <a:rPr lang="en-US" sz="4000" dirty="0" smtClean="0"/>
                        <a:t>2</a:t>
                      </a:r>
                      <a:endParaRPr lang="en-US" sz="4000" dirty="0"/>
                    </a:p>
                  </a:txBody>
                  <a:tcPr>
                    <a:solidFill>
                      <a:schemeClr val="accent6">
                        <a:lumMod val="20000"/>
                        <a:lumOff val="80000"/>
                      </a:schemeClr>
                    </a:solidFill>
                  </a:tcPr>
                </a:tc>
                <a:tc>
                  <a:txBody>
                    <a:bodyPr/>
                    <a:lstStyle/>
                    <a:p>
                      <a:pPr algn="ctr"/>
                      <a:r>
                        <a:rPr lang="en-US" sz="4000" dirty="0" smtClean="0"/>
                        <a:t>…..</a:t>
                      </a:r>
                      <a:endParaRPr lang="en-US" sz="4000" dirty="0"/>
                    </a:p>
                  </a:txBody>
                  <a:tcPr>
                    <a:solidFill>
                      <a:schemeClr val="accent4">
                        <a:lumMod val="20000"/>
                        <a:lumOff val="80000"/>
                      </a:schemeClr>
                    </a:solidFill>
                  </a:tcPr>
                </a:tc>
                <a:tc>
                  <a:txBody>
                    <a:bodyPr/>
                    <a:lstStyle/>
                    <a:p>
                      <a:pPr algn="ctr"/>
                      <a:r>
                        <a:rPr lang="en-US" sz="4000" dirty="0" smtClean="0"/>
                        <a:t>7</a:t>
                      </a:r>
                      <a:endParaRPr lang="en-US" sz="4000" dirty="0"/>
                    </a:p>
                  </a:txBody>
                  <a:tcPr>
                    <a:solidFill>
                      <a:schemeClr val="accent2">
                        <a:lumMod val="20000"/>
                        <a:lumOff val="80000"/>
                      </a:schemeClr>
                    </a:solidFill>
                  </a:tcPr>
                </a:tc>
                <a:tc>
                  <a:txBody>
                    <a:bodyPr/>
                    <a:lstStyle/>
                    <a:p>
                      <a:pPr algn="ctr"/>
                      <a:r>
                        <a:rPr lang="en-US" sz="4000" dirty="0" smtClean="0"/>
                        <a:t>8</a:t>
                      </a:r>
                      <a:endParaRPr lang="en-US" sz="4000" dirty="0"/>
                    </a:p>
                  </a:txBody>
                  <a:tcPr>
                    <a:solidFill>
                      <a:schemeClr val="accent2">
                        <a:lumMod val="40000"/>
                        <a:lumOff val="60000"/>
                      </a:schemeClr>
                    </a:solidFill>
                  </a:tcPr>
                </a:tc>
                <a:tc>
                  <a:txBody>
                    <a:bodyPr/>
                    <a:lstStyle/>
                    <a:p>
                      <a:r>
                        <a:rPr lang="en-US" b="1" dirty="0" smtClean="0">
                          <a:solidFill>
                            <a:srgbClr val="C00000"/>
                          </a:solidFill>
                        </a:rPr>
                        <a:t>Extremely high risk</a:t>
                      </a:r>
                      <a:endParaRPr lang="en-US" b="1" dirty="0">
                        <a:solidFill>
                          <a:srgbClr val="C00000"/>
                        </a:solidFill>
                      </a:endParaRPr>
                    </a:p>
                  </a:txBody>
                  <a:tcPr/>
                </a:tc>
                <a:extLst>
                  <a:ext uri="{0D108BD9-81ED-4DB2-BD59-A6C34878D82A}">
                    <a16:rowId xmlns:a16="http://schemas.microsoft.com/office/drawing/2014/main" val="10000"/>
                  </a:ext>
                </a:extLst>
              </a:tr>
            </a:tbl>
          </a:graphicData>
        </a:graphic>
      </p:graphicFrame>
      <p:sp>
        <p:nvSpPr>
          <p:cNvPr id="7" name="TextBox 6"/>
          <p:cNvSpPr txBox="1"/>
          <p:nvPr/>
        </p:nvSpPr>
        <p:spPr>
          <a:xfrm>
            <a:off x="4795388" y="4085191"/>
            <a:ext cx="2864887" cy="369332"/>
          </a:xfrm>
          <a:prstGeom prst="rect">
            <a:avLst/>
          </a:prstGeom>
          <a:noFill/>
        </p:spPr>
        <p:txBody>
          <a:bodyPr wrap="none" rtlCol="0">
            <a:spAutoFit/>
          </a:bodyPr>
          <a:lstStyle/>
          <a:p>
            <a:r>
              <a:rPr lang="en-US" dirty="0"/>
              <a:t>Response: rank of the risk</a:t>
            </a:r>
          </a:p>
        </p:txBody>
      </p:sp>
    </p:spTree>
    <p:extLst>
      <p:ext uri="{BB962C8B-B14F-4D97-AF65-F5344CB8AC3E}">
        <p14:creationId xmlns:p14="http://schemas.microsoft.com/office/powerpoint/2010/main" val="102513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Explanatory Variables</a:t>
            </a:r>
            <a:endParaRPr lang="en-US" dirty="0"/>
          </a:p>
        </p:txBody>
      </p:sp>
      <p:sp>
        <p:nvSpPr>
          <p:cNvPr id="3" name="Content Placeholder 2"/>
          <p:cNvSpPr>
            <a:spLocks noGrp="1"/>
          </p:cNvSpPr>
          <p:nvPr>
            <p:ph idx="1"/>
          </p:nvPr>
        </p:nvSpPr>
        <p:spPr>
          <a:xfrm>
            <a:off x="1104899" y="1623494"/>
            <a:ext cx="8318233" cy="4536674"/>
          </a:xfrm>
        </p:spPr>
        <p:txBody>
          <a:bodyPr>
            <a:noAutofit/>
          </a:bodyPr>
          <a:lstStyle/>
          <a:p>
            <a:pPr>
              <a:tabLst>
                <a:tab pos="2343150" algn="l"/>
                <a:tab pos="2457450" algn="l"/>
              </a:tabLst>
            </a:pPr>
            <a:r>
              <a:rPr lang="en-ID" sz="1800" dirty="0"/>
              <a:t>Product_Info_1-4 	:	A set of normalized variables relating to the 			product applied for</a:t>
            </a:r>
          </a:p>
          <a:p>
            <a:pPr>
              <a:tabLst>
                <a:tab pos="2343150" algn="l"/>
                <a:tab pos="2457450" algn="l"/>
              </a:tabLst>
            </a:pPr>
            <a:r>
              <a:rPr lang="en-ID" sz="1800" dirty="0"/>
              <a:t>BMI 	:	Normalized BMI of applicant history of the applicant.</a:t>
            </a:r>
          </a:p>
          <a:p>
            <a:pPr>
              <a:tabLst>
                <a:tab pos="2343150" algn="l"/>
                <a:tab pos="2457450" algn="l"/>
              </a:tabLst>
            </a:pPr>
            <a:r>
              <a:rPr lang="en-ID" sz="1800" dirty="0"/>
              <a:t>InsuredInfo_1-5 	:	A set of normalized variables providing information 			about the applicant.</a:t>
            </a:r>
          </a:p>
          <a:p>
            <a:pPr>
              <a:tabLst>
                <a:tab pos="2343150" algn="l"/>
                <a:tab pos="2457450" algn="l"/>
              </a:tabLst>
            </a:pPr>
            <a:r>
              <a:rPr lang="en-ID" sz="1800" dirty="0"/>
              <a:t>Insurance_History_1-3: 	A set of normalized variables relating to the insurance 		history of the applicant.</a:t>
            </a:r>
          </a:p>
          <a:p>
            <a:pPr>
              <a:tabLst>
                <a:tab pos="2343150" algn="l"/>
                <a:tab pos="2457450" algn="l"/>
              </a:tabLst>
            </a:pPr>
            <a:r>
              <a:rPr lang="en-ID" sz="1800" dirty="0" err="1"/>
              <a:t>Family_Hist</a:t>
            </a:r>
            <a:r>
              <a:rPr lang="en-ID" sz="1800" dirty="0"/>
              <a:t> 	:	Variables relating to the family history of the applicant.</a:t>
            </a:r>
          </a:p>
          <a:p>
            <a:pPr>
              <a:tabLst>
                <a:tab pos="2343150" algn="l"/>
                <a:tab pos="2457450" algn="l"/>
              </a:tabLst>
            </a:pPr>
            <a:r>
              <a:rPr lang="en-ID" sz="1800" dirty="0"/>
              <a:t>Medical_History_1-6 	:	A set of normalized variables relating to the medical 		history of the applicant.</a:t>
            </a:r>
          </a:p>
          <a:p>
            <a:pPr>
              <a:tabLst>
                <a:tab pos="2343150" algn="l"/>
                <a:tab pos="2457450" algn="l"/>
              </a:tabLst>
            </a:pPr>
            <a:r>
              <a:rPr lang="en-ID" sz="1800" dirty="0" err="1"/>
              <a:t>Employment_Info</a:t>
            </a:r>
            <a:r>
              <a:rPr lang="en-ID" sz="1800" dirty="0"/>
              <a:t> 	:	Variables relating to the employment</a:t>
            </a:r>
          </a:p>
        </p:txBody>
      </p:sp>
      <p:sp>
        <p:nvSpPr>
          <p:cNvPr id="5" name="Slide Number Placeholder 4"/>
          <p:cNvSpPr>
            <a:spLocks noGrp="1"/>
          </p:cNvSpPr>
          <p:nvPr>
            <p:ph type="sldNum" sz="quarter" idx="12"/>
          </p:nvPr>
        </p:nvSpPr>
        <p:spPr/>
        <p:txBody>
          <a:bodyPr/>
          <a:lstStyle/>
          <a:p>
            <a:fld id="{FA84F1FF-EA00-4DFC-8ABA-92BCB195DC3B}" type="slidenum">
              <a:rPr lang="id-ID" smtClean="0"/>
              <a:t>125</a:t>
            </a:fld>
            <a:endParaRPr lang="id-ID" dirty="0"/>
          </a:p>
        </p:txBody>
      </p:sp>
    </p:spTree>
    <p:extLst>
      <p:ext uri="{BB962C8B-B14F-4D97-AF65-F5344CB8AC3E}">
        <p14:creationId xmlns:p14="http://schemas.microsoft.com/office/powerpoint/2010/main" val="191602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on R</a:t>
            </a:r>
            <a:endParaRPr lang="en-US" dirty="0"/>
          </a:p>
        </p:txBody>
      </p:sp>
      <p:sp>
        <p:nvSpPr>
          <p:cNvPr id="3" name="Content Placeholder 2"/>
          <p:cNvSpPr>
            <a:spLocks noGrp="1"/>
          </p:cNvSpPr>
          <p:nvPr>
            <p:ph idx="1"/>
          </p:nvPr>
        </p:nvSpPr>
        <p:spPr/>
        <p:txBody>
          <a:bodyPr/>
          <a:lstStyle/>
          <a:p>
            <a:r>
              <a:rPr lang="en-US" dirty="0"/>
              <a:t>using </a:t>
            </a:r>
            <a:r>
              <a:rPr lang="en-US" dirty="0" err="1">
                <a:solidFill>
                  <a:srgbClr val="0070C0"/>
                </a:solidFill>
              </a:rPr>
              <a:t>vglm</a:t>
            </a:r>
            <a:r>
              <a:rPr lang="en-US" dirty="0">
                <a:solidFill>
                  <a:srgbClr val="0070C0"/>
                </a:solidFill>
              </a:rPr>
              <a:t>() </a:t>
            </a:r>
            <a:r>
              <a:rPr lang="en-US" dirty="0"/>
              <a:t>from package </a:t>
            </a:r>
            <a:r>
              <a:rPr lang="en-US" dirty="0">
                <a:solidFill>
                  <a:srgbClr val="FF0000"/>
                </a:solidFill>
              </a:rPr>
              <a:t>VGAM</a:t>
            </a:r>
          </a:p>
          <a:p>
            <a:r>
              <a:rPr lang="en-US" dirty="0"/>
              <a:t>using </a:t>
            </a:r>
            <a:r>
              <a:rPr lang="en-US" dirty="0" err="1" smtClean="0">
                <a:solidFill>
                  <a:srgbClr val="0070C0"/>
                </a:solidFill>
              </a:rPr>
              <a:t>rlm</a:t>
            </a:r>
            <a:r>
              <a:rPr lang="en-US" dirty="0" smtClean="0">
                <a:solidFill>
                  <a:srgbClr val="0070C0"/>
                </a:solidFill>
              </a:rPr>
              <a:t>() </a:t>
            </a:r>
            <a:r>
              <a:rPr lang="en-US" dirty="0"/>
              <a:t>from package </a:t>
            </a:r>
            <a:r>
              <a:rPr lang="en-US" dirty="0" err="1" smtClean="0">
                <a:solidFill>
                  <a:srgbClr val="FF0000"/>
                </a:solidFill>
              </a:rPr>
              <a:t>rms</a:t>
            </a:r>
            <a:endParaRPr lang="en-US" dirty="0">
              <a:solidFill>
                <a:srgbClr val="FF0000"/>
              </a:solidFill>
            </a:endParaRPr>
          </a:p>
          <a:p>
            <a:r>
              <a:rPr lang="en-US" dirty="0"/>
              <a:t>using </a:t>
            </a:r>
            <a:r>
              <a:rPr lang="en-US" dirty="0" err="1" smtClean="0">
                <a:solidFill>
                  <a:srgbClr val="0070C0"/>
                </a:solidFill>
              </a:rPr>
              <a:t>polr</a:t>
            </a:r>
            <a:r>
              <a:rPr lang="en-US" dirty="0" smtClean="0">
                <a:solidFill>
                  <a:srgbClr val="0070C0"/>
                </a:solidFill>
              </a:rPr>
              <a:t>()</a:t>
            </a:r>
            <a:r>
              <a:rPr lang="en-US" dirty="0" smtClean="0"/>
              <a:t> </a:t>
            </a:r>
            <a:r>
              <a:rPr lang="en-US" dirty="0"/>
              <a:t>from package </a:t>
            </a:r>
            <a:r>
              <a:rPr lang="en-US" dirty="0" smtClean="0">
                <a:solidFill>
                  <a:srgbClr val="FF0000"/>
                </a:solidFill>
              </a:rPr>
              <a:t>MASS</a:t>
            </a:r>
          </a:p>
          <a:p>
            <a:r>
              <a:rPr lang="en-US" dirty="0"/>
              <a:t>using </a:t>
            </a:r>
            <a:r>
              <a:rPr lang="en-US" dirty="0" err="1" smtClean="0">
                <a:solidFill>
                  <a:srgbClr val="0070C0"/>
                </a:solidFill>
              </a:rPr>
              <a:t>clm</a:t>
            </a:r>
            <a:r>
              <a:rPr lang="en-US" dirty="0" smtClean="0">
                <a:solidFill>
                  <a:srgbClr val="0070C0"/>
                </a:solidFill>
              </a:rPr>
              <a:t>()</a:t>
            </a:r>
            <a:r>
              <a:rPr lang="en-US" dirty="0" smtClean="0"/>
              <a:t> </a:t>
            </a:r>
            <a:r>
              <a:rPr lang="en-US" dirty="0"/>
              <a:t>from package </a:t>
            </a:r>
            <a:r>
              <a:rPr lang="en-US" dirty="0" smtClean="0">
                <a:solidFill>
                  <a:srgbClr val="FF0000"/>
                </a:solidFill>
              </a:rPr>
              <a:t>ordinal</a:t>
            </a:r>
            <a:endParaRPr lang="en-US" dirty="0">
              <a:solidFill>
                <a:srgbClr val="FF0000"/>
              </a:solidFill>
            </a:endParaRPr>
          </a:p>
          <a:p>
            <a:endParaRPr lang="en-US" dirty="0">
              <a:solidFill>
                <a:srgbClr val="FF0000"/>
              </a:solidFill>
            </a:endParaRPr>
          </a:p>
          <a:p>
            <a:pPr lvl="1"/>
            <a:endParaRPr lang="en-US" dirty="0"/>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126</a:t>
            </a:fld>
            <a:endParaRPr lang="id-ID" dirty="0"/>
          </a:p>
        </p:txBody>
      </p:sp>
    </p:spTree>
    <p:extLst>
      <p:ext uri="{BB962C8B-B14F-4D97-AF65-F5344CB8AC3E}">
        <p14:creationId xmlns:p14="http://schemas.microsoft.com/office/powerpoint/2010/main" val="211303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t>
            </a:r>
            <a:r>
              <a:rPr lang="en-US" dirty="0" err="1" smtClean="0">
                <a:solidFill>
                  <a:srgbClr val="0070C0"/>
                </a:solidFill>
              </a:rPr>
              <a:t>vglm</a:t>
            </a:r>
            <a:r>
              <a:rPr lang="en-US" dirty="0" smtClean="0"/>
              <a:t> function</a:t>
            </a:r>
            <a:endParaRPr lang="en-US" dirty="0"/>
          </a:p>
        </p:txBody>
      </p:sp>
      <p:sp>
        <p:nvSpPr>
          <p:cNvPr id="3" name="Content Placeholder 2"/>
          <p:cNvSpPr>
            <a:spLocks noGrp="1"/>
          </p:cNvSpPr>
          <p:nvPr>
            <p:ph idx="1"/>
          </p:nvPr>
        </p:nvSpPr>
        <p:spPr/>
        <p:txBody>
          <a:bodyPr/>
          <a:lstStyle/>
          <a:p>
            <a:r>
              <a:rPr lang="en-US" dirty="0"/>
              <a:t>Model using cumulative logits</a:t>
            </a:r>
            <a:r>
              <a:rPr lang="en-US" dirty="0" smtClean="0"/>
              <a:t>:</a:t>
            </a:r>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127</a:t>
            </a:fld>
            <a:endParaRPr lang="id-ID" dirty="0"/>
          </a:p>
        </p:txBody>
      </p:sp>
      <p:pic>
        <p:nvPicPr>
          <p:cNvPr id="6" name="Picture 5"/>
          <p:cNvPicPr>
            <a:picLocks noChangeAspect="1"/>
          </p:cNvPicPr>
          <p:nvPr/>
        </p:nvPicPr>
        <p:blipFill>
          <a:blip r:embed="rId2"/>
          <a:stretch>
            <a:fillRect/>
          </a:stretch>
        </p:blipFill>
        <p:spPr>
          <a:xfrm>
            <a:off x="3390901" y="2628900"/>
            <a:ext cx="3933825" cy="707522"/>
          </a:xfrm>
          <a:prstGeom prst="rect">
            <a:avLst/>
          </a:prstGeom>
        </p:spPr>
      </p:pic>
      <p:pic>
        <p:nvPicPr>
          <p:cNvPr id="7" name="Picture 6"/>
          <p:cNvPicPr>
            <a:picLocks noChangeAspect="1"/>
          </p:cNvPicPr>
          <p:nvPr/>
        </p:nvPicPr>
        <p:blipFill>
          <a:blip r:embed="rId3"/>
          <a:stretch>
            <a:fillRect/>
          </a:stretch>
        </p:blipFill>
        <p:spPr>
          <a:xfrm>
            <a:off x="5357812" y="3471359"/>
            <a:ext cx="4122862" cy="559303"/>
          </a:xfrm>
          <a:prstGeom prst="rect">
            <a:avLst/>
          </a:prstGeom>
        </p:spPr>
      </p:pic>
      <p:pic>
        <p:nvPicPr>
          <p:cNvPr id="8" name="Picture 7"/>
          <p:cNvPicPr>
            <a:picLocks noChangeAspect="1"/>
          </p:cNvPicPr>
          <p:nvPr/>
        </p:nvPicPr>
        <p:blipFill>
          <a:blip r:embed="rId4"/>
          <a:stretch>
            <a:fillRect/>
          </a:stretch>
        </p:blipFill>
        <p:spPr>
          <a:xfrm>
            <a:off x="5357813" y="4347117"/>
            <a:ext cx="2357438" cy="739926"/>
          </a:xfrm>
          <a:prstGeom prst="rect">
            <a:avLst/>
          </a:prstGeom>
        </p:spPr>
      </p:pic>
    </p:spTree>
    <p:extLst>
      <p:ext uri="{BB962C8B-B14F-4D97-AF65-F5344CB8AC3E}">
        <p14:creationId xmlns:p14="http://schemas.microsoft.com/office/powerpoint/2010/main" val="301317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Ordinal Logistic Modeling</a:t>
            </a:r>
            <a:endParaRPr lang="en-US" dirty="0"/>
          </a:p>
        </p:txBody>
      </p:sp>
      <p:sp>
        <p:nvSpPr>
          <p:cNvPr id="3" name="Content Placeholder 2"/>
          <p:cNvSpPr>
            <a:spLocks noGrp="1"/>
          </p:cNvSpPr>
          <p:nvPr>
            <p:ph idx="1"/>
          </p:nvPr>
        </p:nvSpPr>
        <p:spPr/>
        <p:txBody>
          <a:bodyPr>
            <a:normAutofit/>
          </a:bodyPr>
          <a:lstStyle/>
          <a:p>
            <a:pPr marL="0" indent="0">
              <a:buNone/>
            </a:pPr>
            <a:r>
              <a:rPr lang="en-US" dirty="0" err="1"/>
              <a:t>ordinaldata</a:t>
            </a:r>
            <a:r>
              <a:rPr lang="en-US" dirty="0"/>
              <a:t>&lt;-read.csv("https://raw.githubusercontent.com/</a:t>
            </a:r>
            <a:r>
              <a:rPr lang="en-US" dirty="0" err="1"/>
              <a:t>raoy</a:t>
            </a:r>
            <a:r>
              <a:rPr lang="en-US" dirty="0"/>
              <a:t>/</a:t>
            </a:r>
            <a:r>
              <a:rPr lang="en-US" dirty="0" err="1"/>
              <a:t>Mandiri</a:t>
            </a:r>
            <a:r>
              <a:rPr lang="en-US" dirty="0"/>
              <a:t>-Training/master/training_ordinal.csv",</a:t>
            </a:r>
            <a:r>
              <a:rPr lang="en-US" dirty="0" err="1"/>
              <a:t>sep</a:t>
            </a:r>
            <a:r>
              <a:rPr lang="en-US" dirty="0"/>
              <a:t>=",", header=T)</a:t>
            </a:r>
          </a:p>
          <a:p>
            <a:pPr marL="0" indent="0">
              <a:buNone/>
            </a:pPr>
            <a:r>
              <a:rPr lang="en-US" dirty="0"/>
              <a:t>library(VGAM)</a:t>
            </a:r>
          </a:p>
          <a:p>
            <a:pPr marL="0" indent="0">
              <a:buNone/>
            </a:pPr>
            <a:r>
              <a:rPr lang="en-US" dirty="0"/>
              <a:t>(</a:t>
            </a:r>
            <a:r>
              <a:rPr lang="en-US" dirty="0" err="1"/>
              <a:t>vglmFit</a:t>
            </a:r>
            <a:r>
              <a:rPr lang="en-US" dirty="0"/>
              <a:t> &lt;- </a:t>
            </a:r>
            <a:r>
              <a:rPr lang="en-US" dirty="0" err="1"/>
              <a:t>vglm</a:t>
            </a:r>
            <a:r>
              <a:rPr lang="en-US" dirty="0"/>
              <a:t>(Response ~BMI+Product_Info_2+InsuredInfo_3+Insurance_History_3+Family_Hist+Medical_History_1+Employment_Info, family=</a:t>
            </a:r>
            <a:r>
              <a:rPr lang="en-US" dirty="0" err="1"/>
              <a:t>propodds</a:t>
            </a:r>
            <a:r>
              <a:rPr lang="en-US" dirty="0"/>
              <a:t>, data=</a:t>
            </a:r>
            <a:r>
              <a:rPr lang="en-US" dirty="0" err="1"/>
              <a:t>ordinaldata</a:t>
            </a:r>
            <a:r>
              <a:rPr lang="en-US" dirty="0"/>
              <a:t>))</a:t>
            </a:r>
          </a:p>
          <a:p>
            <a:pPr marL="0" indent="0">
              <a:buNone/>
            </a:pP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128</a:t>
            </a:fld>
            <a:endParaRPr lang="id-ID" dirty="0"/>
          </a:p>
        </p:txBody>
      </p:sp>
    </p:spTree>
    <p:extLst>
      <p:ext uri="{BB962C8B-B14F-4D97-AF65-F5344CB8AC3E}">
        <p14:creationId xmlns:p14="http://schemas.microsoft.com/office/powerpoint/2010/main" val="152000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Ordinal Logistic Modeling</a:t>
            </a:r>
          </a:p>
        </p:txBody>
      </p:sp>
      <p:pic>
        <p:nvPicPr>
          <p:cNvPr id="6" name="Content Placeholder 5"/>
          <p:cNvPicPr>
            <a:picLocks noGrp="1" noChangeAspect="1"/>
          </p:cNvPicPr>
          <p:nvPr>
            <p:ph idx="1"/>
          </p:nvPr>
        </p:nvPicPr>
        <p:blipFill>
          <a:blip r:embed="rId2"/>
          <a:stretch>
            <a:fillRect/>
          </a:stretch>
        </p:blipFill>
        <p:spPr>
          <a:xfrm>
            <a:off x="1104900" y="1604355"/>
            <a:ext cx="7886700" cy="3833558"/>
          </a:xfrm>
          <a:prstGeom prst="rect">
            <a:avLst/>
          </a:prstGeom>
        </p:spPr>
      </p:pic>
      <p:sp>
        <p:nvSpPr>
          <p:cNvPr id="5" name="Slide Number Placeholder 4"/>
          <p:cNvSpPr>
            <a:spLocks noGrp="1"/>
          </p:cNvSpPr>
          <p:nvPr>
            <p:ph type="sldNum" sz="quarter" idx="12"/>
          </p:nvPr>
        </p:nvSpPr>
        <p:spPr/>
        <p:txBody>
          <a:bodyPr/>
          <a:lstStyle/>
          <a:p>
            <a:fld id="{FA84F1FF-EA00-4DFC-8ABA-92BCB195DC3B}" type="slidenum">
              <a:rPr lang="id-ID" smtClean="0"/>
              <a:t>129</a:t>
            </a:fld>
            <a:endParaRPr lang="id-ID" dirty="0"/>
          </a:p>
        </p:txBody>
      </p:sp>
    </p:spTree>
    <p:extLst>
      <p:ext uri="{BB962C8B-B14F-4D97-AF65-F5344CB8AC3E}">
        <p14:creationId xmlns:p14="http://schemas.microsoft.com/office/powerpoint/2010/main" val="121022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Teknik</a:t>
            </a:r>
            <a:r>
              <a:rPr lang="en-US" dirty="0" smtClean="0"/>
              <a:t> Clustering 1 </a:t>
            </a:r>
            <a:r>
              <a:rPr lang="en-US" dirty="0" err="1" smtClean="0"/>
              <a:t>Variabel</a:t>
            </a:r>
            <a:endParaRPr lang="en-US" dirty="0"/>
          </a:p>
        </p:txBody>
      </p:sp>
      <p:sp>
        <p:nvSpPr>
          <p:cNvPr id="3" name="Content Placeholder 2"/>
          <p:cNvSpPr>
            <a:spLocks noGrp="1"/>
          </p:cNvSpPr>
          <p:nvPr>
            <p:ph idx="1"/>
          </p:nvPr>
        </p:nvSpPr>
        <p:spPr>
          <a:xfrm>
            <a:off x="1104900" y="1600200"/>
            <a:ext cx="10811176" cy="4572000"/>
          </a:xfrm>
        </p:spPr>
        <p:txBody>
          <a:bodyPr>
            <a:normAutofit/>
          </a:bodyPr>
          <a:lstStyle/>
          <a:p>
            <a:r>
              <a:rPr lang="en-US" dirty="0" err="1" smtClean="0"/>
              <a:t>Metode</a:t>
            </a:r>
            <a:r>
              <a:rPr lang="en-US" dirty="0" smtClean="0"/>
              <a:t>:</a:t>
            </a:r>
          </a:p>
          <a:p>
            <a:pPr lvl="1"/>
            <a:r>
              <a:rPr lang="en-US" dirty="0" smtClean="0"/>
              <a:t>Equal intervals,</a:t>
            </a:r>
          </a:p>
          <a:p>
            <a:pPr lvl="1"/>
            <a:r>
              <a:rPr lang="en-US" dirty="0" smtClean="0"/>
              <a:t>Mean-standard deviation,</a:t>
            </a:r>
          </a:p>
          <a:p>
            <a:pPr lvl="1"/>
            <a:r>
              <a:rPr lang="en-US" dirty="0" err="1" smtClean="0"/>
              <a:t>Quantiles</a:t>
            </a:r>
            <a:r>
              <a:rPr lang="en-US" dirty="0" smtClean="0"/>
              <a:t>,</a:t>
            </a:r>
          </a:p>
          <a:p>
            <a:pPr lvl="1"/>
            <a:r>
              <a:rPr lang="en-US" dirty="0" smtClean="0"/>
              <a:t>Maximum breaks and</a:t>
            </a:r>
          </a:p>
          <a:p>
            <a:pPr lvl="1"/>
            <a:r>
              <a:rPr lang="en-US" dirty="0" smtClean="0"/>
              <a:t>Natural breaks (</a:t>
            </a:r>
            <a:r>
              <a:rPr lang="en-US" dirty="0" err="1" smtClean="0"/>
              <a:t>jenks</a:t>
            </a:r>
            <a:r>
              <a:rPr lang="en-US" dirty="0" smtClean="0"/>
              <a:t>)</a:t>
            </a:r>
          </a:p>
          <a:p>
            <a:r>
              <a:rPr lang="en-US" dirty="0" smtClean="0"/>
              <a:t>(</a:t>
            </a:r>
            <a:r>
              <a:rPr lang="en-US" dirty="0" err="1" smtClean="0"/>
              <a:t>harus</a:t>
            </a:r>
            <a:r>
              <a:rPr lang="en-US" dirty="0" smtClean="0"/>
              <a:t> </a:t>
            </a:r>
            <a:r>
              <a:rPr lang="en-US" dirty="0" err="1" smtClean="0"/>
              <a:t>menginstall</a:t>
            </a:r>
            <a:r>
              <a:rPr lang="en-US" dirty="0" smtClean="0"/>
              <a:t> package “</a:t>
            </a:r>
            <a:r>
              <a:rPr lang="en-US" dirty="0" err="1" smtClean="0"/>
              <a:t>classInt</a:t>
            </a:r>
            <a:r>
              <a:rPr lang="en-US" dirty="0" smtClean="0"/>
              <a:t>”)</a:t>
            </a:r>
          </a:p>
          <a:p>
            <a:pPr lvl="1">
              <a:buNone/>
            </a:pPr>
            <a:r>
              <a:rPr lang="en-US" sz="1900" dirty="0">
                <a:latin typeface="Courier New" pitchFamily="49" charset="0"/>
                <a:cs typeface="Courier New" pitchFamily="49" charset="0"/>
              </a:rPr>
              <a:t>library(</a:t>
            </a:r>
            <a:r>
              <a:rPr lang="en-US" sz="1900" dirty="0" err="1">
                <a:latin typeface="Courier New" pitchFamily="49" charset="0"/>
                <a:cs typeface="Courier New" pitchFamily="49" charset="0"/>
              </a:rPr>
              <a:t>classInt</a:t>
            </a:r>
            <a:r>
              <a:rPr lang="en-US" sz="1900" dirty="0">
                <a:latin typeface="Courier New" pitchFamily="49" charset="0"/>
                <a:cs typeface="Courier New" pitchFamily="49" charset="0"/>
              </a:rPr>
              <a:t>)</a:t>
            </a:r>
          </a:p>
          <a:p>
            <a:pPr lvl="1">
              <a:buNone/>
            </a:pPr>
            <a:r>
              <a:rPr lang="en-US" sz="1900" dirty="0">
                <a:latin typeface="Courier New" pitchFamily="49" charset="0"/>
                <a:cs typeface="Courier New" pitchFamily="49" charset="0"/>
              </a:rPr>
              <a:t>partisi1 &lt;- </a:t>
            </a:r>
            <a:r>
              <a:rPr lang="en-US" sz="1900" dirty="0" err="1">
                <a:latin typeface="Courier New" pitchFamily="49" charset="0"/>
                <a:cs typeface="Courier New" pitchFamily="49" charset="0"/>
              </a:rPr>
              <a:t>classIntervals</a:t>
            </a:r>
            <a:r>
              <a:rPr lang="en-US" sz="1900" dirty="0">
                <a:latin typeface="Courier New" pitchFamily="49" charset="0"/>
                <a:cs typeface="Courier New" pitchFamily="49" charset="0"/>
              </a:rPr>
              <a:t>(nasabah20$saldoharian)</a:t>
            </a:r>
          </a:p>
          <a:p>
            <a:pPr lvl="1">
              <a:buNone/>
            </a:pPr>
            <a:r>
              <a:rPr lang="en-US" sz="1900" dirty="0">
                <a:latin typeface="Courier New" pitchFamily="49" charset="0"/>
                <a:cs typeface="Courier New" pitchFamily="49" charset="0"/>
              </a:rPr>
              <a:t>partisi2 &lt;- </a:t>
            </a:r>
            <a:r>
              <a:rPr lang="en-US" sz="1900" dirty="0" err="1">
                <a:latin typeface="Courier New" pitchFamily="49" charset="0"/>
                <a:cs typeface="Courier New" pitchFamily="49" charset="0"/>
              </a:rPr>
              <a:t>classIntervals</a:t>
            </a:r>
            <a:r>
              <a:rPr lang="en-US" sz="1900" dirty="0">
                <a:latin typeface="Courier New" pitchFamily="49" charset="0"/>
                <a:cs typeface="Courier New" pitchFamily="49" charset="0"/>
              </a:rPr>
              <a:t>(nasabah20$saldoharian,n=4,style="</a:t>
            </a:r>
            <a:r>
              <a:rPr lang="en-US" sz="1900" dirty="0" err="1">
                <a:latin typeface="Courier New" pitchFamily="49" charset="0"/>
                <a:cs typeface="Courier New" pitchFamily="49" charset="0"/>
              </a:rPr>
              <a:t>jenks</a:t>
            </a:r>
            <a:r>
              <a:rPr lang="en-US" sz="1900" dirty="0">
                <a:latin typeface="Courier New" pitchFamily="49" charset="0"/>
                <a:cs typeface="Courier New" pitchFamily="49" charset="0"/>
              </a:rPr>
              <a:t>")</a:t>
            </a:r>
          </a:p>
          <a:p>
            <a:pPr lvl="1">
              <a:buNone/>
            </a:pPr>
            <a:r>
              <a:rPr lang="en-US" sz="1900" dirty="0">
                <a:latin typeface="Courier New" pitchFamily="49" charset="0"/>
                <a:cs typeface="Courier New" pitchFamily="49" charset="0"/>
              </a:rPr>
              <a:t>nasabah20$cl1&lt;-</a:t>
            </a:r>
            <a:r>
              <a:rPr lang="en-US" sz="1900" dirty="0" err="1">
                <a:latin typeface="Courier New" pitchFamily="49" charset="0"/>
                <a:cs typeface="Courier New" pitchFamily="49" charset="0"/>
              </a:rPr>
              <a:t>findCols</a:t>
            </a:r>
            <a:r>
              <a:rPr lang="en-US" sz="1900" dirty="0">
                <a:latin typeface="Courier New" pitchFamily="49" charset="0"/>
                <a:cs typeface="Courier New" pitchFamily="49" charset="0"/>
              </a:rPr>
              <a:t>(partisi1)</a:t>
            </a:r>
          </a:p>
          <a:p>
            <a:pPr lvl="1">
              <a:buNone/>
            </a:pPr>
            <a:r>
              <a:rPr lang="en-US" sz="1900" dirty="0">
                <a:latin typeface="Courier New" pitchFamily="49" charset="0"/>
                <a:cs typeface="Courier New" pitchFamily="49" charset="0"/>
              </a:rPr>
              <a:t>nasabah20$cl2&lt;-</a:t>
            </a:r>
            <a:r>
              <a:rPr lang="en-US" sz="1900" dirty="0" err="1">
                <a:latin typeface="Courier New" pitchFamily="49" charset="0"/>
                <a:cs typeface="Courier New" pitchFamily="49" charset="0"/>
              </a:rPr>
              <a:t>findCols</a:t>
            </a:r>
            <a:r>
              <a:rPr lang="en-US" sz="1900" dirty="0">
                <a:latin typeface="Courier New" pitchFamily="49" charset="0"/>
                <a:cs typeface="Courier New" pitchFamily="49" charset="0"/>
              </a:rPr>
              <a:t>(partisi2)</a:t>
            </a:r>
          </a:p>
        </p:txBody>
      </p:sp>
      <p:sp>
        <p:nvSpPr>
          <p:cNvPr id="5" name="Slide Number Placeholder 4"/>
          <p:cNvSpPr>
            <a:spLocks noGrp="1"/>
          </p:cNvSpPr>
          <p:nvPr>
            <p:ph type="sldNum" sz="quarter" idx="12"/>
          </p:nvPr>
        </p:nvSpPr>
        <p:spPr/>
        <p:txBody>
          <a:bodyPr/>
          <a:lstStyle/>
          <a:p>
            <a:fld id="{FA84F1FF-EA00-4DFC-8ABA-92BCB195DC3B}" type="slidenum">
              <a:rPr lang="id-ID" smtClean="0"/>
              <a:pPr/>
              <a:t>13</a:t>
            </a:fld>
            <a:endParaRPr lang="id-ID" dirty="0"/>
          </a:p>
        </p:txBody>
      </p:sp>
    </p:spTree>
    <p:extLst>
      <p:ext uri="{BB962C8B-B14F-4D97-AF65-F5344CB8AC3E}">
        <p14:creationId xmlns:p14="http://schemas.microsoft.com/office/powerpoint/2010/main" val="178026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Coefficient tests and overall model test</a:t>
            </a:r>
            <a:endParaRPr lang="en-US" dirty="0"/>
          </a:p>
        </p:txBody>
      </p:sp>
      <p:sp>
        <p:nvSpPr>
          <p:cNvPr id="3" name="Content Placeholder 2"/>
          <p:cNvSpPr>
            <a:spLocks noGrp="1"/>
          </p:cNvSpPr>
          <p:nvPr>
            <p:ph idx="1"/>
          </p:nvPr>
        </p:nvSpPr>
        <p:spPr/>
        <p:txBody>
          <a:bodyPr>
            <a:normAutofit/>
          </a:bodyPr>
          <a:lstStyle/>
          <a:p>
            <a:pPr marL="0" indent="0">
              <a:buNone/>
            </a:pPr>
            <a:r>
              <a:rPr lang="en-US" dirty="0" err="1"/>
              <a:t>sumOrd</a:t>
            </a:r>
            <a:r>
              <a:rPr lang="en-US" dirty="0"/>
              <a:t>   &lt;- summary(</a:t>
            </a:r>
            <a:r>
              <a:rPr lang="en-US" dirty="0" err="1"/>
              <a:t>vglmFit</a:t>
            </a:r>
            <a:r>
              <a:rPr lang="en-US" dirty="0"/>
              <a:t>)</a:t>
            </a:r>
          </a:p>
          <a:p>
            <a:pPr marL="0" indent="0">
              <a:buNone/>
            </a:pPr>
            <a:r>
              <a:rPr lang="en-US" dirty="0"/>
              <a:t>(</a:t>
            </a:r>
            <a:r>
              <a:rPr lang="en-US" dirty="0" err="1"/>
              <a:t>coefOrd</a:t>
            </a:r>
            <a:r>
              <a:rPr lang="en-US" dirty="0"/>
              <a:t> &lt;- </a:t>
            </a:r>
            <a:r>
              <a:rPr lang="en-US" dirty="0" err="1"/>
              <a:t>coef</a:t>
            </a:r>
            <a:r>
              <a:rPr lang="en-US" dirty="0"/>
              <a:t>(</a:t>
            </a:r>
            <a:r>
              <a:rPr lang="en-US" dirty="0" err="1"/>
              <a:t>sumOrd</a:t>
            </a:r>
            <a:r>
              <a:rPr lang="en-US" dirty="0"/>
              <a:t>))</a:t>
            </a:r>
          </a:p>
        </p:txBody>
      </p:sp>
      <p:sp>
        <p:nvSpPr>
          <p:cNvPr id="5" name="Slide Number Placeholder 4"/>
          <p:cNvSpPr>
            <a:spLocks noGrp="1"/>
          </p:cNvSpPr>
          <p:nvPr>
            <p:ph type="sldNum" sz="quarter" idx="12"/>
          </p:nvPr>
        </p:nvSpPr>
        <p:spPr/>
        <p:txBody>
          <a:bodyPr/>
          <a:lstStyle/>
          <a:p>
            <a:fld id="{FA84F1FF-EA00-4DFC-8ABA-92BCB195DC3B}" type="slidenum">
              <a:rPr lang="id-ID" smtClean="0"/>
              <a:t>130</a:t>
            </a:fld>
            <a:endParaRPr lang="id-ID" dirty="0"/>
          </a:p>
        </p:txBody>
      </p:sp>
      <p:pic>
        <p:nvPicPr>
          <p:cNvPr id="6" name="Picture 5"/>
          <p:cNvPicPr>
            <a:picLocks noChangeAspect="1"/>
          </p:cNvPicPr>
          <p:nvPr/>
        </p:nvPicPr>
        <p:blipFill>
          <a:blip r:embed="rId2"/>
          <a:stretch>
            <a:fillRect/>
          </a:stretch>
        </p:blipFill>
        <p:spPr>
          <a:xfrm>
            <a:off x="1104900" y="2795889"/>
            <a:ext cx="6591300" cy="3133725"/>
          </a:xfrm>
          <a:prstGeom prst="rect">
            <a:avLst/>
          </a:prstGeom>
        </p:spPr>
      </p:pic>
    </p:spTree>
    <p:extLst>
      <p:ext uri="{BB962C8B-B14F-4D97-AF65-F5344CB8AC3E}">
        <p14:creationId xmlns:p14="http://schemas.microsoft.com/office/powerpoint/2010/main" val="348225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 </a:t>
            </a:r>
            <a:r>
              <a:rPr lang="en-US" dirty="0"/>
              <a:t>category probabilities</a:t>
            </a:r>
          </a:p>
        </p:txBody>
      </p:sp>
      <p:sp>
        <p:nvSpPr>
          <p:cNvPr id="3" name="Content Placeholder 2"/>
          <p:cNvSpPr>
            <a:spLocks noGrp="1"/>
          </p:cNvSpPr>
          <p:nvPr>
            <p:ph idx="1"/>
          </p:nvPr>
        </p:nvSpPr>
        <p:spPr/>
        <p:txBody>
          <a:bodyPr>
            <a:normAutofit/>
          </a:bodyPr>
          <a:lstStyle/>
          <a:p>
            <a:pPr marL="0" indent="0">
              <a:buNone/>
            </a:pPr>
            <a:r>
              <a:rPr lang="en-ID" sz="2400" dirty="0" err="1"/>
              <a:t>PhatCateg</a:t>
            </a:r>
            <a:r>
              <a:rPr lang="en-ID" sz="2400" dirty="0"/>
              <a:t> &lt;- predict(</a:t>
            </a:r>
            <a:r>
              <a:rPr lang="en-ID" sz="2400" dirty="0" err="1"/>
              <a:t>vglmFit</a:t>
            </a:r>
            <a:r>
              <a:rPr lang="en-ID" sz="2400" dirty="0"/>
              <a:t>, type="response")</a:t>
            </a:r>
          </a:p>
          <a:p>
            <a:pPr marL="0" indent="0">
              <a:buNone/>
            </a:pPr>
            <a:r>
              <a:rPr lang="en-ID" sz="2400" dirty="0"/>
              <a:t>head(</a:t>
            </a:r>
            <a:r>
              <a:rPr lang="en-ID" sz="2400" dirty="0" err="1"/>
              <a:t>PhatCateg</a:t>
            </a:r>
            <a:r>
              <a:rPr lang="en-ID" sz="2400" dirty="0"/>
              <a:t>)</a:t>
            </a:r>
          </a:p>
          <a:p>
            <a:pPr marL="0" indent="0">
              <a:buNone/>
            </a:pPr>
            <a:endParaRPr lang="en-US" sz="2400" dirty="0"/>
          </a:p>
        </p:txBody>
      </p:sp>
      <p:sp>
        <p:nvSpPr>
          <p:cNvPr id="5" name="Slide Number Placeholder 4"/>
          <p:cNvSpPr>
            <a:spLocks noGrp="1"/>
          </p:cNvSpPr>
          <p:nvPr>
            <p:ph type="sldNum" sz="quarter" idx="12"/>
          </p:nvPr>
        </p:nvSpPr>
        <p:spPr/>
        <p:txBody>
          <a:bodyPr/>
          <a:lstStyle/>
          <a:p>
            <a:fld id="{FA84F1FF-EA00-4DFC-8ABA-92BCB195DC3B}" type="slidenum">
              <a:rPr lang="id-ID" smtClean="0"/>
              <a:t>131</a:t>
            </a:fld>
            <a:endParaRPr lang="id-ID" dirty="0"/>
          </a:p>
        </p:txBody>
      </p:sp>
      <p:pic>
        <p:nvPicPr>
          <p:cNvPr id="6" name="Picture 5"/>
          <p:cNvPicPr>
            <a:picLocks noChangeAspect="1"/>
          </p:cNvPicPr>
          <p:nvPr/>
        </p:nvPicPr>
        <p:blipFill>
          <a:blip r:embed="rId2"/>
          <a:stretch>
            <a:fillRect/>
          </a:stretch>
        </p:blipFill>
        <p:spPr>
          <a:xfrm>
            <a:off x="1199749" y="2895801"/>
            <a:ext cx="7315200" cy="2895600"/>
          </a:xfrm>
          <a:prstGeom prst="rect">
            <a:avLst/>
          </a:prstGeom>
        </p:spPr>
      </p:pic>
    </p:spTree>
    <p:extLst>
      <p:ext uri="{BB962C8B-B14F-4D97-AF65-F5344CB8AC3E}">
        <p14:creationId xmlns:p14="http://schemas.microsoft.com/office/powerpoint/2010/main" val="150140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Predicted categories</a:t>
            </a:r>
          </a:p>
        </p:txBody>
      </p:sp>
      <p:sp>
        <p:nvSpPr>
          <p:cNvPr id="3" name="Content Placeholder 2"/>
          <p:cNvSpPr>
            <a:spLocks noGrp="1"/>
          </p:cNvSpPr>
          <p:nvPr>
            <p:ph idx="1"/>
          </p:nvPr>
        </p:nvSpPr>
        <p:spPr/>
        <p:txBody>
          <a:bodyPr>
            <a:normAutofit/>
          </a:bodyPr>
          <a:lstStyle/>
          <a:p>
            <a:pPr marL="0" indent="0">
              <a:buNone/>
            </a:pPr>
            <a:r>
              <a:rPr lang="en-US" dirty="0" err="1"/>
              <a:t>categHat</a:t>
            </a:r>
            <a:r>
              <a:rPr lang="en-US" dirty="0"/>
              <a:t> &lt;- </a:t>
            </a:r>
            <a:r>
              <a:rPr lang="en-US" dirty="0" err="1"/>
              <a:t>as.numeric</a:t>
            </a:r>
            <a:r>
              <a:rPr lang="en-US" dirty="0"/>
              <a:t>(levels(</a:t>
            </a:r>
            <a:r>
              <a:rPr lang="en-US" dirty="0" err="1"/>
              <a:t>as.factor</a:t>
            </a:r>
            <a:r>
              <a:rPr lang="en-US" dirty="0"/>
              <a:t>(</a:t>
            </a:r>
            <a:r>
              <a:rPr lang="en-US" dirty="0" err="1"/>
              <a:t>ordinaldata$Response</a:t>
            </a:r>
            <a:r>
              <a:rPr lang="en-US" dirty="0"/>
              <a:t>))[</a:t>
            </a:r>
            <a:r>
              <a:rPr lang="en-US" dirty="0" err="1"/>
              <a:t>max.col</a:t>
            </a:r>
            <a:r>
              <a:rPr lang="en-US" dirty="0"/>
              <a:t>(</a:t>
            </a:r>
            <a:r>
              <a:rPr lang="en-US" dirty="0" err="1"/>
              <a:t>PhatCateg</a:t>
            </a:r>
            <a:r>
              <a:rPr lang="en-US" dirty="0"/>
              <a:t>)])</a:t>
            </a:r>
          </a:p>
          <a:p>
            <a:pPr marL="0" indent="0">
              <a:buNone/>
            </a:pPr>
            <a:r>
              <a:rPr lang="en-US" dirty="0"/>
              <a:t>head(</a:t>
            </a:r>
            <a:r>
              <a:rPr lang="en-US" dirty="0" err="1"/>
              <a:t>categHat</a:t>
            </a:r>
            <a:r>
              <a:rPr lang="en-US" dirty="0"/>
              <a:t>)</a:t>
            </a:r>
          </a:p>
        </p:txBody>
      </p:sp>
      <p:sp>
        <p:nvSpPr>
          <p:cNvPr id="5" name="Slide Number Placeholder 4"/>
          <p:cNvSpPr>
            <a:spLocks noGrp="1"/>
          </p:cNvSpPr>
          <p:nvPr>
            <p:ph type="sldNum" sz="quarter" idx="12"/>
          </p:nvPr>
        </p:nvSpPr>
        <p:spPr/>
        <p:txBody>
          <a:bodyPr/>
          <a:lstStyle/>
          <a:p>
            <a:fld id="{FA84F1FF-EA00-4DFC-8ABA-92BCB195DC3B}" type="slidenum">
              <a:rPr lang="id-ID" smtClean="0"/>
              <a:t>132</a:t>
            </a:fld>
            <a:endParaRPr lang="id-ID" dirty="0"/>
          </a:p>
        </p:txBody>
      </p:sp>
      <p:pic>
        <p:nvPicPr>
          <p:cNvPr id="6" name="Picture 5"/>
          <p:cNvPicPr>
            <a:picLocks noChangeAspect="1"/>
          </p:cNvPicPr>
          <p:nvPr/>
        </p:nvPicPr>
        <p:blipFill>
          <a:blip r:embed="rId2"/>
          <a:stretch>
            <a:fillRect/>
          </a:stretch>
        </p:blipFill>
        <p:spPr>
          <a:xfrm>
            <a:off x="1104900" y="3224263"/>
            <a:ext cx="2916238" cy="733425"/>
          </a:xfrm>
          <a:prstGeom prst="rect">
            <a:avLst/>
          </a:prstGeom>
        </p:spPr>
      </p:pic>
    </p:spTree>
    <p:extLst>
      <p:ext uri="{BB962C8B-B14F-4D97-AF65-F5344CB8AC3E}">
        <p14:creationId xmlns:p14="http://schemas.microsoft.com/office/powerpoint/2010/main" val="422425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Apply regression model to new data</a:t>
            </a:r>
            <a:endParaRPr lang="en-US" dirty="0"/>
          </a:p>
        </p:txBody>
      </p:sp>
      <p:sp>
        <p:nvSpPr>
          <p:cNvPr id="3" name="Content Placeholder 2"/>
          <p:cNvSpPr>
            <a:spLocks noGrp="1"/>
          </p:cNvSpPr>
          <p:nvPr>
            <p:ph idx="1"/>
          </p:nvPr>
        </p:nvSpPr>
        <p:spPr>
          <a:xfrm>
            <a:off x="1104899" y="1600200"/>
            <a:ext cx="10637921" cy="4572000"/>
          </a:xfrm>
        </p:spPr>
        <p:txBody>
          <a:bodyPr>
            <a:normAutofit/>
          </a:bodyPr>
          <a:lstStyle/>
          <a:p>
            <a:pPr marL="0" indent="0">
              <a:buNone/>
            </a:pPr>
            <a:r>
              <a:rPr lang="en-US" dirty="0" err="1"/>
              <a:t>dfNew</a:t>
            </a:r>
            <a:r>
              <a:rPr lang="en-US" dirty="0"/>
              <a:t>&lt;-read.csv("https://raw.githubusercontent.com/</a:t>
            </a:r>
            <a:r>
              <a:rPr lang="en-US" dirty="0" err="1"/>
              <a:t>raoy</a:t>
            </a:r>
            <a:r>
              <a:rPr lang="en-US" dirty="0"/>
              <a:t>/</a:t>
            </a:r>
            <a:r>
              <a:rPr lang="en-US" dirty="0" err="1"/>
              <a:t>Mandiri</a:t>
            </a:r>
            <a:r>
              <a:rPr lang="en-US" dirty="0"/>
              <a:t>-Training/master/test_ordinal.csv",</a:t>
            </a:r>
            <a:r>
              <a:rPr lang="en-US" dirty="0" err="1"/>
              <a:t>sep</a:t>
            </a:r>
            <a:r>
              <a:rPr lang="en-US" dirty="0"/>
              <a:t>=",", header=T)</a:t>
            </a:r>
          </a:p>
          <a:p>
            <a:pPr marL="0" indent="0">
              <a:buNone/>
            </a:pPr>
            <a:r>
              <a:rPr lang="en-US" dirty="0" err="1"/>
              <a:t>predOrd</a:t>
            </a:r>
            <a:r>
              <a:rPr lang="en-US" dirty="0"/>
              <a:t>&lt;-predict(</a:t>
            </a:r>
            <a:r>
              <a:rPr lang="en-US" dirty="0" err="1"/>
              <a:t>vglmFit</a:t>
            </a:r>
            <a:r>
              <a:rPr lang="en-US" dirty="0"/>
              <a:t>, </a:t>
            </a:r>
            <a:r>
              <a:rPr lang="en-US" dirty="0" err="1"/>
              <a:t>dfNew</a:t>
            </a:r>
            <a:r>
              <a:rPr lang="en-US" dirty="0"/>
              <a:t>, type="response")</a:t>
            </a:r>
          </a:p>
          <a:p>
            <a:pPr marL="0" indent="0">
              <a:buNone/>
            </a:pPr>
            <a:r>
              <a:rPr lang="en-US" dirty="0" err="1"/>
              <a:t>categpredOrd</a:t>
            </a:r>
            <a:r>
              <a:rPr lang="en-US" dirty="0"/>
              <a:t> &lt;- </a:t>
            </a:r>
            <a:r>
              <a:rPr lang="en-US" dirty="0" err="1"/>
              <a:t>as.numeric</a:t>
            </a:r>
            <a:r>
              <a:rPr lang="en-US" dirty="0"/>
              <a:t>(levels(</a:t>
            </a:r>
            <a:r>
              <a:rPr lang="en-US" dirty="0" err="1"/>
              <a:t>as.factor</a:t>
            </a:r>
            <a:r>
              <a:rPr lang="en-US" dirty="0"/>
              <a:t>(</a:t>
            </a:r>
            <a:r>
              <a:rPr lang="en-US" dirty="0" err="1"/>
              <a:t>ordinaldata$Response</a:t>
            </a:r>
            <a:r>
              <a:rPr lang="en-US" dirty="0"/>
              <a:t>))[</a:t>
            </a:r>
            <a:r>
              <a:rPr lang="en-US" dirty="0" err="1"/>
              <a:t>max.col</a:t>
            </a:r>
            <a:r>
              <a:rPr lang="en-US" dirty="0"/>
              <a:t>(</a:t>
            </a:r>
            <a:r>
              <a:rPr lang="en-US" dirty="0" err="1"/>
              <a:t>predOrd</a:t>
            </a:r>
            <a:r>
              <a:rPr lang="en-US" dirty="0"/>
              <a:t>)])</a:t>
            </a:r>
          </a:p>
          <a:p>
            <a:pPr marL="0" indent="0">
              <a:buNone/>
            </a:pP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133</a:t>
            </a:fld>
            <a:endParaRPr lang="id-ID" dirty="0"/>
          </a:p>
        </p:txBody>
      </p:sp>
      <p:pic>
        <p:nvPicPr>
          <p:cNvPr id="6" name="Picture 5"/>
          <p:cNvPicPr>
            <a:picLocks noChangeAspect="1"/>
          </p:cNvPicPr>
          <p:nvPr/>
        </p:nvPicPr>
        <p:blipFill>
          <a:blip r:embed="rId2"/>
          <a:stretch>
            <a:fillRect/>
          </a:stretch>
        </p:blipFill>
        <p:spPr>
          <a:xfrm>
            <a:off x="1104900" y="3548062"/>
            <a:ext cx="8534400" cy="676275"/>
          </a:xfrm>
          <a:prstGeom prst="rect">
            <a:avLst/>
          </a:prstGeom>
        </p:spPr>
      </p:pic>
    </p:spTree>
    <p:extLst>
      <p:ext uri="{BB962C8B-B14F-4D97-AF65-F5344CB8AC3E}">
        <p14:creationId xmlns:p14="http://schemas.microsoft.com/office/powerpoint/2010/main" val="533254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table</a:t>
            </a:r>
          </a:p>
        </p:txBody>
      </p:sp>
      <p:sp>
        <p:nvSpPr>
          <p:cNvPr id="3" name="Content Placeholder 2"/>
          <p:cNvSpPr>
            <a:spLocks noGrp="1"/>
          </p:cNvSpPr>
          <p:nvPr>
            <p:ph idx="1"/>
          </p:nvPr>
        </p:nvSpPr>
        <p:spPr/>
        <p:txBody>
          <a:bodyPr>
            <a:normAutofit/>
          </a:bodyPr>
          <a:lstStyle/>
          <a:p>
            <a:pPr marL="0" indent="0">
              <a:buNone/>
            </a:pPr>
            <a:r>
              <a:rPr lang="en-US" sz="2400" dirty="0"/>
              <a:t>(</a:t>
            </a:r>
            <a:r>
              <a:rPr lang="en-US" sz="2400" dirty="0" err="1"/>
              <a:t>tabel</a:t>
            </a:r>
            <a:r>
              <a:rPr lang="en-US" sz="2400" dirty="0"/>
              <a:t>&lt;-table(</a:t>
            </a:r>
            <a:r>
              <a:rPr lang="en-US" sz="2400" dirty="0" err="1"/>
              <a:t>categHat,ordinaldata$Response</a:t>
            </a:r>
            <a:r>
              <a:rPr lang="en-US" sz="2400" dirty="0"/>
              <a:t>))</a:t>
            </a:r>
          </a:p>
          <a:p>
            <a:pPr marL="0" indent="0">
              <a:buNone/>
            </a:pPr>
            <a:r>
              <a:rPr lang="en-US" sz="2400" dirty="0"/>
              <a:t>round(</a:t>
            </a:r>
            <a:r>
              <a:rPr lang="en-US" sz="2400" dirty="0" err="1"/>
              <a:t>prop.table</a:t>
            </a:r>
            <a:r>
              <a:rPr lang="en-US" sz="2400" dirty="0"/>
              <a:t>(tabel,1),3)</a:t>
            </a:r>
          </a:p>
          <a:p>
            <a:pPr marL="0" indent="0">
              <a:buNone/>
            </a:pPr>
            <a:r>
              <a:rPr lang="en-US" sz="2400" dirty="0"/>
              <a:t>mean(</a:t>
            </a:r>
            <a:r>
              <a:rPr lang="en-US" sz="2400" dirty="0" err="1"/>
              <a:t>categHat</a:t>
            </a:r>
            <a:r>
              <a:rPr lang="en-US" sz="2400" dirty="0"/>
              <a:t> == </a:t>
            </a:r>
            <a:r>
              <a:rPr lang="en-US" sz="2400" dirty="0" err="1"/>
              <a:t>ordinaldata$Response</a:t>
            </a:r>
            <a:r>
              <a:rPr lang="en-US" sz="2400" dirty="0"/>
              <a:t>)</a:t>
            </a:r>
          </a:p>
          <a:p>
            <a:pPr marL="0" indent="0">
              <a:buNone/>
            </a:pPr>
            <a:endParaRPr lang="en-US" sz="2400" dirty="0"/>
          </a:p>
        </p:txBody>
      </p:sp>
      <p:sp>
        <p:nvSpPr>
          <p:cNvPr id="5" name="Slide Number Placeholder 4"/>
          <p:cNvSpPr>
            <a:spLocks noGrp="1"/>
          </p:cNvSpPr>
          <p:nvPr>
            <p:ph type="sldNum" sz="quarter" idx="12"/>
          </p:nvPr>
        </p:nvSpPr>
        <p:spPr/>
        <p:txBody>
          <a:bodyPr/>
          <a:lstStyle/>
          <a:p>
            <a:fld id="{FA84F1FF-EA00-4DFC-8ABA-92BCB195DC3B}" type="slidenum">
              <a:rPr lang="id-ID" smtClean="0"/>
              <a:t>134</a:t>
            </a:fld>
            <a:endParaRPr lang="id-ID" dirty="0"/>
          </a:p>
        </p:txBody>
      </p:sp>
      <p:pic>
        <p:nvPicPr>
          <p:cNvPr id="6" name="Picture 5"/>
          <p:cNvPicPr>
            <a:picLocks noChangeAspect="1"/>
          </p:cNvPicPr>
          <p:nvPr/>
        </p:nvPicPr>
        <p:blipFill>
          <a:blip r:embed="rId2"/>
          <a:stretch>
            <a:fillRect/>
          </a:stretch>
        </p:blipFill>
        <p:spPr>
          <a:xfrm>
            <a:off x="1104900" y="3333750"/>
            <a:ext cx="5467350" cy="2590800"/>
          </a:xfrm>
          <a:prstGeom prst="rect">
            <a:avLst/>
          </a:prstGeom>
        </p:spPr>
      </p:pic>
    </p:spTree>
    <p:extLst>
      <p:ext uri="{BB962C8B-B14F-4D97-AF65-F5344CB8AC3E}">
        <p14:creationId xmlns:p14="http://schemas.microsoft.com/office/powerpoint/2010/main" val="353342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Deviance, log-likelihood and AIC</a:t>
            </a:r>
          </a:p>
        </p:txBody>
      </p:sp>
      <p:sp>
        <p:nvSpPr>
          <p:cNvPr id="3" name="Content Placeholder 2"/>
          <p:cNvSpPr>
            <a:spLocks noGrp="1"/>
          </p:cNvSpPr>
          <p:nvPr>
            <p:ph idx="1"/>
          </p:nvPr>
        </p:nvSpPr>
        <p:spPr/>
        <p:txBody>
          <a:bodyPr>
            <a:normAutofit/>
          </a:bodyPr>
          <a:lstStyle/>
          <a:p>
            <a:pPr marL="0" indent="0">
              <a:buNone/>
            </a:pPr>
            <a:r>
              <a:rPr lang="en-US" sz="2400" dirty="0"/>
              <a:t>deviance(</a:t>
            </a:r>
            <a:r>
              <a:rPr lang="en-US" sz="2400" dirty="0" err="1"/>
              <a:t>vglmFit</a:t>
            </a:r>
            <a:r>
              <a:rPr lang="en-US" sz="2400" dirty="0"/>
              <a:t>)</a:t>
            </a:r>
          </a:p>
          <a:p>
            <a:pPr marL="0" indent="0">
              <a:buNone/>
            </a:pPr>
            <a:r>
              <a:rPr lang="en-US" sz="2400" dirty="0" err="1"/>
              <a:t>logLik</a:t>
            </a:r>
            <a:r>
              <a:rPr lang="en-US" sz="2400" dirty="0"/>
              <a:t>(</a:t>
            </a:r>
            <a:r>
              <a:rPr lang="en-US" sz="2400" dirty="0" err="1"/>
              <a:t>vglmFit</a:t>
            </a:r>
            <a:r>
              <a:rPr lang="en-US" sz="2400" dirty="0"/>
              <a:t>)</a:t>
            </a:r>
          </a:p>
          <a:p>
            <a:pPr marL="0" indent="0">
              <a:buNone/>
            </a:pPr>
            <a:r>
              <a:rPr lang="en-US" sz="2400" dirty="0"/>
              <a:t>AIC(</a:t>
            </a:r>
            <a:r>
              <a:rPr lang="en-US" sz="2400" dirty="0" err="1"/>
              <a:t>vglmFit</a:t>
            </a:r>
            <a:r>
              <a:rPr lang="en-US" sz="2400" dirty="0"/>
              <a:t>)</a:t>
            </a:r>
          </a:p>
        </p:txBody>
      </p:sp>
      <p:sp>
        <p:nvSpPr>
          <p:cNvPr id="5" name="Slide Number Placeholder 4"/>
          <p:cNvSpPr>
            <a:spLocks noGrp="1"/>
          </p:cNvSpPr>
          <p:nvPr>
            <p:ph type="sldNum" sz="quarter" idx="12"/>
          </p:nvPr>
        </p:nvSpPr>
        <p:spPr/>
        <p:txBody>
          <a:bodyPr/>
          <a:lstStyle/>
          <a:p>
            <a:fld id="{FA84F1FF-EA00-4DFC-8ABA-92BCB195DC3B}" type="slidenum">
              <a:rPr lang="id-ID" smtClean="0"/>
              <a:t>135</a:t>
            </a:fld>
            <a:endParaRPr lang="id-ID" dirty="0"/>
          </a:p>
        </p:txBody>
      </p:sp>
      <p:pic>
        <p:nvPicPr>
          <p:cNvPr id="6" name="Picture 5"/>
          <p:cNvPicPr>
            <a:picLocks noChangeAspect="1"/>
          </p:cNvPicPr>
          <p:nvPr/>
        </p:nvPicPr>
        <p:blipFill rotWithShape="1">
          <a:blip r:embed="rId2"/>
          <a:srcRect b="9317"/>
          <a:stretch/>
        </p:blipFill>
        <p:spPr>
          <a:xfrm>
            <a:off x="1104900" y="3678555"/>
            <a:ext cx="2581434" cy="1390651"/>
          </a:xfrm>
          <a:prstGeom prst="rect">
            <a:avLst/>
          </a:prstGeom>
        </p:spPr>
      </p:pic>
    </p:spTree>
    <p:extLst>
      <p:ext uri="{BB962C8B-B14F-4D97-AF65-F5344CB8AC3E}">
        <p14:creationId xmlns:p14="http://schemas.microsoft.com/office/powerpoint/2010/main" val="697285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94379"/>
            <a:ext cx="10628296" cy="1325563"/>
          </a:xfrm>
        </p:spPr>
        <p:txBody>
          <a:bodyPr>
            <a:normAutofit/>
          </a:bodyPr>
          <a:lstStyle/>
          <a:p>
            <a:r>
              <a:rPr lang="en-US" sz="3600" dirty="0"/>
              <a:t>McFadden, Cox &amp; Snell </a:t>
            </a:r>
            <a:r>
              <a:rPr lang="en-US" sz="3600" dirty="0" smtClean="0"/>
              <a:t>and </a:t>
            </a:r>
            <a:r>
              <a:rPr lang="en-US" sz="3600" dirty="0" err="1" smtClean="0"/>
              <a:t>Nagelkerke</a:t>
            </a:r>
            <a:r>
              <a:rPr lang="en-US" sz="3600" dirty="0" smtClean="0"/>
              <a:t> </a:t>
            </a:r>
            <a:r>
              <a:rPr lang="en-US" sz="3600" dirty="0"/>
              <a:t>pseudo-R</a:t>
            </a:r>
            <a:r>
              <a:rPr lang="en-US" sz="3600" baseline="30000" dirty="0"/>
              <a:t>2</a:t>
            </a:r>
          </a:p>
        </p:txBody>
      </p:sp>
      <p:sp>
        <p:nvSpPr>
          <p:cNvPr id="3" name="Content Placeholder 2"/>
          <p:cNvSpPr>
            <a:spLocks noGrp="1"/>
          </p:cNvSpPr>
          <p:nvPr>
            <p:ph idx="1"/>
          </p:nvPr>
        </p:nvSpPr>
        <p:spPr>
          <a:xfrm>
            <a:off x="1103382" y="1471815"/>
            <a:ext cx="9982200" cy="4572000"/>
          </a:xfrm>
        </p:spPr>
        <p:txBody>
          <a:bodyPr>
            <a:noAutofit/>
          </a:bodyPr>
          <a:lstStyle/>
          <a:p>
            <a:pPr marL="0" indent="0">
              <a:buNone/>
            </a:pPr>
            <a:r>
              <a:rPr lang="en-US" sz="1800" dirty="0"/>
              <a:t>vglm0 &lt;- </a:t>
            </a:r>
            <a:r>
              <a:rPr lang="en-US" sz="1800" dirty="0" err="1"/>
              <a:t>vglm</a:t>
            </a:r>
            <a:r>
              <a:rPr lang="en-US" sz="1800" dirty="0"/>
              <a:t>(Response ~ 1, family=</a:t>
            </a:r>
            <a:r>
              <a:rPr lang="en-US" sz="1800" dirty="0" err="1"/>
              <a:t>propodds</a:t>
            </a:r>
            <a:r>
              <a:rPr lang="en-US" sz="1800" dirty="0"/>
              <a:t>, data=</a:t>
            </a:r>
            <a:r>
              <a:rPr lang="en-US" sz="1800" dirty="0" err="1"/>
              <a:t>ordinaldata</a:t>
            </a:r>
            <a:r>
              <a:rPr lang="en-US" sz="1800" dirty="0"/>
              <a:t>)</a:t>
            </a:r>
          </a:p>
          <a:p>
            <a:pPr marL="0" indent="0">
              <a:buNone/>
            </a:pPr>
            <a:r>
              <a:rPr lang="en-US" sz="1800" dirty="0" err="1"/>
              <a:t>LLf</a:t>
            </a:r>
            <a:r>
              <a:rPr lang="en-US" sz="1800" dirty="0"/>
              <a:t>   &lt;- </a:t>
            </a:r>
            <a:r>
              <a:rPr lang="en-US" sz="1800" dirty="0" err="1"/>
              <a:t>logLik</a:t>
            </a:r>
            <a:r>
              <a:rPr lang="en-US" sz="1800" dirty="0"/>
              <a:t>(</a:t>
            </a:r>
            <a:r>
              <a:rPr lang="en-US" sz="1800" dirty="0" err="1"/>
              <a:t>vglmFit</a:t>
            </a:r>
            <a:r>
              <a:rPr lang="en-US" sz="1800" dirty="0"/>
              <a:t>)</a:t>
            </a:r>
          </a:p>
          <a:p>
            <a:pPr marL="0" indent="0">
              <a:buNone/>
            </a:pPr>
            <a:r>
              <a:rPr lang="en-US" sz="1800" dirty="0"/>
              <a:t>LL0   &lt;- </a:t>
            </a:r>
            <a:r>
              <a:rPr lang="en-US" sz="1800" dirty="0" err="1"/>
              <a:t>logLik</a:t>
            </a:r>
            <a:r>
              <a:rPr lang="en-US" sz="1800" dirty="0"/>
              <a:t>(vglm0</a:t>
            </a:r>
            <a:r>
              <a:rPr lang="en-US" sz="1800" dirty="0" smtClean="0"/>
              <a:t>)</a:t>
            </a:r>
            <a:endParaRPr lang="en-US" sz="900" dirty="0"/>
          </a:p>
          <a:p>
            <a:r>
              <a:rPr lang="en-US" sz="1800" b="1" dirty="0"/>
              <a:t>McFadden pseudo-R</a:t>
            </a:r>
            <a:r>
              <a:rPr lang="en-US" sz="1800" b="1" baseline="30000" dirty="0"/>
              <a:t>2</a:t>
            </a:r>
            <a:endParaRPr lang="en-US" sz="1800" b="1" dirty="0"/>
          </a:p>
          <a:p>
            <a:pPr marL="0" indent="0">
              <a:buNone/>
            </a:pPr>
            <a:r>
              <a:rPr lang="en-US" sz="1800" dirty="0" err="1"/>
              <a:t>as.vector</a:t>
            </a:r>
            <a:r>
              <a:rPr lang="en-US" sz="1800" dirty="0"/>
              <a:t>(1 - (</a:t>
            </a:r>
            <a:r>
              <a:rPr lang="en-US" sz="1800" dirty="0" err="1"/>
              <a:t>LLf</a:t>
            </a:r>
            <a:r>
              <a:rPr lang="en-US" sz="1800" dirty="0"/>
              <a:t> / LL0))</a:t>
            </a:r>
          </a:p>
          <a:p>
            <a:pPr marL="0" indent="0">
              <a:buNone/>
            </a:pPr>
            <a:endParaRPr lang="en-US" sz="700" dirty="0"/>
          </a:p>
          <a:p>
            <a:r>
              <a:rPr lang="en-US" sz="1800" b="1" dirty="0" err="1"/>
              <a:t>Cox&amp;Snell</a:t>
            </a:r>
            <a:r>
              <a:rPr lang="en-US" sz="1800" b="1" dirty="0"/>
              <a:t> pseudo-R</a:t>
            </a:r>
            <a:r>
              <a:rPr lang="en-US" sz="1800" b="1" baseline="30000" dirty="0"/>
              <a:t>2</a:t>
            </a:r>
            <a:endParaRPr lang="en-US" sz="1800" b="1" dirty="0"/>
          </a:p>
          <a:p>
            <a:pPr marL="0" indent="0">
              <a:buNone/>
            </a:pPr>
            <a:r>
              <a:rPr lang="en-US" sz="1800" dirty="0" err="1"/>
              <a:t>as.vector</a:t>
            </a:r>
            <a:r>
              <a:rPr lang="en-US" sz="1800" dirty="0"/>
              <a:t>(1 - </a:t>
            </a:r>
            <a:r>
              <a:rPr lang="en-US" sz="1800" dirty="0" err="1"/>
              <a:t>exp</a:t>
            </a:r>
            <a:r>
              <a:rPr lang="en-US" sz="1800" dirty="0"/>
              <a:t>((2/N) * (LL0 - </a:t>
            </a:r>
            <a:r>
              <a:rPr lang="en-US" sz="1800" dirty="0" err="1"/>
              <a:t>LLf</a:t>
            </a:r>
            <a:r>
              <a:rPr lang="en-US" sz="1800" dirty="0"/>
              <a:t>)))</a:t>
            </a:r>
          </a:p>
          <a:p>
            <a:pPr marL="0" indent="0">
              <a:buNone/>
            </a:pPr>
            <a:endParaRPr lang="en-US" sz="700" dirty="0"/>
          </a:p>
          <a:p>
            <a:r>
              <a:rPr lang="en-US" sz="1800" b="1" dirty="0" err="1"/>
              <a:t>Nagelkerke</a:t>
            </a:r>
            <a:r>
              <a:rPr lang="en-US" sz="1800" b="1" dirty="0"/>
              <a:t> pseudo-R</a:t>
            </a:r>
            <a:r>
              <a:rPr lang="en-US" sz="1800" b="1" baseline="30000" dirty="0"/>
              <a:t>2</a:t>
            </a:r>
            <a:endParaRPr lang="en-US" sz="1800" b="1" dirty="0"/>
          </a:p>
          <a:p>
            <a:pPr marL="0" indent="0">
              <a:buNone/>
            </a:pPr>
            <a:r>
              <a:rPr lang="en-US" sz="1800" dirty="0" err="1"/>
              <a:t>as.vector</a:t>
            </a:r>
            <a:r>
              <a:rPr lang="en-US" sz="1800" dirty="0"/>
              <a:t>((1 - </a:t>
            </a:r>
            <a:r>
              <a:rPr lang="en-US" sz="1800" dirty="0" err="1"/>
              <a:t>exp</a:t>
            </a:r>
            <a:r>
              <a:rPr lang="en-US" sz="1800" dirty="0"/>
              <a:t>((2/N) * (LL0 - </a:t>
            </a:r>
            <a:r>
              <a:rPr lang="en-US" sz="1800" dirty="0" err="1"/>
              <a:t>LLf</a:t>
            </a:r>
            <a:r>
              <a:rPr lang="en-US" sz="1800" dirty="0"/>
              <a:t>))) / (1 - </a:t>
            </a:r>
            <a:r>
              <a:rPr lang="en-US" sz="1800" dirty="0" err="1"/>
              <a:t>exp</a:t>
            </a:r>
            <a:r>
              <a:rPr lang="en-US" sz="1800" dirty="0"/>
              <a:t>(LL0)^(2/N)))</a:t>
            </a:r>
          </a:p>
          <a:p>
            <a:pPr marL="0" indent="0">
              <a:buNone/>
            </a:pPr>
            <a:endParaRPr lang="en-US" sz="1800" dirty="0"/>
          </a:p>
        </p:txBody>
      </p:sp>
      <p:sp>
        <p:nvSpPr>
          <p:cNvPr id="5" name="Slide Number Placeholder 4"/>
          <p:cNvSpPr>
            <a:spLocks noGrp="1"/>
          </p:cNvSpPr>
          <p:nvPr>
            <p:ph type="sldNum" sz="quarter" idx="12"/>
          </p:nvPr>
        </p:nvSpPr>
        <p:spPr/>
        <p:txBody>
          <a:bodyPr/>
          <a:lstStyle/>
          <a:p>
            <a:fld id="{FA84F1FF-EA00-4DFC-8ABA-92BCB195DC3B}" type="slidenum">
              <a:rPr lang="id-ID" smtClean="0"/>
              <a:t>136</a:t>
            </a:fld>
            <a:endParaRPr lang="id-ID" dirty="0"/>
          </a:p>
        </p:txBody>
      </p:sp>
    </p:spTree>
    <p:extLst>
      <p:ext uri="{BB962C8B-B14F-4D97-AF65-F5344CB8AC3E}">
        <p14:creationId xmlns:p14="http://schemas.microsoft.com/office/powerpoint/2010/main" val="42261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dirty="0"/>
              <a:t>Classification Tree CART</a:t>
            </a:r>
          </a:p>
        </p:txBody>
      </p:sp>
      <p:sp>
        <p:nvSpPr>
          <p:cNvPr id="13" name="Subtitle 12"/>
          <p:cNvSpPr>
            <a:spLocks noGrp="1"/>
          </p:cNvSpPr>
          <p:nvPr>
            <p:ph type="subTitle" idx="1"/>
          </p:nvPr>
        </p:nvSpPr>
        <p:spPr/>
        <p:txBody>
          <a:bodyPr/>
          <a:lstStyle/>
          <a:p>
            <a:r>
              <a:rPr lang="en-US" dirty="0"/>
              <a:t>Basic Predictive / Supervised Classification</a:t>
            </a:r>
            <a:endParaRPr lang="id-ID" dirty="0"/>
          </a:p>
          <a:p>
            <a:endParaRPr lang="en-US" dirty="0"/>
          </a:p>
        </p:txBody>
      </p:sp>
      <p:sp>
        <p:nvSpPr>
          <p:cNvPr id="2" name="Slide Number Placeholder 1"/>
          <p:cNvSpPr>
            <a:spLocks noGrp="1"/>
          </p:cNvSpPr>
          <p:nvPr>
            <p:ph type="sldNum" sz="quarter" idx="12"/>
          </p:nvPr>
        </p:nvSpPr>
        <p:spPr/>
        <p:txBody>
          <a:bodyPr/>
          <a:lstStyle/>
          <a:p>
            <a:fld id="{DE6E0766-789B-42CC-9ACC-6785A4C4F227}" type="slidenum">
              <a:rPr lang="en-US" smtClean="0"/>
              <a:t>137</a:t>
            </a:fld>
            <a:endParaRPr lang="en-US"/>
          </a:p>
        </p:txBody>
      </p:sp>
    </p:spTree>
    <p:extLst>
      <p:ext uri="{BB962C8B-B14F-4D97-AF65-F5344CB8AC3E}">
        <p14:creationId xmlns:p14="http://schemas.microsoft.com/office/powerpoint/2010/main" val="322325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Tree CART</a:t>
            </a:r>
          </a:p>
        </p:txBody>
      </p:sp>
      <p:sp>
        <p:nvSpPr>
          <p:cNvPr id="3" name="Content Placeholder 2"/>
          <p:cNvSpPr>
            <a:spLocks noGrp="1"/>
          </p:cNvSpPr>
          <p:nvPr>
            <p:ph idx="1"/>
          </p:nvPr>
        </p:nvSpPr>
        <p:spPr/>
        <p:txBody>
          <a:bodyPr/>
          <a:lstStyle/>
          <a:p>
            <a:pPr marL="0" indent="0">
              <a:buNone/>
            </a:pPr>
            <a:r>
              <a:rPr lang="en-US" u="sng" dirty="0" smtClean="0"/>
              <a:t>Also known as:</a:t>
            </a:r>
          </a:p>
          <a:p>
            <a:r>
              <a:rPr lang="en-US" dirty="0" smtClean="0"/>
              <a:t>Classification </a:t>
            </a:r>
            <a:r>
              <a:rPr lang="en-US" dirty="0"/>
              <a:t>Tree</a:t>
            </a:r>
          </a:p>
          <a:p>
            <a:r>
              <a:rPr lang="en-US" dirty="0" smtClean="0"/>
              <a:t>Decision </a:t>
            </a:r>
            <a:r>
              <a:rPr lang="en-US" dirty="0"/>
              <a:t>Tree</a:t>
            </a:r>
          </a:p>
          <a:p>
            <a:r>
              <a:rPr lang="en-US" dirty="0" smtClean="0"/>
              <a:t>Recursive </a:t>
            </a:r>
            <a:r>
              <a:rPr lang="en-US" dirty="0"/>
              <a:t>Partition</a:t>
            </a:r>
          </a:p>
          <a:p>
            <a:r>
              <a:rPr lang="en-US" dirty="0" smtClean="0"/>
              <a:t>Iterative </a:t>
            </a:r>
            <a:r>
              <a:rPr lang="en-US" dirty="0" err="1"/>
              <a:t>Dichotomiser</a:t>
            </a:r>
            <a:endParaRPr lang="en-US" dirty="0"/>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138</a:t>
            </a:fld>
            <a:endParaRPr lang="id-ID" dirty="0"/>
          </a:p>
        </p:txBody>
      </p:sp>
    </p:spTree>
    <p:extLst>
      <p:ext uri="{BB962C8B-B14F-4D97-AF65-F5344CB8AC3E}">
        <p14:creationId xmlns:p14="http://schemas.microsoft.com/office/powerpoint/2010/main" val="97872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Kegunaan</a:t>
            </a:r>
            <a:endParaRPr lang="en-US" dirty="0"/>
          </a:p>
        </p:txBody>
      </p:sp>
      <p:sp>
        <p:nvSpPr>
          <p:cNvPr id="3" name="Content Placeholder 2"/>
          <p:cNvSpPr>
            <a:spLocks noGrp="1"/>
          </p:cNvSpPr>
          <p:nvPr>
            <p:ph idx="1"/>
          </p:nvPr>
        </p:nvSpPr>
        <p:spPr/>
        <p:txBody>
          <a:bodyPr>
            <a:normAutofit lnSpcReduction="10000"/>
          </a:bodyPr>
          <a:lstStyle/>
          <a:p>
            <a:r>
              <a:rPr lang="en-US" sz="2400" dirty="0" err="1"/>
              <a:t>Mengidentifikasi</a:t>
            </a:r>
            <a:r>
              <a:rPr lang="en-US" sz="2400" dirty="0"/>
              <a:t> </a:t>
            </a:r>
            <a:r>
              <a:rPr lang="en-US" sz="2400" dirty="0" err="1"/>
              <a:t>variabel</a:t>
            </a:r>
            <a:r>
              <a:rPr lang="en-US" sz="2400" dirty="0"/>
              <a:t> </a:t>
            </a:r>
            <a:r>
              <a:rPr lang="en-US" sz="2400" dirty="0" err="1"/>
              <a:t>apa</a:t>
            </a:r>
            <a:r>
              <a:rPr lang="en-US" sz="2400" dirty="0"/>
              <a:t> yang </a:t>
            </a:r>
            <a:r>
              <a:rPr lang="en-US" sz="2400" dirty="0" err="1"/>
              <a:t>dapat</a:t>
            </a:r>
            <a:r>
              <a:rPr lang="en-US" sz="2400" dirty="0"/>
              <a:t> </a:t>
            </a:r>
            <a:r>
              <a:rPr lang="en-US" sz="2400" dirty="0" err="1"/>
              <a:t>dijadikan</a:t>
            </a:r>
            <a:r>
              <a:rPr lang="en-US" sz="2400" dirty="0"/>
              <a:t> </a:t>
            </a:r>
            <a:r>
              <a:rPr lang="en-US" sz="2400" dirty="0" err="1"/>
              <a:t>sebagai</a:t>
            </a:r>
            <a:r>
              <a:rPr lang="en-US" sz="2400" dirty="0"/>
              <a:t> </a:t>
            </a:r>
            <a:r>
              <a:rPr lang="en-US" sz="2400" dirty="0" err="1"/>
              <a:t>pembeda</a:t>
            </a:r>
            <a:r>
              <a:rPr lang="en-US" sz="2400" dirty="0"/>
              <a:t> </a:t>
            </a:r>
            <a:r>
              <a:rPr lang="en-US" sz="2400" dirty="0" err="1"/>
              <a:t>antar</a:t>
            </a:r>
            <a:r>
              <a:rPr lang="en-US" sz="2400" dirty="0"/>
              <a:t> </a:t>
            </a:r>
            <a:r>
              <a:rPr lang="en-US" sz="2400" dirty="0" err="1"/>
              <a:t>kelompok</a:t>
            </a:r>
            <a:endParaRPr lang="en-US" sz="2400" dirty="0"/>
          </a:p>
          <a:p>
            <a:r>
              <a:rPr lang="en-US" sz="2400" dirty="0" err="1"/>
              <a:t>Memprediksi</a:t>
            </a:r>
            <a:r>
              <a:rPr lang="en-US" sz="2400" dirty="0"/>
              <a:t> </a:t>
            </a:r>
            <a:r>
              <a:rPr lang="en-US" sz="2400" dirty="0" err="1"/>
              <a:t>keanggotaan</a:t>
            </a:r>
            <a:r>
              <a:rPr lang="en-US" sz="2400" dirty="0"/>
              <a:t> </a:t>
            </a:r>
            <a:r>
              <a:rPr lang="en-US" sz="2400" dirty="0" err="1"/>
              <a:t>kelompok</a:t>
            </a:r>
            <a:r>
              <a:rPr lang="en-US" sz="2400" dirty="0"/>
              <a:t> </a:t>
            </a:r>
            <a:r>
              <a:rPr lang="en-US" sz="2400" dirty="0" err="1"/>
              <a:t>suatu</a:t>
            </a:r>
            <a:r>
              <a:rPr lang="en-US" sz="2400" dirty="0"/>
              <a:t> </a:t>
            </a:r>
            <a:r>
              <a:rPr lang="en-US" sz="2400" dirty="0" err="1"/>
              <a:t>individu</a:t>
            </a:r>
            <a:r>
              <a:rPr lang="en-US" sz="2400" dirty="0"/>
              <a:t> </a:t>
            </a:r>
            <a:r>
              <a:rPr lang="en-US" sz="2400" dirty="0" err="1"/>
              <a:t>berdasarkan</a:t>
            </a:r>
            <a:r>
              <a:rPr lang="en-US" sz="2400" dirty="0"/>
              <a:t> </a:t>
            </a:r>
            <a:r>
              <a:rPr lang="en-US" sz="2400" dirty="0" err="1" smtClean="0"/>
              <a:t>karakteristiknya</a:t>
            </a:r>
            <a:endParaRPr lang="en-US" sz="2400" dirty="0"/>
          </a:p>
          <a:p>
            <a:r>
              <a:rPr lang="en-US" sz="2400" dirty="0" err="1"/>
              <a:t>Terapannya</a:t>
            </a:r>
            <a:r>
              <a:rPr lang="en-US" sz="2400" dirty="0"/>
              <a:t> </a:t>
            </a:r>
            <a:r>
              <a:rPr lang="en-US" sz="2400" dirty="0" err="1"/>
              <a:t>antara</a:t>
            </a:r>
            <a:r>
              <a:rPr lang="en-US" sz="2400" dirty="0"/>
              <a:t> lain:</a:t>
            </a:r>
          </a:p>
          <a:p>
            <a:pPr lvl="1"/>
            <a:r>
              <a:rPr lang="en-US" sz="2000" dirty="0"/>
              <a:t>Marketing: </a:t>
            </a:r>
            <a:r>
              <a:rPr lang="en-US" sz="2000" dirty="0" err="1"/>
              <a:t>Mengidentifikasi</a:t>
            </a:r>
            <a:r>
              <a:rPr lang="en-US" sz="2000" dirty="0"/>
              <a:t> prospective customer (cross-sell, up-sell, new acquisition)</a:t>
            </a:r>
          </a:p>
          <a:p>
            <a:pPr lvl="1"/>
            <a:r>
              <a:rPr lang="en-US" sz="2000" dirty="0"/>
              <a:t>Risk: Credit scoring, </a:t>
            </a:r>
            <a:r>
              <a:rPr lang="en-US" sz="2000" dirty="0" err="1"/>
              <a:t>menentukan</a:t>
            </a:r>
            <a:r>
              <a:rPr lang="en-US" sz="2000" dirty="0"/>
              <a:t> </a:t>
            </a:r>
            <a:r>
              <a:rPr lang="en-US" sz="2000" dirty="0" err="1"/>
              <a:t>apakah</a:t>
            </a:r>
            <a:r>
              <a:rPr lang="en-US" sz="2000" dirty="0"/>
              <a:t> </a:t>
            </a:r>
            <a:r>
              <a:rPr lang="en-US" sz="2000" dirty="0" err="1"/>
              <a:t>calon</a:t>
            </a:r>
            <a:r>
              <a:rPr lang="en-US" sz="2000" dirty="0"/>
              <a:t> </a:t>
            </a:r>
            <a:r>
              <a:rPr lang="en-US" sz="2000" dirty="0" err="1"/>
              <a:t>penerima</a:t>
            </a:r>
            <a:r>
              <a:rPr lang="en-US" sz="2000" dirty="0"/>
              <a:t> </a:t>
            </a:r>
            <a:r>
              <a:rPr lang="en-US" sz="2000" dirty="0" err="1"/>
              <a:t>kredit</a:t>
            </a:r>
            <a:r>
              <a:rPr lang="en-US" sz="2000" dirty="0"/>
              <a:t> </a:t>
            </a:r>
            <a:r>
              <a:rPr lang="en-US" sz="2000" dirty="0" err="1"/>
              <a:t>akan</a:t>
            </a:r>
            <a:r>
              <a:rPr lang="en-US" sz="2000" dirty="0"/>
              <a:t> </a:t>
            </a:r>
            <a:r>
              <a:rPr lang="en-US" sz="2000" dirty="0" err="1"/>
              <a:t>mampu</a:t>
            </a:r>
            <a:r>
              <a:rPr lang="en-US" sz="2000" dirty="0"/>
              <a:t> </a:t>
            </a:r>
            <a:r>
              <a:rPr lang="en-US" sz="2000" dirty="0" err="1"/>
              <a:t>bayar</a:t>
            </a:r>
            <a:r>
              <a:rPr lang="en-US" sz="2000" dirty="0"/>
              <a:t> </a:t>
            </a:r>
            <a:r>
              <a:rPr lang="en-US" sz="2000" dirty="0" err="1"/>
              <a:t>atau</a:t>
            </a:r>
            <a:r>
              <a:rPr lang="en-US" sz="2000" dirty="0"/>
              <a:t> </a:t>
            </a:r>
            <a:r>
              <a:rPr lang="en-US" sz="2000" dirty="0" err="1"/>
              <a:t>tidak</a:t>
            </a:r>
            <a:endParaRPr lang="en-US" sz="2000" dirty="0"/>
          </a:p>
          <a:p>
            <a:pPr lvl="1"/>
            <a:r>
              <a:rPr lang="en-US" sz="2000" dirty="0"/>
              <a:t>Customer Relationship: churn analysis, </a:t>
            </a:r>
            <a:r>
              <a:rPr lang="en-US" sz="2000" dirty="0" err="1"/>
              <a:t>menentukan</a:t>
            </a:r>
            <a:r>
              <a:rPr lang="en-US" sz="2000" dirty="0"/>
              <a:t> customer yang </a:t>
            </a:r>
            <a:r>
              <a:rPr lang="en-US" sz="2000" dirty="0" err="1"/>
              <a:t>berpotensi</a:t>
            </a:r>
            <a:r>
              <a:rPr lang="en-US" sz="2000" dirty="0"/>
              <a:t> </a:t>
            </a:r>
            <a:r>
              <a:rPr lang="en-US" sz="2000" dirty="0" err="1"/>
              <a:t>akan</a:t>
            </a:r>
            <a:r>
              <a:rPr lang="en-US" sz="2000" dirty="0"/>
              <a:t> </a:t>
            </a:r>
            <a:r>
              <a:rPr lang="en-US" sz="2000" dirty="0" err="1"/>
              <a:t>meninggalkan</a:t>
            </a:r>
            <a:r>
              <a:rPr lang="en-US" sz="2000" dirty="0"/>
              <a:t> </a:t>
            </a:r>
            <a:r>
              <a:rPr lang="en-US" sz="2000" dirty="0" err="1"/>
              <a:t>jasa</a:t>
            </a:r>
            <a:r>
              <a:rPr lang="en-US" sz="2000" dirty="0"/>
              <a:t>/</a:t>
            </a:r>
            <a:r>
              <a:rPr lang="en-US" sz="2000" dirty="0" err="1"/>
              <a:t>produk</a:t>
            </a:r>
            <a:endParaRPr lang="en-US" sz="2000" dirty="0"/>
          </a:p>
          <a:p>
            <a:pPr lvl="1"/>
            <a:r>
              <a:rPr lang="en-US" sz="2000" dirty="0"/>
              <a:t>Health: </a:t>
            </a:r>
            <a:r>
              <a:rPr lang="en-US" sz="2000" dirty="0" err="1"/>
              <a:t>menentukan</a:t>
            </a:r>
            <a:r>
              <a:rPr lang="en-US" sz="2000" dirty="0"/>
              <a:t> </a:t>
            </a:r>
            <a:r>
              <a:rPr lang="en-US" sz="2000" dirty="0" err="1"/>
              <a:t>tingkat</a:t>
            </a:r>
            <a:r>
              <a:rPr lang="en-US" sz="2000" dirty="0"/>
              <a:t> </a:t>
            </a:r>
            <a:r>
              <a:rPr lang="en-US" sz="2000" dirty="0" err="1"/>
              <a:t>resiko</a:t>
            </a:r>
            <a:r>
              <a:rPr lang="en-US" sz="2000" dirty="0"/>
              <a:t> </a:t>
            </a:r>
            <a:r>
              <a:rPr lang="en-US" sz="2000" dirty="0" err="1"/>
              <a:t>penyakit</a:t>
            </a:r>
            <a:endParaRPr lang="en-US" sz="2000" dirty="0"/>
          </a:p>
          <a:p>
            <a:pPr lvl="1"/>
            <a:r>
              <a:rPr lang="en-US" sz="2000" dirty="0" err="1"/>
              <a:t>dll</a:t>
            </a:r>
            <a:endParaRPr lang="en-US" sz="2000" dirty="0"/>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139</a:t>
            </a:fld>
            <a:endParaRPr lang="id-ID" dirty="0"/>
          </a:p>
        </p:txBody>
      </p:sp>
    </p:spTree>
    <p:extLst>
      <p:ext uri="{BB962C8B-B14F-4D97-AF65-F5344CB8AC3E}">
        <p14:creationId xmlns:p14="http://schemas.microsoft.com/office/powerpoint/2010/main" val="1920895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20" name="Picture 4"/>
          <p:cNvPicPr>
            <a:picLocks noChangeAspect="1" noChangeArrowheads="1"/>
          </p:cNvPicPr>
          <p:nvPr/>
        </p:nvPicPr>
        <p:blipFill>
          <a:blip r:embed="rId2" cstate="print"/>
          <a:srcRect/>
          <a:stretch>
            <a:fillRect/>
          </a:stretch>
        </p:blipFill>
        <p:spPr bwMode="auto">
          <a:xfrm>
            <a:off x="2157414" y="3676145"/>
            <a:ext cx="3424236" cy="2519867"/>
          </a:xfrm>
          <a:prstGeom prst="rect">
            <a:avLst/>
          </a:prstGeom>
          <a:noFill/>
          <a:ln w="9525">
            <a:noFill/>
            <a:miter lim="800000"/>
            <a:headEnd/>
            <a:tailEnd/>
          </a:ln>
          <a:effectLst/>
        </p:spPr>
      </p:pic>
      <p:pic>
        <p:nvPicPr>
          <p:cNvPr id="137219" name="Picture 3"/>
          <p:cNvPicPr>
            <a:picLocks noChangeAspect="1" noChangeArrowheads="1"/>
          </p:cNvPicPr>
          <p:nvPr/>
        </p:nvPicPr>
        <p:blipFill>
          <a:blip r:embed="rId3" cstate="print"/>
          <a:srcRect/>
          <a:stretch>
            <a:fillRect/>
          </a:stretch>
        </p:blipFill>
        <p:spPr bwMode="auto">
          <a:xfrm>
            <a:off x="6667245" y="3447878"/>
            <a:ext cx="3715007" cy="2733842"/>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err="1" smtClean="0"/>
              <a:t>Teknik</a:t>
            </a:r>
            <a:r>
              <a:rPr lang="en-US" dirty="0" smtClean="0"/>
              <a:t> Clustering 2 </a:t>
            </a:r>
            <a:r>
              <a:rPr lang="en-US" dirty="0" err="1" smtClean="0"/>
              <a:t>Variabel</a:t>
            </a:r>
            <a:endParaRPr lang="en-US" dirty="0"/>
          </a:p>
        </p:txBody>
      </p:sp>
      <p:sp>
        <p:nvSpPr>
          <p:cNvPr id="3" name="Content Placeholder 2"/>
          <p:cNvSpPr>
            <a:spLocks noGrp="1"/>
          </p:cNvSpPr>
          <p:nvPr>
            <p:ph idx="1"/>
          </p:nvPr>
        </p:nvSpPr>
        <p:spPr/>
        <p:txBody>
          <a:bodyPr/>
          <a:lstStyle/>
          <a:p>
            <a:r>
              <a:rPr lang="en-US" dirty="0" err="1" smtClean="0"/>
              <a:t>Dilakukan</a:t>
            </a:r>
            <a:r>
              <a:rPr lang="en-US" dirty="0" smtClean="0"/>
              <a:t> </a:t>
            </a:r>
            <a:r>
              <a:rPr lang="en-US" dirty="0" err="1" smtClean="0"/>
              <a:t>secara</a:t>
            </a:r>
            <a:r>
              <a:rPr lang="en-US" dirty="0" smtClean="0"/>
              <a:t> visual: plot</a:t>
            </a:r>
          </a:p>
          <a:p>
            <a:pPr lvl="1">
              <a:buNone/>
            </a:pPr>
            <a:r>
              <a:rPr lang="en-US" sz="1800" dirty="0">
                <a:latin typeface="Courier New" pitchFamily="49" charset="0"/>
                <a:cs typeface="Courier New" pitchFamily="49" charset="0"/>
              </a:rPr>
              <a:t>plot(nasabah20$saldoharian,nasabah20$tunaiATM,pch=19,cex=0.5,ylab="</a:t>
            </a:r>
            <a:r>
              <a:rPr lang="en-US" sz="1800" dirty="0" err="1">
                <a:latin typeface="Courier New" pitchFamily="49" charset="0"/>
                <a:cs typeface="Courier New" pitchFamily="49" charset="0"/>
              </a:rPr>
              <a:t>ATM",xlab</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Saldo”,col</a:t>
            </a:r>
            <a:r>
              <a:rPr lang="en-US" sz="1800" dirty="0">
                <a:latin typeface="Courier New" pitchFamily="49" charset="0"/>
                <a:cs typeface="Courier New" pitchFamily="49" charset="0"/>
              </a:rPr>
              <a:t>=2)</a:t>
            </a:r>
          </a:p>
          <a:p>
            <a:pPr lvl="1">
              <a:buNone/>
            </a:pPr>
            <a:endParaRPr lang="en-US" sz="1800" dirty="0">
              <a:latin typeface="Courier New" pitchFamily="49" charset="0"/>
              <a:cs typeface="Courier New" pitchFamily="49" charset="0"/>
            </a:endParaRPr>
          </a:p>
          <a:p>
            <a:pPr lvl="1">
              <a:buNone/>
            </a:pPr>
            <a:r>
              <a:rPr lang="en-US" sz="1800" dirty="0">
                <a:latin typeface="Courier New" pitchFamily="49" charset="0"/>
                <a:cs typeface="Courier New" pitchFamily="49" charset="0"/>
              </a:rPr>
              <a:t>plot(nasabah20$saldoharian,nasabah20$tunaiATM,type="</a:t>
            </a:r>
            <a:r>
              <a:rPr lang="en-US" sz="1800" dirty="0" err="1">
                <a:latin typeface="Courier New" pitchFamily="49" charset="0"/>
                <a:cs typeface="Courier New" pitchFamily="49" charset="0"/>
              </a:rPr>
              <a:t>n",ylab</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ATM",xlab</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Saldo</a:t>
            </a:r>
            <a:r>
              <a:rPr lang="en-US" sz="1800" dirty="0">
                <a:latin typeface="Courier New" pitchFamily="49" charset="0"/>
                <a:cs typeface="Courier New" pitchFamily="49" charset="0"/>
              </a:rPr>
              <a:t>")</a:t>
            </a:r>
          </a:p>
          <a:p>
            <a:pPr lvl="1">
              <a:buNone/>
            </a:pPr>
            <a:r>
              <a:rPr lang="en-US" sz="1800" dirty="0">
                <a:latin typeface="Courier New" pitchFamily="49" charset="0"/>
                <a:cs typeface="Courier New" pitchFamily="49" charset="0"/>
              </a:rPr>
              <a:t>text(nasabah20$saldoharian,nasabah20$tunaiATM,nasabah20$nasabah,cex=0.7)</a:t>
            </a:r>
          </a:p>
        </p:txBody>
      </p:sp>
      <p:sp>
        <p:nvSpPr>
          <p:cNvPr id="5" name="Slide Number Placeholder 4"/>
          <p:cNvSpPr>
            <a:spLocks noGrp="1"/>
          </p:cNvSpPr>
          <p:nvPr>
            <p:ph type="sldNum" sz="quarter" idx="12"/>
          </p:nvPr>
        </p:nvSpPr>
        <p:spPr/>
        <p:txBody>
          <a:bodyPr/>
          <a:lstStyle/>
          <a:p>
            <a:fld id="{FA84F1FF-EA00-4DFC-8ABA-92BCB195DC3B}" type="slidenum">
              <a:rPr lang="id-ID" smtClean="0"/>
              <a:pPr/>
              <a:t>14</a:t>
            </a:fld>
            <a:endParaRPr lang="id-ID" dirty="0"/>
          </a:p>
        </p:txBody>
      </p:sp>
    </p:spTree>
    <p:extLst>
      <p:ext uri="{BB962C8B-B14F-4D97-AF65-F5344CB8AC3E}">
        <p14:creationId xmlns:p14="http://schemas.microsoft.com/office/powerpoint/2010/main" val="342980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Metode</a:t>
            </a:r>
            <a:r>
              <a:rPr lang="en-US" dirty="0"/>
              <a:t> lain yang </a:t>
            </a:r>
            <a:r>
              <a:rPr lang="en-US" dirty="0" err="1"/>
              <a:t>setara</a:t>
            </a:r>
            <a:r>
              <a:rPr lang="en-US" dirty="0"/>
              <a:t> </a:t>
            </a:r>
            <a:r>
              <a:rPr lang="en-US" dirty="0" err="1" smtClean="0"/>
              <a:t>kegunaannya</a:t>
            </a:r>
            <a:endParaRPr lang="en-US" dirty="0"/>
          </a:p>
        </p:txBody>
      </p:sp>
      <p:sp>
        <p:nvSpPr>
          <p:cNvPr id="3" name="Content Placeholder 2"/>
          <p:cNvSpPr>
            <a:spLocks noGrp="1"/>
          </p:cNvSpPr>
          <p:nvPr>
            <p:ph idx="1"/>
          </p:nvPr>
        </p:nvSpPr>
        <p:spPr/>
        <p:txBody>
          <a:bodyPr>
            <a:normAutofit/>
          </a:bodyPr>
          <a:lstStyle/>
          <a:p>
            <a:r>
              <a:rPr lang="en-US" dirty="0" err="1"/>
              <a:t>Regresi</a:t>
            </a:r>
            <a:r>
              <a:rPr lang="en-US" dirty="0"/>
              <a:t> </a:t>
            </a:r>
            <a:r>
              <a:rPr lang="en-US" dirty="0" err="1" smtClean="0"/>
              <a:t>Logistik</a:t>
            </a:r>
            <a:endParaRPr lang="en-US" dirty="0"/>
          </a:p>
          <a:p>
            <a:r>
              <a:rPr lang="en-US" dirty="0"/>
              <a:t>k-Nearest </a:t>
            </a:r>
            <a:r>
              <a:rPr lang="en-US" dirty="0" smtClean="0"/>
              <a:t>Neighbor</a:t>
            </a:r>
            <a:endParaRPr lang="en-US" dirty="0"/>
          </a:p>
          <a:p>
            <a:r>
              <a:rPr lang="en-US" dirty="0"/>
              <a:t>Discriminant </a:t>
            </a:r>
            <a:r>
              <a:rPr lang="en-US" dirty="0" smtClean="0"/>
              <a:t>Analysis</a:t>
            </a:r>
            <a:endParaRPr lang="en-US" dirty="0"/>
          </a:p>
          <a:p>
            <a:r>
              <a:rPr lang="en-US" dirty="0"/>
              <a:t>Support Vector </a:t>
            </a:r>
            <a:r>
              <a:rPr lang="en-US" dirty="0" smtClean="0"/>
              <a:t>Machine</a:t>
            </a:r>
            <a:endParaRPr lang="en-US" dirty="0"/>
          </a:p>
          <a:p>
            <a:r>
              <a:rPr lang="en-US" dirty="0"/>
              <a:t>Bayesian </a:t>
            </a:r>
            <a:r>
              <a:rPr lang="en-US" dirty="0" smtClean="0"/>
              <a:t>Classifier</a:t>
            </a:r>
            <a:endParaRPr lang="en-US" dirty="0"/>
          </a:p>
          <a:p>
            <a:r>
              <a:rPr lang="en-US" dirty="0" err="1"/>
              <a:t>dll</a:t>
            </a:r>
            <a:endParaRPr lang="en-US" dirty="0"/>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140</a:t>
            </a:fld>
            <a:endParaRPr lang="id-ID" dirty="0"/>
          </a:p>
        </p:txBody>
      </p:sp>
    </p:spTree>
    <p:extLst>
      <p:ext uri="{BB962C8B-B14F-4D97-AF65-F5344CB8AC3E}">
        <p14:creationId xmlns:p14="http://schemas.microsoft.com/office/powerpoint/2010/main" val="202587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err="1"/>
              <a:t>Pengenalan</a:t>
            </a:r>
            <a:r>
              <a:rPr lang="en-US" dirty="0"/>
              <a:t> </a:t>
            </a:r>
            <a:r>
              <a:rPr lang="en-US" dirty="0" err="1"/>
              <a:t>Konsep</a:t>
            </a:r>
            <a:r>
              <a:rPr lang="en-US" dirty="0"/>
              <a:t> Entropy </a:t>
            </a:r>
            <a:r>
              <a:rPr lang="en-US" dirty="0" err="1"/>
              <a:t>dan</a:t>
            </a:r>
            <a:r>
              <a:rPr lang="en-US" dirty="0"/>
              <a:t> Information Gain</a:t>
            </a:r>
          </a:p>
          <a:p>
            <a:r>
              <a:rPr lang="en-US" dirty="0" err="1"/>
              <a:t>Pengenalan</a:t>
            </a:r>
            <a:r>
              <a:rPr lang="en-US" dirty="0"/>
              <a:t> </a:t>
            </a:r>
            <a:r>
              <a:rPr lang="en-US" dirty="0" err="1"/>
              <a:t>Algoritma</a:t>
            </a:r>
            <a:r>
              <a:rPr lang="en-US" dirty="0"/>
              <a:t> </a:t>
            </a:r>
            <a:r>
              <a:rPr lang="en-US" dirty="0" err="1"/>
              <a:t>Dasar</a:t>
            </a:r>
            <a:r>
              <a:rPr lang="en-US" dirty="0"/>
              <a:t> </a:t>
            </a:r>
            <a:r>
              <a:rPr lang="en-US" dirty="0" err="1"/>
              <a:t>Pohon</a:t>
            </a:r>
            <a:r>
              <a:rPr lang="en-US" dirty="0"/>
              <a:t> </a:t>
            </a:r>
            <a:r>
              <a:rPr lang="en-US" dirty="0" err="1"/>
              <a:t>Klasifikasi</a:t>
            </a:r>
            <a:endParaRPr lang="en-US" dirty="0"/>
          </a:p>
          <a:p>
            <a:r>
              <a:rPr lang="en-US" dirty="0" err="1"/>
              <a:t>Menilai</a:t>
            </a:r>
            <a:r>
              <a:rPr lang="en-US" dirty="0"/>
              <a:t> </a:t>
            </a:r>
            <a:r>
              <a:rPr lang="en-US" dirty="0" err="1"/>
              <a:t>Kemampuan</a:t>
            </a:r>
            <a:r>
              <a:rPr lang="en-US" dirty="0"/>
              <a:t> </a:t>
            </a:r>
            <a:r>
              <a:rPr lang="en-US" dirty="0" err="1"/>
              <a:t>Prediksi</a:t>
            </a:r>
            <a:r>
              <a:rPr lang="en-US" dirty="0"/>
              <a:t> </a:t>
            </a:r>
            <a:r>
              <a:rPr lang="en-US" dirty="0" err="1"/>
              <a:t>Pohon</a:t>
            </a:r>
            <a:r>
              <a:rPr lang="en-US" dirty="0"/>
              <a:t> </a:t>
            </a:r>
            <a:r>
              <a:rPr lang="en-US" dirty="0" err="1"/>
              <a:t>Klasifikasi</a:t>
            </a:r>
            <a:endParaRPr lang="en-US" dirty="0"/>
          </a:p>
          <a:p>
            <a:r>
              <a:rPr lang="en-US" dirty="0" err="1"/>
              <a:t>Pengembangan</a:t>
            </a:r>
            <a:r>
              <a:rPr lang="en-US" dirty="0"/>
              <a:t> </a:t>
            </a:r>
            <a:r>
              <a:rPr lang="en-US" dirty="0" err="1"/>
              <a:t>Lebih</a:t>
            </a:r>
            <a:r>
              <a:rPr lang="en-US" dirty="0"/>
              <a:t> </a:t>
            </a:r>
            <a:r>
              <a:rPr lang="en-US" dirty="0" err="1"/>
              <a:t>Lanjut</a:t>
            </a:r>
            <a:r>
              <a:rPr lang="en-US" dirty="0"/>
              <a:t> </a:t>
            </a:r>
            <a:r>
              <a:rPr lang="en-US" dirty="0" err="1"/>
              <a:t>dari</a:t>
            </a:r>
            <a:r>
              <a:rPr lang="en-US" dirty="0"/>
              <a:t> </a:t>
            </a:r>
            <a:r>
              <a:rPr lang="en-US" dirty="0" err="1"/>
              <a:t>Pohon</a:t>
            </a:r>
            <a:r>
              <a:rPr lang="en-US" dirty="0"/>
              <a:t> </a:t>
            </a:r>
            <a:r>
              <a:rPr lang="en-US" dirty="0" err="1"/>
              <a:t>Klasifikasi</a:t>
            </a:r>
            <a:endParaRPr lang="en-US" dirty="0"/>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141</a:t>
            </a:fld>
            <a:endParaRPr lang="id-ID" dirty="0"/>
          </a:p>
        </p:txBody>
      </p:sp>
    </p:spTree>
    <p:extLst>
      <p:ext uri="{BB962C8B-B14F-4D97-AF65-F5344CB8AC3E}">
        <p14:creationId xmlns:p14="http://schemas.microsoft.com/office/powerpoint/2010/main" val="248543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4800" dirty="0"/>
              <a:t>Entropy </a:t>
            </a:r>
            <a:r>
              <a:rPr lang="en-US" sz="4800" dirty="0" err="1"/>
              <a:t>dan</a:t>
            </a:r>
            <a:r>
              <a:rPr lang="en-US" sz="4800" dirty="0"/>
              <a:t> Information Gain</a:t>
            </a:r>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FA84F1FF-EA00-4DFC-8ABA-92BCB195DC3B}" type="slidenum">
              <a:rPr lang="id-ID" smtClean="0"/>
              <a:t>142</a:t>
            </a:fld>
            <a:endParaRPr lang="id-ID" dirty="0"/>
          </a:p>
        </p:txBody>
      </p:sp>
    </p:spTree>
    <p:extLst>
      <p:ext uri="{BB962C8B-B14F-4D97-AF65-F5344CB8AC3E}">
        <p14:creationId xmlns:p14="http://schemas.microsoft.com/office/powerpoint/2010/main" val="144258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Entropy </a:t>
            </a:r>
            <a:r>
              <a:rPr lang="en-US" dirty="0" err="1"/>
              <a:t>dan</a:t>
            </a:r>
            <a:r>
              <a:rPr lang="en-US" dirty="0"/>
              <a:t> Information Gain</a:t>
            </a:r>
            <a:br>
              <a:rPr lang="en-US" dirty="0"/>
            </a:br>
            <a:endParaRPr lang="en-US" dirty="0"/>
          </a:p>
        </p:txBody>
      </p:sp>
      <p:sp>
        <p:nvSpPr>
          <p:cNvPr id="7" name="Content Placeholder 6"/>
          <p:cNvSpPr>
            <a:spLocks noGrp="1"/>
          </p:cNvSpPr>
          <p:nvPr>
            <p:ph idx="1"/>
          </p:nvPr>
        </p:nvSpPr>
        <p:spPr/>
        <p:txBody>
          <a:bodyPr>
            <a:normAutofit/>
          </a:bodyPr>
          <a:lstStyle/>
          <a:p>
            <a:r>
              <a:rPr lang="en-US" dirty="0" err="1"/>
              <a:t>Andaikan</a:t>
            </a:r>
            <a:r>
              <a:rPr lang="en-US" dirty="0"/>
              <a:t> </a:t>
            </a:r>
            <a:r>
              <a:rPr lang="en-US" dirty="0" err="1"/>
              <a:t>sebuah</a:t>
            </a:r>
            <a:r>
              <a:rPr lang="en-US" dirty="0"/>
              <a:t> </a:t>
            </a:r>
            <a:r>
              <a:rPr lang="en-US" dirty="0" err="1"/>
              <a:t>gugus</a:t>
            </a:r>
            <a:r>
              <a:rPr lang="en-US" dirty="0"/>
              <a:t> data D </a:t>
            </a:r>
            <a:r>
              <a:rPr lang="en-US" dirty="0" err="1"/>
              <a:t>berisi</a:t>
            </a:r>
            <a:r>
              <a:rPr lang="en-US" dirty="0"/>
              <a:t> </a:t>
            </a:r>
            <a:r>
              <a:rPr lang="en-US" dirty="0" err="1"/>
              <a:t>individu-individu</a:t>
            </a:r>
            <a:r>
              <a:rPr lang="en-US" dirty="0"/>
              <a:t> </a:t>
            </a:r>
            <a:r>
              <a:rPr lang="en-US" dirty="0" err="1"/>
              <a:t>dengan</a:t>
            </a:r>
            <a:r>
              <a:rPr lang="en-US" dirty="0"/>
              <a:t> </a:t>
            </a:r>
            <a:r>
              <a:rPr lang="en-US" dirty="0" err="1"/>
              <a:t>dua</a:t>
            </a:r>
            <a:r>
              <a:rPr lang="en-US" dirty="0"/>
              <a:t> </a:t>
            </a:r>
            <a:r>
              <a:rPr lang="en-US" dirty="0" err="1"/>
              <a:t>kelas</a:t>
            </a:r>
            <a:r>
              <a:rPr lang="en-US" dirty="0"/>
              <a:t> </a:t>
            </a:r>
            <a:r>
              <a:rPr lang="en-US" dirty="0" err="1"/>
              <a:t>yaitu</a:t>
            </a:r>
            <a:r>
              <a:rPr lang="en-US" dirty="0"/>
              <a:t> </a:t>
            </a:r>
            <a:r>
              <a:rPr lang="en-US" dirty="0" err="1"/>
              <a:t>kelas</a:t>
            </a:r>
            <a:r>
              <a:rPr lang="en-US" dirty="0"/>
              <a:t> YES </a:t>
            </a:r>
            <a:r>
              <a:rPr lang="en-US" dirty="0" err="1"/>
              <a:t>dan</a:t>
            </a:r>
            <a:r>
              <a:rPr lang="en-US" dirty="0"/>
              <a:t> NO, </a:t>
            </a:r>
            <a:r>
              <a:rPr lang="en-US" dirty="0" err="1"/>
              <a:t>dengan</a:t>
            </a:r>
            <a:r>
              <a:rPr lang="en-US" dirty="0"/>
              <a:t> </a:t>
            </a:r>
            <a:r>
              <a:rPr lang="en-US" dirty="0" err="1"/>
              <a:t>proporsi</a:t>
            </a:r>
            <a:r>
              <a:rPr lang="en-US" dirty="0"/>
              <a:t> yang YES </a:t>
            </a:r>
            <a:r>
              <a:rPr lang="en-US" dirty="0" err="1"/>
              <a:t>sebesar</a:t>
            </a:r>
            <a:r>
              <a:rPr lang="en-US" dirty="0"/>
              <a:t> </a:t>
            </a:r>
            <a:r>
              <a:rPr lang="en-US" i="1" dirty="0"/>
              <a:t>p</a:t>
            </a:r>
            <a:r>
              <a:rPr lang="en-US" dirty="0"/>
              <a:t>, </a:t>
            </a:r>
            <a:r>
              <a:rPr lang="en-US" dirty="0" err="1"/>
              <a:t>dan</a:t>
            </a:r>
            <a:r>
              <a:rPr lang="en-US" dirty="0"/>
              <a:t> </a:t>
            </a:r>
            <a:r>
              <a:rPr lang="en-US" dirty="0" err="1"/>
              <a:t>tentusaja</a:t>
            </a:r>
            <a:r>
              <a:rPr lang="en-US" dirty="0"/>
              <a:t> (1 – </a:t>
            </a:r>
            <a:r>
              <a:rPr lang="en-US" i="1" dirty="0"/>
              <a:t>p</a:t>
            </a:r>
            <a:r>
              <a:rPr lang="en-US" dirty="0"/>
              <a:t>) </a:t>
            </a:r>
            <a:r>
              <a:rPr lang="en-US" dirty="0" err="1"/>
              <a:t>lainnya</a:t>
            </a:r>
            <a:r>
              <a:rPr lang="en-US" dirty="0"/>
              <a:t> </a:t>
            </a:r>
            <a:r>
              <a:rPr lang="en-US" dirty="0" err="1"/>
              <a:t>tergolong</a:t>
            </a:r>
            <a:r>
              <a:rPr lang="en-US" dirty="0"/>
              <a:t> </a:t>
            </a:r>
            <a:r>
              <a:rPr lang="en-US" dirty="0" err="1"/>
              <a:t>kelas</a:t>
            </a:r>
            <a:r>
              <a:rPr lang="en-US" dirty="0"/>
              <a:t> NO</a:t>
            </a:r>
            <a:r>
              <a:rPr lang="en-US" dirty="0" smtClean="0"/>
              <a:t>.</a:t>
            </a:r>
            <a:endParaRPr lang="en-US" dirty="0"/>
          </a:p>
          <a:p>
            <a:r>
              <a:rPr lang="en-US" dirty="0" err="1"/>
              <a:t>Entropi</a:t>
            </a:r>
            <a:r>
              <a:rPr lang="en-US" dirty="0"/>
              <a:t> </a:t>
            </a:r>
            <a:r>
              <a:rPr lang="en-US" dirty="0" err="1"/>
              <a:t>dari</a:t>
            </a:r>
            <a:r>
              <a:rPr lang="en-US" dirty="0"/>
              <a:t> </a:t>
            </a:r>
            <a:r>
              <a:rPr lang="en-US" dirty="0" err="1"/>
              <a:t>gugus</a:t>
            </a:r>
            <a:r>
              <a:rPr lang="en-US" dirty="0"/>
              <a:t> data </a:t>
            </a:r>
            <a:r>
              <a:rPr lang="en-US" dirty="0" err="1"/>
              <a:t>tersebut</a:t>
            </a:r>
            <a:r>
              <a:rPr lang="en-US" dirty="0"/>
              <a:t> </a:t>
            </a:r>
            <a:r>
              <a:rPr lang="en-US" dirty="0" err="1"/>
              <a:t>adalah</a:t>
            </a:r>
            <a:endParaRPr lang="en-US" dirty="0"/>
          </a:p>
          <a:p>
            <a:pPr>
              <a:buNone/>
            </a:pPr>
            <a:r>
              <a:rPr lang="en-US" dirty="0"/>
              <a:t>	E(D) = –</a:t>
            </a:r>
            <a:r>
              <a:rPr lang="en-US" i="1" dirty="0"/>
              <a:t>p</a:t>
            </a:r>
            <a:r>
              <a:rPr lang="en-US" dirty="0"/>
              <a:t> log</a:t>
            </a:r>
            <a:r>
              <a:rPr lang="en-US" baseline="-25000" dirty="0"/>
              <a:t>2</a:t>
            </a:r>
            <a:r>
              <a:rPr lang="en-US" dirty="0"/>
              <a:t>(</a:t>
            </a:r>
            <a:r>
              <a:rPr lang="en-US" i="1" dirty="0"/>
              <a:t>p</a:t>
            </a:r>
            <a:r>
              <a:rPr lang="en-US" dirty="0"/>
              <a:t>) – (1–</a:t>
            </a:r>
            <a:r>
              <a:rPr lang="en-US" i="1" dirty="0"/>
              <a:t>p</a:t>
            </a:r>
            <a:r>
              <a:rPr lang="en-US" dirty="0"/>
              <a:t>) </a:t>
            </a:r>
            <a:r>
              <a:rPr lang="en-US" dirty="0" smtClean="0"/>
              <a:t>log</a:t>
            </a:r>
            <a:r>
              <a:rPr lang="en-US" baseline="-25000" dirty="0" smtClean="0"/>
              <a:t>2</a:t>
            </a:r>
            <a:r>
              <a:rPr lang="en-US" dirty="0" smtClean="0"/>
              <a:t>(1–</a:t>
            </a:r>
            <a:r>
              <a:rPr lang="en-US" i="1" dirty="0" smtClean="0"/>
              <a:t>p</a:t>
            </a:r>
            <a:r>
              <a:rPr lang="en-US" dirty="0" smtClean="0"/>
              <a:t>)</a:t>
            </a:r>
          </a:p>
          <a:p>
            <a:r>
              <a:rPr lang="en-US" dirty="0" err="1" smtClean="0"/>
              <a:t>Gugus</a:t>
            </a:r>
            <a:r>
              <a:rPr lang="en-US" dirty="0" smtClean="0"/>
              <a:t> </a:t>
            </a:r>
            <a:r>
              <a:rPr lang="en-US" dirty="0"/>
              <a:t>data yang </a:t>
            </a:r>
            <a:r>
              <a:rPr lang="en-US" dirty="0" err="1"/>
              <a:t>seluruh</a:t>
            </a:r>
            <a:r>
              <a:rPr lang="en-US" dirty="0"/>
              <a:t> </a:t>
            </a:r>
            <a:r>
              <a:rPr lang="en-US" dirty="0" err="1"/>
              <a:t>amatannya</a:t>
            </a:r>
            <a:r>
              <a:rPr lang="en-US" dirty="0"/>
              <a:t> </a:t>
            </a:r>
            <a:r>
              <a:rPr lang="en-US" dirty="0" err="1"/>
              <a:t>dari</a:t>
            </a:r>
            <a:r>
              <a:rPr lang="en-US" dirty="0"/>
              <a:t> </a:t>
            </a:r>
            <a:r>
              <a:rPr lang="en-US" dirty="0" err="1"/>
              <a:t>kelas</a:t>
            </a:r>
            <a:r>
              <a:rPr lang="en-US" dirty="0"/>
              <a:t> YES </a:t>
            </a:r>
            <a:r>
              <a:rPr lang="en-US" dirty="0" err="1"/>
              <a:t>akan</a:t>
            </a:r>
            <a:r>
              <a:rPr lang="en-US" dirty="0"/>
              <a:t> </a:t>
            </a:r>
            <a:r>
              <a:rPr lang="en-US" dirty="0" err="1"/>
              <a:t>memiliki</a:t>
            </a:r>
            <a:r>
              <a:rPr lang="en-US" dirty="0"/>
              <a:t> E(D) = 0</a:t>
            </a:r>
          </a:p>
          <a:p>
            <a:r>
              <a:rPr lang="en-US" dirty="0" err="1"/>
              <a:t>Gugus</a:t>
            </a:r>
            <a:r>
              <a:rPr lang="en-US" dirty="0"/>
              <a:t> data yang </a:t>
            </a:r>
            <a:r>
              <a:rPr lang="en-US" dirty="0" err="1"/>
              <a:t>seluruh</a:t>
            </a:r>
            <a:r>
              <a:rPr lang="en-US" dirty="0"/>
              <a:t> </a:t>
            </a:r>
            <a:r>
              <a:rPr lang="en-US" dirty="0" err="1"/>
              <a:t>amatannya</a:t>
            </a:r>
            <a:r>
              <a:rPr lang="en-US" dirty="0"/>
              <a:t> </a:t>
            </a:r>
            <a:r>
              <a:rPr lang="en-US" dirty="0" err="1"/>
              <a:t>dari</a:t>
            </a:r>
            <a:r>
              <a:rPr lang="en-US" dirty="0"/>
              <a:t> </a:t>
            </a:r>
            <a:r>
              <a:rPr lang="en-US" dirty="0" err="1"/>
              <a:t>kelas</a:t>
            </a:r>
            <a:r>
              <a:rPr lang="en-US" dirty="0"/>
              <a:t> NO juga </a:t>
            </a:r>
            <a:r>
              <a:rPr lang="en-US" dirty="0" err="1"/>
              <a:t>akan</a:t>
            </a:r>
            <a:r>
              <a:rPr lang="en-US" dirty="0"/>
              <a:t> </a:t>
            </a:r>
            <a:r>
              <a:rPr lang="en-US" dirty="0" err="1"/>
              <a:t>memiliki</a:t>
            </a:r>
            <a:r>
              <a:rPr lang="en-US" dirty="0"/>
              <a:t> E(D) = 0</a:t>
            </a:r>
          </a:p>
          <a:p>
            <a:r>
              <a:rPr lang="en-US" dirty="0" err="1"/>
              <a:t>Entropi</a:t>
            </a:r>
            <a:r>
              <a:rPr lang="en-US" dirty="0"/>
              <a:t> </a:t>
            </a:r>
            <a:r>
              <a:rPr lang="en-US" dirty="0" err="1"/>
              <a:t>ini</a:t>
            </a:r>
            <a:r>
              <a:rPr lang="en-US" dirty="0"/>
              <a:t> </a:t>
            </a:r>
            <a:r>
              <a:rPr lang="en-US" dirty="0" err="1"/>
              <a:t>adalah</a:t>
            </a:r>
            <a:r>
              <a:rPr lang="en-US" dirty="0"/>
              <a:t> </a:t>
            </a:r>
            <a:r>
              <a:rPr lang="en-US" dirty="0" err="1"/>
              <a:t>ukuran</a:t>
            </a:r>
            <a:r>
              <a:rPr lang="en-US" dirty="0"/>
              <a:t> </a:t>
            </a:r>
            <a:r>
              <a:rPr lang="en-US" dirty="0" err="1"/>
              <a:t>keheterogenan</a:t>
            </a:r>
            <a:r>
              <a:rPr lang="en-US" dirty="0"/>
              <a:t> data (impurity)</a:t>
            </a:r>
          </a:p>
          <a:p>
            <a:pPr marL="0" indent="0">
              <a:buNone/>
            </a:pPr>
            <a:endParaRPr lang="en-US" dirty="0"/>
          </a:p>
        </p:txBody>
      </p:sp>
      <p:sp>
        <p:nvSpPr>
          <p:cNvPr id="4" name="Slide Number Placeholder 3"/>
          <p:cNvSpPr>
            <a:spLocks noGrp="1"/>
          </p:cNvSpPr>
          <p:nvPr>
            <p:ph type="sldNum" sz="quarter" idx="12"/>
          </p:nvPr>
        </p:nvSpPr>
        <p:spPr/>
        <p:txBody>
          <a:bodyPr/>
          <a:lstStyle/>
          <a:p>
            <a:fld id="{FA84F1FF-EA00-4DFC-8ABA-92BCB195DC3B}" type="slidenum">
              <a:rPr lang="id-ID" smtClean="0"/>
              <a:t>143</a:t>
            </a:fld>
            <a:endParaRPr lang="id-ID"/>
          </a:p>
        </p:txBody>
      </p:sp>
    </p:spTree>
    <p:extLst>
      <p:ext uri="{BB962C8B-B14F-4D97-AF65-F5344CB8AC3E}">
        <p14:creationId xmlns:p14="http://schemas.microsoft.com/office/powerpoint/2010/main" val="418904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 </a:t>
            </a:r>
            <a:r>
              <a:rPr lang="en-US" dirty="0" err="1"/>
              <a:t>dan</a:t>
            </a:r>
            <a:r>
              <a:rPr lang="en-US" dirty="0"/>
              <a:t> Information Gain</a:t>
            </a:r>
            <a:br>
              <a:rPr lang="en-US" dirty="0"/>
            </a:b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144</a:t>
            </a:fld>
            <a:endParaRPr lang="id-ID" dirty="0"/>
          </a:p>
        </p:txBody>
      </p:sp>
      <p:grpSp>
        <p:nvGrpSpPr>
          <p:cNvPr id="6" name="Group 3"/>
          <p:cNvGrpSpPr>
            <a:grpSpLocks/>
          </p:cNvGrpSpPr>
          <p:nvPr/>
        </p:nvGrpSpPr>
        <p:grpSpPr bwMode="auto">
          <a:xfrm>
            <a:off x="2495600" y="2492896"/>
            <a:ext cx="2103120" cy="2103120"/>
            <a:chOff x="288" y="1824"/>
            <a:chExt cx="1344" cy="1200"/>
          </a:xfrm>
        </p:grpSpPr>
        <p:sp>
          <p:nvSpPr>
            <p:cNvPr id="7" name="Oval 4"/>
            <p:cNvSpPr>
              <a:spLocks noChangeArrowheads="1"/>
            </p:cNvSpPr>
            <p:nvPr/>
          </p:nvSpPr>
          <p:spPr bwMode="auto">
            <a:xfrm>
              <a:off x="288" y="1824"/>
              <a:ext cx="1344" cy="1200"/>
            </a:xfrm>
            <a:prstGeom prst="ellipse">
              <a:avLst/>
            </a:prstGeom>
            <a:noFill/>
            <a:ln w="9525">
              <a:solidFill>
                <a:schemeClr val="tx1"/>
              </a:solidFill>
              <a:round/>
              <a:headEnd/>
              <a:tailEnd/>
            </a:ln>
            <a:effectLst/>
          </p:spPr>
          <p:txBody>
            <a:bodyPr wrap="none" anchor="ctr"/>
            <a:lstStyle/>
            <a:p>
              <a:endParaRPr lang="en-US">
                <a:latin typeface="+mj-lt"/>
              </a:endParaRPr>
            </a:p>
          </p:txBody>
        </p:sp>
        <p:sp>
          <p:nvSpPr>
            <p:cNvPr id="8" name="Oval 5"/>
            <p:cNvSpPr>
              <a:spLocks noChangeArrowheads="1"/>
            </p:cNvSpPr>
            <p:nvPr/>
          </p:nvSpPr>
          <p:spPr bwMode="auto">
            <a:xfrm>
              <a:off x="1248" y="240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 name="Oval 6"/>
            <p:cNvSpPr>
              <a:spLocks noChangeArrowheads="1"/>
            </p:cNvSpPr>
            <p:nvPr/>
          </p:nvSpPr>
          <p:spPr bwMode="auto">
            <a:xfrm>
              <a:off x="1008" y="225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0" name="Oval 7"/>
            <p:cNvSpPr>
              <a:spLocks noChangeArrowheads="1"/>
            </p:cNvSpPr>
            <p:nvPr/>
          </p:nvSpPr>
          <p:spPr bwMode="auto">
            <a:xfrm>
              <a:off x="528" y="201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1" name="Oval 8"/>
            <p:cNvSpPr>
              <a:spLocks noChangeArrowheads="1"/>
            </p:cNvSpPr>
            <p:nvPr/>
          </p:nvSpPr>
          <p:spPr bwMode="auto">
            <a:xfrm>
              <a:off x="432" y="244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2" name="Oval 9"/>
            <p:cNvSpPr>
              <a:spLocks noChangeArrowheads="1"/>
            </p:cNvSpPr>
            <p:nvPr/>
          </p:nvSpPr>
          <p:spPr bwMode="auto">
            <a:xfrm>
              <a:off x="624" y="240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3" name="Oval 10"/>
            <p:cNvSpPr>
              <a:spLocks noChangeArrowheads="1"/>
            </p:cNvSpPr>
            <p:nvPr/>
          </p:nvSpPr>
          <p:spPr bwMode="auto">
            <a:xfrm>
              <a:off x="1008" y="187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4" name="Oval 11"/>
            <p:cNvSpPr>
              <a:spLocks noChangeArrowheads="1"/>
            </p:cNvSpPr>
            <p:nvPr/>
          </p:nvSpPr>
          <p:spPr bwMode="auto">
            <a:xfrm>
              <a:off x="816" y="182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5" name="Oval 12"/>
            <p:cNvSpPr>
              <a:spLocks noChangeArrowheads="1"/>
            </p:cNvSpPr>
            <p:nvPr/>
          </p:nvSpPr>
          <p:spPr bwMode="auto">
            <a:xfrm>
              <a:off x="864" y="201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grpSp>
          <p:nvGrpSpPr>
            <p:cNvPr id="16" name="Group 13"/>
            <p:cNvGrpSpPr>
              <a:grpSpLocks/>
            </p:cNvGrpSpPr>
            <p:nvPr/>
          </p:nvGrpSpPr>
          <p:grpSpPr bwMode="auto">
            <a:xfrm>
              <a:off x="624" y="1872"/>
              <a:ext cx="144" cy="144"/>
              <a:chOff x="2880" y="2160"/>
              <a:chExt cx="192" cy="192"/>
            </a:xfrm>
          </p:grpSpPr>
          <p:sp>
            <p:nvSpPr>
              <p:cNvPr id="61" name="Line 14"/>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62" name="Line 15"/>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sp>
          <p:nvSpPr>
            <p:cNvPr id="17" name="Oval 16"/>
            <p:cNvSpPr>
              <a:spLocks noChangeArrowheads="1"/>
            </p:cNvSpPr>
            <p:nvPr/>
          </p:nvSpPr>
          <p:spPr bwMode="auto">
            <a:xfrm>
              <a:off x="1152" y="196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8" name="Oval 17"/>
            <p:cNvSpPr>
              <a:spLocks noChangeArrowheads="1"/>
            </p:cNvSpPr>
            <p:nvPr/>
          </p:nvSpPr>
          <p:spPr bwMode="auto">
            <a:xfrm>
              <a:off x="1008" y="254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grpSp>
          <p:nvGrpSpPr>
            <p:cNvPr id="19" name="Group 18"/>
            <p:cNvGrpSpPr>
              <a:grpSpLocks/>
            </p:cNvGrpSpPr>
            <p:nvPr/>
          </p:nvGrpSpPr>
          <p:grpSpPr bwMode="auto">
            <a:xfrm>
              <a:off x="816" y="2160"/>
              <a:ext cx="144" cy="144"/>
              <a:chOff x="2880" y="2160"/>
              <a:chExt cx="192" cy="192"/>
            </a:xfrm>
          </p:grpSpPr>
          <p:sp>
            <p:nvSpPr>
              <p:cNvPr id="59" name="Line 19"/>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60" name="Line 20"/>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20" name="Group 21"/>
            <p:cNvGrpSpPr>
              <a:grpSpLocks/>
            </p:cNvGrpSpPr>
            <p:nvPr/>
          </p:nvGrpSpPr>
          <p:grpSpPr bwMode="auto">
            <a:xfrm>
              <a:off x="816" y="2640"/>
              <a:ext cx="144" cy="144"/>
              <a:chOff x="2880" y="2160"/>
              <a:chExt cx="192" cy="192"/>
            </a:xfrm>
          </p:grpSpPr>
          <p:sp>
            <p:nvSpPr>
              <p:cNvPr id="57" name="Line 22"/>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58" name="Line 23"/>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21" name="Group 24"/>
            <p:cNvGrpSpPr>
              <a:grpSpLocks/>
            </p:cNvGrpSpPr>
            <p:nvPr/>
          </p:nvGrpSpPr>
          <p:grpSpPr bwMode="auto">
            <a:xfrm>
              <a:off x="1200" y="2064"/>
              <a:ext cx="144" cy="144"/>
              <a:chOff x="2880" y="2160"/>
              <a:chExt cx="192" cy="192"/>
            </a:xfrm>
          </p:grpSpPr>
          <p:sp>
            <p:nvSpPr>
              <p:cNvPr id="55" name="Line 25"/>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56" name="Line 26"/>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22" name="Group 27"/>
            <p:cNvGrpSpPr>
              <a:grpSpLocks/>
            </p:cNvGrpSpPr>
            <p:nvPr/>
          </p:nvGrpSpPr>
          <p:grpSpPr bwMode="auto">
            <a:xfrm>
              <a:off x="336" y="2208"/>
              <a:ext cx="144" cy="144"/>
              <a:chOff x="2880" y="2160"/>
              <a:chExt cx="192" cy="192"/>
            </a:xfrm>
          </p:grpSpPr>
          <p:sp>
            <p:nvSpPr>
              <p:cNvPr id="53" name="Line 28"/>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54" name="Line 29"/>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sp>
          <p:nvSpPr>
            <p:cNvPr id="23" name="Oval 30"/>
            <p:cNvSpPr>
              <a:spLocks noChangeArrowheads="1"/>
            </p:cNvSpPr>
            <p:nvPr/>
          </p:nvSpPr>
          <p:spPr bwMode="auto">
            <a:xfrm>
              <a:off x="528" y="254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4" name="Oval 31"/>
            <p:cNvSpPr>
              <a:spLocks noChangeArrowheads="1"/>
            </p:cNvSpPr>
            <p:nvPr/>
          </p:nvSpPr>
          <p:spPr bwMode="auto">
            <a:xfrm>
              <a:off x="624" y="264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5" name="Oval 32"/>
            <p:cNvSpPr>
              <a:spLocks noChangeArrowheads="1"/>
            </p:cNvSpPr>
            <p:nvPr/>
          </p:nvSpPr>
          <p:spPr bwMode="auto">
            <a:xfrm>
              <a:off x="768" y="249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6" name="Oval 33"/>
            <p:cNvSpPr>
              <a:spLocks noChangeArrowheads="1"/>
            </p:cNvSpPr>
            <p:nvPr/>
          </p:nvSpPr>
          <p:spPr bwMode="auto">
            <a:xfrm>
              <a:off x="624" y="225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7" name="Oval 34"/>
            <p:cNvSpPr>
              <a:spLocks noChangeArrowheads="1"/>
            </p:cNvSpPr>
            <p:nvPr/>
          </p:nvSpPr>
          <p:spPr bwMode="auto">
            <a:xfrm>
              <a:off x="480" y="230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8" name="Oval 35"/>
            <p:cNvSpPr>
              <a:spLocks noChangeArrowheads="1"/>
            </p:cNvSpPr>
            <p:nvPr/>
          </p:nvSpPr>
          <p:spPr bwMode="auto">
            <a:xfrm>
              <a:off x="384" y="206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grpSp>
          <p:nvGrpSpPr>
            <p:cNvPr id="29" name="Group 36"/>
            <p:cNvGrpSpPr>
              <a:grpSpLocks/>
            </p:cNvGrpSpPr>
            <p:nvPr/>
          </p:nvGrpSpPr>
          <p:grpSpPr bwMode="auto">
            <a:xfrm>
              <a:off x="1008" y="2736"/>
              <a:ext cx="144" cy="144"/>
              <a:chOff x="2880" y="2160"/>
              <a:chExt cx="192" cy="192"/>
            </a:xfrm>
          </p:grpSpPr>
          <p:sp>
            <p:nvSpPr>
              <p:cNvPr id="51" name="Line 37"/>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52" name="Line 38"/>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30" name="Group 39"/>
            <p:cNvGrpSpPr>
              <a:grpSpLocks/>
            </p:cNvGrpSpPr>
            <p:nvPr/>
          </p:nvGrpSpPr>
          <p:grpSpPr bwMode="auto">
            <a:xfrm>
              <a:off x="720" y="2832"/>
              <a:ext cx="144" cy="144"/>
              <a:chOff x="2880" y="2160"/>
              <a:chExt cx="192" cy="192"/>
            </a:xfrm>
          </p:grpSpPr>
          <p:sp>
            <p:nvSpPr>
              <p:cNvPr id="49" name="Line 40"/>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50" name="Line 41"/>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31" name="Group 42"/>
            <p:cNvGrpSpPr>
              <a:grpSpLocks/>
            </p:cNvGrpSpPr>
            <p:nvPr/>
          </p:nvGrpSpPr>
          <p:grpSpPr bwMode="auto">
            <a:xfrm>
              <a:off x="1296" y="2688"/>
              <a:ext cx="144" cy="144"/>
              <a:chOff x="2880" y="2160"/>
              <a:chExt cx="192" cy="192"/>
            </a:xfrm>
          </p:grpSpPr>
          <p:sp>
            <p:nvSpPr>
              <p:cNvPr id="47" name="Line 43"/>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48" name="Line 44"/>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32" name="Group 45"/>
            <p:cNvGrpSpPr>
              <a:grpSpLocks/>
            </p:cNvGrpSpPr>
            <p:nvPr/>
          </p:nvGrpSpPr>
          <p:grpSpPr bwMode="auto">
            <a:xfrm>
              <a:off x="864" y="2400"/>
              <a:ext cx="144" cy="144"/>
              <a:chOff x="2880" y="2160"/>
              <a:chExt cx="192" cy="192"/>
            </a:xfrm>
          </p:grpSpPr>
          <p:sp>
            <p:nvSpPr>
              <p:cNvPr id="45" name="Line 46"/>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46" name="Line 47"/>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33" name="Group 48"/>
            <p:cNvGrpSpPr>
              <a:grpSpLocks/>
            </p:cNvGrpSpPr>
            <p:nvPr/>
          </p:nvGrpSpPr>
          <p:grpSpPr bwMode="auto">
            <a:xfrm>
              <a:off x="1104" y="2592"/>
              <a:ext cx="144" cy="144"/>
              <a:chOff x="2880" y="2160"/>
              <a:chExt cx="192" cy="192"/>
            </a:xfrm>
          </p:grpSpPr>
          <p:sp>
            <p:nvSpPr>
              <p:cNvPr id="43" name="Line 49"/>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44" name="Line 50"/>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34" name="Group 51"/>
            <p:cNvGrpSpPr>
              <a:grpSpLocks/>
            </p:cNvGrpSpPr>
            <p:nvPr/>
          </p:nvGrpSpPr>
          <p:grpSpPr bwMode="auto">
            <a:xfrm>
              <a:off x="1152" y="2832"/>
              <a:ext cx="144" cy="144"/>
              <a:chOff x="2880" y="2160"/>
              <a:chExt cx="192" cy="192"/>
            </a:xfrm>
          </p:grpSpPr>
          <p:sp>
            <p:nvSpPr>
              <p:cNvPr id="41" name="Line 52"/>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42" name="Line 53"/>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35" name="Group 54"/>
            <p:cNvGrpSpPr>
              <a:grpSpLocks/>
            </p:cNvGrpSpPr>
            <p:nvPr/>
          </p:nvGrpSpPr>
          <p:grpSpPr bwMode="auto">
            <a:xfrm>
              <a:off x="1296" y="2208"/>
              <a:ext cx="144" cy="144"/>
              <a:chOff x="2880" y="2160"/>
              <a:chExt cx="192" cy="192"/>
            </a:xfrm>
          </p:grpSpPr>
          <p:sp>
            <p:nvSpPr>
              <p:cNvPr id="39" name="Line 55"/>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40" name="Line 56"/>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36" name="Group 57"/>
            <p:cNvGrpSpPr>
              <a:grpSpLocks/>
            </p:cNvGrpSpPr>
            <p:nvPr/>
          </p:nvGrpSpPr>
          <p:grpSpPr bwMode="auto">
            <a:xfrm>
              <a:off x="1440" y="2352"/>
              <a:ext cx="144" cy="144"/>
              <a:chOff x="2880" y="2160"/>
              <a:chExt cx="192" cy="192"/>
            </a:xfrm>
          </p:grpSpPr>
          <p:sp>
            <p:nvSpPr>
              <p:cNvPr id="37" name="Line 58"/>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38" name="Line 59"/>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sp>
        <p:nvSpPr>
          <p:cNvPr id="63" name="Text Box 60"/>
          <p:cNvSpPr txBox="1">
            <a:spLocks noChangeArrowheads="1"/>
          </p:cNvSpPr>
          <p:nvPr/>
        </p:nvSpPr>
        <p:spPr bwMode="auto">
          <a:xfrm>
            <a:off x="2495600" y="1916832"/>
            <a:ext cx="2223750" cy="369332"/>
          </a:xfrm>
          <a:prstGeom prst="rect">
            <a:avLst/>
          </a:prstGeom>
          <a:noFill/>
          <a:ln w="9525">
            <a:noFill/>
            <a:miter lim="800000"/>
            <a:headEnd/>
            <a:tailEnd/>
          </a:ln>
          <a:effectLst/>
        </p:spPr>
        <p:txBody>
          <a:bodyPr wrap="none">
            <a:spAutoFit/>
          </a:bodyPr>
          <a:lstStyle/>
          <a:p>
            <a:r>
              <a:rPr lang="en-US" b="1">
                <a:latin typeface="+mj-lt"/>
                <a:cs typeface="Arial" charset="0"/>
              </a:rPr>
              <a:t>Very impure group</a:t>
            </a:r>
          </a:p>
        </p:txBody>
      </p:sp>
      <p:sp>
        <p:nvSpPr>
          <p:cNvPr id="64" name="Text Box 61"/>
          <p:cNvSpPr txBox="1">
            <a:spLocks noChangeArrowheads="1"/>
          </p:cNvSpPr>
          <p:nvPr/>
        </p:nvSpPr>
        <p:spPr bwMode="auto">
          <a:xfrm>
            <a:off x="5591945" y="1916833"/>
            <a:ext cx="1371529" cy="646331"/>
          </a:xfrm>
          <a:prstGeom prst="rect">
            <a:avLst/>
          </a:prstGeom>
          <a:noFill/>
          <a:ln w="9525">
            <a:noFill/>
            <a:miter lim="800000"/>
            <a:headEnd/>
            <a:tailEnd/>
          </a:ln>
          <a:effectLst/>
        </p:spPr>
        <p:txBody>
          <a:bodyPr wrap="square">
            <a:spAutoFit/>
          </a:bodyPr>
          <a:lstStyle/>
          <a:p>
            <a:pPr algn="ctr"/>
            <a:r>
              <a:rPr lang="en-US" b="1">
                <a:latin typeface="+mj-lt"/>
                <a:cs typeface="Arial" charset="0"/>
              </a:rPr>
              <a:t>Less impure</a:t>
            </a:r>
          </a:p>
        </p:txBody>
      </p:sp>
      <p:grpSp>
        <p:nvGrpSpPr>
          <p:cNvPr id="65" name="Group 62"/>
          <p:cNvGrpSpPr>
            <a:grpSpLocks/>
          </p:cNvGrpSpPr>
          <p:nvPr/>
        </p:nvGrpSpPr>
        <p:grpSpPr bwMode="auto">
          <a:xfrm>
            <a:off x="7924800" y="2492896"/>
            <a:ext cx="2103120" cy="2103120"/>
            <a:chOff x="4032" y="1968"/>
            <a:chExt cx="1152" cy="1104"/>
          </a:xfrm>
        </p:grpSpPr>
        <p:sp>
          <p:nvSpPr>
            <p:cNvPr id="66" name="Oval 63"/>
            <p:cNvSpPr>
              <a:spLocks noChangeArrowheads="1"/>
            </p:cNvSpPr>
            <p:nvPr/>
          </p:nvSpPr>
          <p:spPr bwMode="auto">
            <a:xfrm>
              <a:off x="4512" y="206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67" name="Oval 64"/>
            <p:cNvSpPr>
              <a:spLocks noChangeArrowheads="1"/>
            </p:cNvSpPr>
            <p:nvPr/>
          </p:nvSpPr>
          <p:spPr bwMode="auto">
            <a:xfrm>
              <a:off x="4032" y="1968"/>
              <a:ext cx="1152" cy="1104"/>
            </a:xfrm>
            <a:prstGeom prst="ellipse">
              <a:avLst/>
            </a:prstGeom>
            <a:noFill/>
            <a:ln w="9525">
              <a:solidFill>
                <a:schemeClr val="tx1"/>
              </a:solidFill>
              <a:round/>
              <a:headEnd/>
              <a:tailEnd/>
            </a:ln>
            <a:effectLst/>
          </p:spPr>
          <p:txBody>
            <a:bodyPr wrap="none" anchor="ctr"/>
            <a:lstStyle/>
            <a:p>
              <a:endParaRPr lang="en-US">
                <a:latin typeface="+mj-lt"/>
              </a:endParaRPr>
            </a:p>
          </p:txBody>
        </p:sp>
        <p:sp>
          <p:nvSpPr>
            <p:cNvPr id="68" name="Oval 65"/>
            <p:cNvSpPr>
              <a:spLocks noChangeArrowheads="1"/>
            </p:cNvSpPr>
            <p:nvPr/>
          </p:nvSpPr>
          <p:spPr bwMode="auto">
            <a:xfrm>
              <a:off x="4800" y="249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69" name="Oval 66"/>
            <p:cNvSpPr>
              <a:spLocks noChangeArrowheads="1"/>
            </p:cNvSpPr>
            <p:nvPr/>
          </p:nvSpPr>
          <p:spPr bwMode="auto">
            <a:xfrm>
              <a:off x="4656" y="249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70" name="Oval 67"/>
            <p:cNvSpPr>
              <a:spLocks noChangeArrowheads="1"/>
            </p:cNvSpPr>
            <p:nvPr/>
          </p:nvSpPr>
          <p:spPr bwMode="auto">
            <a:xfrm>
              <a:off x="4416" y="216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71" name="Oval 68"/>
            <p:cNvSpPr>
              <a:spLocks noChangeArrowheads="1"/>
            </p:cNvSpPr>
            <p:nvPr/>
          </p:nvSpPr>
          <p:spPr bwMode="auto">
            <a:xfrm>
              <a:off x="4800" y="264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72" name="Oval 69"/>
            <p:cNvSpPr>
              <a:spLocks noChangeArrowheads="1"/>
            </p:cNvSpPr>
            <p:nvPr/>
          </p:nvSpPr>
          <p:spPr bwMode="auto">
            <a:xfrm>
              <a:off x="4800" y="225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73" name="Oval 70"/>
            <p:cNvSpPr>
              <a:spLocks noChangeArrowheads="1"/>
            </p:cNvSpPr>
            <p:nvPr/>
          </p:nvSpPr>
          <p:spPr bwMode="auto">
            <a:xfrm>
              <a:off x="4224" y="244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74" name="Oval 71"/>
            <p:cNvSpPr>
              <a:spLocks noChangeArrowheads="1"/>
            </p:cNvSpPr>
            <p:nvPr/>
          </p:nvSpPr>
          <p:spPr bwMode="auto">
            <a:xfrm>
              <a:off x="4320" y="259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75" name="Oval 72"/>
            <p:cNvSpPr>
              <a:spLocks noChangeArrowheads="1"/>
            </p:cNvSpPr>
            <p:nvPr/>
          </p:nvSpPr>
          <p:spPr bwMode="auto">
            <a:xfrm>
              <a:off x="4416" y="268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76" name="Oval 73"/>
            <p:cNvSpPr>
              <a:spLocks noChangeArrowheads="1"/>
            </p:cNvSpPr>
            <p:nvPr/>
          </p:nvSpPr>
          <p:spPr bwMode="auto">
            <a:xfrm>
              <a:off x="4608" y="216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77" name="Oval 74"/>
            <p:cNvSpPr>
              <a:spLocks noChangeArrowheads="1"/>
            </p:cNvSpPr>
            <p:nvPr/>
          </p:nvSpPr>
          <p:spPr bwMode="auto">
            <a:xfrm>
              <a:off x="4656" y="240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78" name="Oval 75"/>
            <p:cNvSpPr>
              <a:spLocks noChangeArrowheads="1"/>
            </p:cNvSpPr>
            <p:nvPr/>
          </p:nvSpPr>
          <p:spPr bwMode="auto">
            <a:xfrm>
              <a:off x="4896" y="244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grpSp>
      <p:sp>
        <p:nvSpPr>
          <p:cNvPr id="79" name="Text Box 76"/>
          <p:cNvSpPr txBox="1">
            <a:spLocks noChangeArrowheads="1"/>
          </p:cNvSpPr>
          <p:nvPr/>
        </p:nvSpPr>
        <p:spPr bwMode="auto">
          <a:xfrm>
            <a:off x="7696200" y="1916832"/>
            <a:ext cx="2504256" cy="369332"/>
          </a:xfrm>
          <a:prstGeom prst="rect">
            <a:avLst/>
          </a:prstGeom>
          <a:noFill/>
          <a:ln w="9525">
            <a:noFill/>
            <a:miter lim="800000"/>
            <a:headEnd/>
            <a:tailEnd/>
          </a:ln>
          <a:effectLst/>
        </p:spPr>
        <p:txBody>
          <a:bodyPr wrap="square">
            <a:spAutoFit/>
          </a:bodyPr>
          <a:lstStyle/>
          <a:p>
            <a:pPr algn="ctr"/>
            <a:r>
              <a:rPr lang="en-US" b="1">
                <a:latin typeface="+mj-lt"/>
                <a:cs typeface="Arial" charset="0"/>
              </a:rPr>
              <a:t>Minimum impurity</a:t>
            </a:r>
          </a:p>
        </p:txBody>
      </p:sp>
      <p:grpSp>
        <p:nvGrpSpPr>
          <p:cNvPr id="80" name="Group 77"/>
          <p:cNvGrpSpPr>
            <a:grpSpLocks/>
          </p:cNvGrpSpPr>
          <p:nvPr/>
        </p:nvGrpSpPr>
        <p:grpSpPr bwMode="auto">
          <a:xfrm>
            <a:off x="5210200" y="2492896"/>
            <a:ext cx="2103120" cy="2103120"/>
            <a:chOff x="2352" y="1920"/>
            <a:chExt cx="1152" cy="1104"/>
          </a:xfrm>
        </p:grpSpPr>
        <p:sp>
          <p:nvSpPr>
            <p:cNvPr id="81" name="Oval 78"/>
            <p:cNvSpPr>
              <a:spLocks noChangeArrowheads="1"/>
            </p:cNvSpPr>
            <p:nvPr/>
          </p:nvSpPr>
          <p:spPr bwMode="auto">
            <a:xfrm>
              <a:off x="2832" y="201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2" name="Oval 79"/>
            <p:cNvSpPr>
              <a:spLocks noChangeArrowheads="1"/>
            </p:cNvSpPr>
            <p:nvPr/>
          </p:nvSpPr>
          <p:spPr bwMode="auto">
            <a:xfrm>
              <a:off x="2352" y="1920"/>
              <a:ext cx="1152" cy="1104"/>
            </a:xfrm>
            <a:prstGeom prst="ellipse">
              <a:avLst/>
            </a:prstGeom>
            <a:noFill/>
            <a:ln w="9525">
              <a:solidFill>
                <a:schemeClr val="tx1"/>
              </a:solidFill>
              <a:round/>
              <a:headEnd/>
              <a:tailEnd/>
            </a:ln>
            <a:effectLst/>
          </p:spPr>
          <p:txBody>
            <a:bodyPr wrap="none" anchor="ctr"/>
            <a:lstStyle/>
            <a:p>
              <a:endParaRPr lang="en-US">
                <a:latin typeface="+mj-lt"/>
              </a:endParaRPr>
            </a:p>
          </p:txBody>
        </p:sp>
        <p:sp>
          <p:nvSpPr>
            <p:cNvPr id="83" name="Oval 80"/>
            <p:cNvSpPr>
              <a:spLocks noChangeArrowheads="1"/>
            </p:cNvSpPr>
            <p:nvPr/>
          </p:nvSpPr>
          <p:spPr bwMode="auto">
            <a:xfrm>
              <a:off x="3120" y="244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4" name="Oval 81"/>
            <p:cNvSpPr>
              <a:spLocks noChangeArrowheads="1"/>
            </p:cNvSpPr>
            <p:nvPr/>
          </p:nvSpPr>
          <p:spPr bwMode="auto">
            <a:xfrm>
              <a:off x="2976" y="244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5" name="Oval 82"/>
            <p:cNvSpPr>
              <a:spLocks noChangeArrowheads="1"/>
            </p:cNvSpPr>
            <p:nvPr/>
          </p:nvSpPr>
          <p:spPr bwMode="auto">
            <a:xfrm>
              <a:off x="2736" y="211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6" name="Oval 83"/>
            <p:cNvSpPr>
              <a:spLocks noChangeArrowheads="1"/>
            </p:cNvSpPr>
            <p:nvPr/>
          </p:nvSpPr>
          <p:spPr bwMode="auto">
            <a:xfrm>
              <a:off x="3120" y="259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7" name="Oval 84"/>
            <p:cNvSpPr>
              <a:spLocks noChangeArrowheads="1"/>
            </p:cNvSpPr>
            <p:nvPr/>
          </p:nvSpPr>
          <p:spPr bwMode="auto">
            <a:xfrm>
              <a:off x="3120" y="220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8" name="Oval 85"/>
            <p:cNvSpPr>
              <a:spLocks noChangeArrowheads="1"/>
            </p:cNvSpPr>
            <p:nvPr/>
          </p:nvSpPr>
          <p:spPr bwMode="auto">
            <a:xfrm>
              <a:off x="2544" y="240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9" name="Oval 86"/>
            <p:cNvSpPr>
              <a:spLocks noChangeArrowheads="1"/>
            </p:cNvSpPr>
            <p:nvPr/>
          </p:nvSpPr>
          <p:spPr bwMode="auto">
            <a:xfrm>
              <a:off x="2640" y="254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0" name="Oval 87"/>
            <p:cNvSpPr>
              <a:spLocks noChangeArrowheads="1"/>
            </p:cNvSpPr>
            <p:nvPr/>
          </p:nvSpPr>
          <p:spPr bwMode="auto">
            <a:xfrm>
              <a:off x="2736" y="264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1" name="Oval 88"/>
            <p:cNvSpPr>
              <a:spLocks noChangeArrowheads="1"/>
            </p:cNvSpPr>
            <p:nvPr/>
          </p:nvSpPr>
          <p:spPr bwMode="auto">
            <a:xfrm>
              <a:off x="2928" y="211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2" name="Oval 89"/>
            <p:cNvSpPr>
              <a:spLocks noChangeArrowheads="1"/>
            </p:cNvSpPr>
            <p:nvPr/>
          </p:nvSpPr>
          <p:spPr bwMode="auto">
            <a:xfrm>
              <a:off x="2976" y="235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3" name="Oval 90"/>
            <p:cNvSpPr>
              <a:spLocks noChangeArrowheads="1"/>
            </p:cNvSpPr>
            <p:nvPr/>
          </p:nvSpPr>
          <p:spPr bwMode="auto">
            <a:xfrm>
              <a:off x="3216" y="240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grpSp>
          <p:nvGrpSpPr>
            <p:cNvPr id="94" name="Group 91"/>
            <p:cNvGrpSpPr>
              <a:grpSpLocks/>
            </p:cNvGrpSpPr>
            <p:nvPr/>
          </p:nvGrpSpPr>
          <p:grpSpPr bwMode="auto">
            <a:xfrm>
              <a:off x="2880" y="2544"/>
              <a:ext cx="144" cy="144"/>
              <a:chOff x="2880" y="2160"/>
              <a:chExt cx="192" cy="192"/>
            </a:xfrm>
          </p:grpSpPr>
          <p:sp>
            <p:nvSpPr>
              <p:cNvPr id="98" name="Line 92"/>
              <p:cNvSpPr>
                <a:spLocks noChangeShapeType="1"/>
              </p:cNvSpPr>
              <p:nvPr/>
            </p:nvSpPr>
            <p:spPr bwMode="auto">
              <a:xfrm>
                <a:off x="2880" y="2256"/>
                <a:ext cx="192" cy="0"/>
              </a:xfrm>
              <a:prstGeom prst="line">
                <a:avLst/>
              </a:prstGeom>
              <a:noFill/>
              <a:ln w="9525">
                <a:solidFill>
                  <a:srgbClr val="FF99CC"/>
                </a:solidFill>
                <a:round/>
                <a:headEnd/>
                <a:tailEnd/>
              </a:ln>
              <a:effectLst/>
            </p:spPr>
            <p:txBody>
              <a:bodyPr/>
              <a:lstStyle/>
              <a:p>
                <a:endParaRPr lang="en-US">
                  <a:latin typeface="+mj-lt"/>
                </a:endParaRPr>
              </a:p>
            </p:txBody>
          </p:sp>
          <p:sp>
            <p:nvSpPr>
              <p:cNvPr id="99" name="Line 93"/>
              <p:cNvSpPr>
                <a:spLocks noChangeShapeType="1"/>
              </p:cNvSpPr>
              <p:nvPr/>
            </p:nvSpPr>
            <p:spPr bwMode="auto">
              <a:xfrm>
                <a:off x="2976" y="2160"/>
                <a:ext cx="0" cy="192"/>
              </a:xfrm>
              <a:prstGeom prst="line">
                <a:avLst/>
              </a:prstGeom>
              <a:noFill/>
              <a:ln w="9525">
                <a:solidFill>
                  <a:srgbClr val="FF99CC"/>
                </a:solidFill>
                <a:round/>
                <a:headEnd/>
                <a:tailEnd/>
              </a:ln>
              <a:effectLst/>
            </p:spPr>
            <p:txBody>
              <a:bodyPr/>
              <a:lstStyle/>
              <a:p>
                <a:endParaRPr lang="en-US">
                  <a:latin typeface="+mj-lt"/>
                </a:endParaRPr>
              </a:p>
            </p:txBody>
          </p:sp>
        </p:grpSp>
        <p:grpSp>
          <p:nvGrpSpPr>
            <p:cNvPr id="95" name="Group 94"/>
            <p:cNvGrpSpPr>
              <a:grpSpLocks/>
            </p:cNvGrpSpPr>
            <p:nvPr/>
          </p:nvGrpSpPr>
          <p:grpSpPr bwMode="auto">
            <a:xfrm>
              <a:off x="2976" y="2736"/>
              <a:ext cx="144" cy="144"/>
              <a:chOff x="2880" y="2160"/>
              <a:chExt cx="192" cy="192"/>
            </a:xfrm>
          </p:grpSpPr>
          <p:sp>
            <p:nvSpPr>
              <p:cNvPr id="96" name="Line 95"/>
              <p:cNvSpPr>
                <a:spLocks noChangeShapeType="1"/>
              </p:cNvSpPr>
              <p:nvPr/>
            </p:nvSpPr>
            <p:spPr bwMode="auto">
              <a:xfrm>
                <a:off x="2880" y="2256"/>
                <a:ext cx="192" cy="0"/>
              </a:xfrm>
              <a:prstGeom prst="line">
                <a:avLst/>
              </a:prstGeom>
              <a:noFill/>
              <a:ln w="9525">
                <a:solidFill>
                  <a:srgbClr val="FF99CC"/>
                </a:solidFill>
                <a:round/>
                <a:headEnd/>
                <a:tailEnd/>
              </a:ln>
              <a:effectLst/>
            </p:spPr>
            <p:txBody>
              <a:bodyPr/>
              <a:lstStyle/>
              <a:p>
                <a:endParaRPr lang="en-US">
                  <a:latin typeface="+mj-lt"/>
                </a:endParaRPr>
              </a:p>
            </p:txBody>
          </p:sp>
          <p:sp>
            <p:nvSpPr>
              <p:cNvPr id="97" name="Line 96"/>
              <p:cNvSpPr>
                <a:spLocks noChangeShapeType="1"/>
              </p:cNvSpPr>
              <p:nvPr/>
            </p:nvSpPr>
            <p:spPr bwMode="auto">
              <a:xfrm>
                <a:off x="2976" y="2160"/>
                <a:ext cx="0" cy="192"/>
              </a:xfrm>
              <a:prstGeom prst="line">
                <a:avLst/>
              </a:prstGeom>
              <a:noFill/>
              <a:ln w="9525">
                <a:solidFill>
                  <a:srgbClr val="FF99CC"/>
                </a:solidFill>
                <a:round/>
                <a:headEnd/>
                <a:tailEnd/>
              </a:ln>
              <a:effectLst/>
            </p:spPr>
            <p:txBody>
              <a:bodyPr/>
              <a:lstStyle/>
              <a:p>
                <a:endParaRPr lang="en-US">
                  <a:latin typeface="+mj-lt"/>
                </a:endParaRPr>
              </a:p>
            </p:txBody>
          </p:sp>
        </p:grpSp>
      </p:grpSp>
    </p:spTree>
    <p:extLst>
      <p:ext uri="{BB962C8B-B14F-4D97-AF65-F5344CB8AC3E}">
        <p14:creationId xmlns:p14="http://schemas.microsoft.com/office/powerpoint/2010/main" val="425690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anim calcmode="lin" valueType="num">
                                      <p:cBhvr>
                                        <p:cTn id="8" dur="1000" fill="hold"/>
                                        <p:tgtEl>
                                          <p:spTgt spid="63"/>
                                        </p:tgtEl>
                                        <p:attrNameLst>
                                          <p:attrName>ppt_x</p:attrName>
                                        </p:attrNameLst>
                                      </p:cBhvr>
                                      <p:tavLst>
                                        <p:tav tm="0">
                                          <p:val>
                                            <p:strVal val="#ppt_x"/>
                                          </p:val>
                                        </p:tav>
                                        <p:tav tm="100000">
                                          <p:val>
                                            <p:strVal val="#ppt_x"/>
                                          </p:val>
                                        </p:tav>
                                      </p:tavLst>
                                    </p:anim>
                                    <p:anim calcmode="lin" valueType="num">
                                      <p:cBhvr>
                                        <p:cTn id="9" dur="1000" fill="hold"/>
                                        <p:tgtEl>
                                          <p:spTgt spid="63"/>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1000"/>
                                        <p:tgtEl>
                                          <p:spTgt spid="64"/>
                                        </p:tgtEl>
                                      </p:cBhvr>
                                    </p:animEffect>
                                    <p:anim calcmode="lin" valueType="num">
                                      <p:cBhvr>
                                        <p:cTn id="20" dur="1000" fill="hold"/>
                                        <p:tgtEl>
                                          <p:spTgt spid="64"/>
                                        </p:tgtEl>
                                        <p:attrNameLst>
                                          <p:attrName>ppt_x</p:attrName>
                                        </p:attrNameLst>
                                      </p:cBhvr>
                                      <p:tavLst>
                                        <p:tav tm="0">
                                          <p:val>
                                            <p:strVal val="#ppt_x"/>
                                          </p:val>
                                        </p:tav>
                                        <p:tav tm="100000">
                                          <p:val>
                                            <p:strVal val="#ppt_x"/>
                                          </p:val>
                                        </p:tav>
                                      </p:tavLst>
                                    </p:anim>
                                    <p:anim calcmode="lin" valueType="num">
                                      <p:cBhvr>
                                        <p:cTn id="21" dur="1000" fill="hold"/>
                                        <p:tgtEl>
                                          <p:spTgt spid="64"/>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1000"/>
                                        <p:tgtEl>
                                          <p:spTgt spid="80"/>
                                        </p:tgtEl>
                                      </p:cBhvr>
                                    </p:animEffect>
                                    <p:anim calcmode="lin" valueType="num">
                                      <p:cBhvr>
                                        <p:cTn id="25" dur="1000" fill="hold"/>
                                        <p:tgtEl>
                                          <p:spTgt spid="80"/>
                                        </p:tgtEl>
                                        <p:attrNameLst>
                                          <p:attrName>ppt_x</p:attrName>
                                        </p:attrNameLst>
                                      </p:cBhvr>
                                      <p:tavLst>
                                        <p:tav tm="0">
                                          <p:val>
                                            <p:strVal val="#ppt_x"/>
                                          </p:val>
                                        </p:tav>
                                        <p:tav tm="100000">
                                          <p:val>
                                            <p:strVal val="#ppt_x"/>
                                          </p:val>
                                        </p:tav>
                                      </p:tavLst>
                                    </p:anim>
                                    <p:anim calcmode="lin" valueType="num">
                                      <p:cBhvr>
                                        <p:cTn id="26"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1000"/>
                                        <p:tgtEl>
                                          <p:spTgt spid="79"/>
                                        </p:tgtEl>
                                      </p:cBhvr>
                                    </p:animEffect>
                                    <p:anim calcmode="lin" valueType="num">
                                      <p:cBhvr>
                                        <p:cTn id="32" dur="1000" fill="hold"/>
                                        <p:tgtEl>
                                          <p:spTgt spid="79"/>
                                        </p:tgtEl>
                                        <p:attrNameLst>
                                          <p:attrName>ppt_x</p:attrName>
                                        </p:attrNameLst>
                                      </p:cBhvr>
                                      <p:tavLst>
                                        <p:tav tm="0">
                                          <p:val>
                                            <p:strVal val="#ppt_x"/>
                                          </p:val>
                                        </p:tav>
                                        <p:tav tm="100000">
                                          <p:val>
                                            <p:strVal val="#ppt_x"/>
                                          </p:val>
                                        </p:tav>
                                      </p:tavLst>
                                    </p:anim>
                                    <p:anim calcmode="lin" valueType="num">
                                      <p:cBhvr>
                                        <p:cTn id="33" dur="1000" fill="hold"/>
                                        <p:tgtEl>
                                          <p:spTgt spid="79"/>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1000"/>
                                        <p:tgtEl>
                                          <p:spTgt spid="65"/>
                                        </p:tgtEl>
                                      </p:cBhvr>
                                    </p:animEffect>
                                    <p:anim calcmode="lin" valueType="num">
                                      <p:cBhvr>
                                        <p:cTn id="37" dur="1000" fill="hold"/>
                                        <p:tgtEl>
                                          <p:spTgt spid="65"/>
                                        </p:tgtEl>
                                        <p:attrNameLst>
                                          <p:attrName>ppt_x</p:attrName>
                                        </p:attrNameLst>
                                      </p:cBhvr>
                                      <p:tavLst>
                                        <p:tav tm="0">
                                          <p:val>
                                            <p:strVal val="#ppt_x"/>
                                          </p:val>
                                        </p:tav>
                                        <p:tav tm="100000">
                                          <p:val>
                                            <p:strVal val="#ppt_x"/>
                                          </p:val>
                                        </p:tav>
                                      </p:tavLst>
                                    </p:anim>
                                    <p:anim calcmode="lin" valueType="num">
                                      <p:cBhvr>
                                        <p:cTn id="38"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79"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A84F1FF-EA00-4DFC-8ABA-92BCB195DC3B}" type="slidenum">
              <a:rPr lang="id-ID" smtClean="0"/>
              <a:t>145</a:t>
            </a:fld>
            <a:endParaRPr lang="id-ID" dirty="0"/>
          </a:p>
        </p:txBody>
      </p:sp>
      <p:pic>
        <p:nvPicPr>
          <p:cNvPr id="6" name="Picture 2"/>
          <p:cNvPicPr>
            <a:picLocks noChangeAspect="1" noChangeArrowheads="1"/>
          </p:cNvPicPr>
          <p:nvPr/>
        </p:nvPicPr>
        <p:blipFill rotWithShape="1">
          <a:blip r:embed="rId2" cstate="print"/>
          <a:srcRect l="53016" t="59859" r="4761" b="2676"/>
          <a:stretch/>
        </p:blipFill>
        <p:spPr bwMode="auto">
          <a:xfrm>
            <a:off x="3262972" y="827589"/>
            <a:ext cx="6264696" cy="4176464"/>
          </a:xfrm>
          <a:prstGeom prst="rect">
            <a:avLst/>
          </a:prstGeom>
          <a:noFill/>
          <a:ln w="9525">
            <a:noFill/>
            <a:miter lim="800000"/>
            <a:headEnd/>
            <a:tailEnd/>
          </a:ln>
        </p:spPr>
      </p:pic>
      <p:sp>
        <p:nvSpPr>
          <p:cNvPr id="7" name="Rectangle 6"/>
          <p:cNvSpPr/>
          <p:nvPr/>
        </p:nvSpPr>
        <p:spPr>
          <a:xfrm>
            <a:off x="3844702" y="5139914"/>
            <a:ext cx="5682966" cy="523220"/>
          </a:xfrm>
          <a:prstGeom prst="rect">
            <a:avLst/>
          </a:prstGeom>
        </p:spPr>
        <p:txBody>
          <a:bodyPr wrap="none">
            <a:spAutoFit/>
          </a:bodyPr>
          <a:lstStyle/>
          <a:p>
            <a:pPr>
              <a:buNone/>
            </a:pPr>
            <a:r>
              <a:rPr lang="en-US" sz="2800" dirty="0"/>
              <a:t>E(D) = –</a:t>
            </a:r>
            <a:r>
              <a:rPr lang="en-US" sz="2800" i="1" dirty="0"/>
              <a:t>p</a:t>
            </a:r>
            <a:r>
              <a:rPr lang="en-US" sz="2800" dirty="0"/>
              <a:t> log</a:t>
            </a:r>
            <a:r>
              <a:rPr lang="en-US" sz="2800" baseline="-25000" dirty="0"/>
              <a:t>2</a:t>
            </a:r>
            <a:r>
              <a:rPr lang="en-US" sz="2800" dirty="0"/>
              <a:t>(</a:t>
            </a:r>
            <a:r>
              <a:rPr lang="en-US" sz="2800" i="1" dirty="0"/>
              <a:t>p</a:t>
            </a:r>
            <a:r>
              <a:rPr lang="en-US" sz="2800" dirty="0"/>
              <a:t>) – (1–</a:t>
            </a:r>
            <a:r>
              <a:rPr lang="en-US" sz="2800" i="1" dirty="0"/>
              <a:t>p</a:t>
            </a:r>
            <a:r>
              <a:rPr lang="en-US" sz="2800" dirty="0"/>
              <a:t>) log</a:t>
            </a:r>
            <a:r>
              <a:rPr lang="en-US" sz="2800" baseline="-25000" dirty="0"/>
              <a:t>2</a:t>
            </a:r>
            <a:r>
              <a:rPr lang="en-US" sz="2800" dirty="0"/>
              <a:t>(1–</a:t>
            </a:r>
            <a:r>
              <a:rPr lang="en-US" sz="2800" i="1" dirty="0"/>
              <a:t>p</a:t>
            </a:r>
            <a:r>
              <a:rPr lang="en-US" sz="2800" dirty="0"/>
              <a:t>)</a:t>
            </a:r>
          </a:p>
        </p:txBody>
      </p:sp>
    </p:spTree>
    <p:extLst>
      <p:ext uri="{BB962C8B-B14F-4D97-AF65-F5344CB8AC3E}">
        <p14:creationId xmlns:p14="http://schemas.microsoft.com/office/powerpoint/2010/main" val="3799620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Entropy </a:t>
            </a:r>
            <a:r>
              <a:rPr lang="en-US" dirty="0" err="1"/>
              <a:t>dan</a:t>
            </a:r>
            <a:r>
              <a:rPr lang="en-US" dirty="0"/>
              <a:t> Information Gain</a:t>
            </a:r>
            <a:br>
              <a:rPr lang="en-US" dirty="0"/>
            </a:br>
            <a:endParaRPr lang="en-US" dirty="0"/>
          </a:p>
        </p:txBody>
      </p:sp>
      <p:sp>
        <p:nvSpPr>
          <p:cNvPr id="5" name="Content Placeholder 4"/>
          <p:cNvSpPr>
            <a:spLocks noGrp="1"/>
          </p:cNvSpPr>
          <p:nvPr>
            <p:ph idx="1"/>
          </p:nvPr>
        </p:nvSpPr>
        <p:spPr/>
        <p:txBody>
          <a:bodyPr>
            <a:normAutofit fontScale="92500" lnSpcReduction="10000"/>
          </a:bodyPr>
          <a:lstStyle/>
          <a:p>
            <a:r>
              <a:rPr lang="en-US" dirty="0" err="1"/>
              <a:t>Andaikan</a:t>
            </a:r>
            <a:r>
              <a:rPr lang="en-US" dirty="0"/>
              <a:t> </a:t>
            </a:r>
            <a:r>
              <a:rPr lang="en-US" dirty="0" err="1"/>
              <a:t>sebuah</a:t>
            </a:r>
            <a:r>
              <a:rPr lang="en-US" dirty="0"/>
              <a:t> </a:t>
            </a:r>
            <a:r>
              <a:rPr lang="en-US" dirty="0" err="1"/>
              <a:t>gugus</a:t>
            </a:r>
            <a:r>
              <a:rPr lang="en-US" dirty="0"/>
              <a:t> data D </a:t>
            </a:r>
            <a:r>
              <a:rPr lang="en-US" dirty="0" err="1"/>
              <a:t>dibagi</a:t>
            </a:r>
            <a:r>
              <a:rPr lang="en-US" dirty="0"/>
              <a:t> </a:t>
            </a:r>
            <a:r>
              <a:rPr lang="en-US" dirty="0" err="1"/>
              <a:t>menjadi</a:t>
            </a:r>
            <a:r>
              <a:rPr lang="en-US" dirty="0"/>
              <a:t> </a:t>
            </a:r>
            <a:r>
              <a:rPr lang="en-US" dirty="0" err="1"/>
              <a:t>beberapa</a:t>
            </a:r>
            <a:r>
              <a:rPr lang="en-US" dirty="0"/>
              <a:t> </a:t>
            </a:r>
            <a:r>
              <a:rPr lang="en-US" dirty="0" err="1"/>
              <a:t>kelompok</a:t>
            </a:r>
            <a:r>
              <a:rPr lang="en-US" dirty="0"/>
              <a:t>, </a:t>
            </a:r>
            <a:r>
              <a:rPr lang="en-US" dirty="0" err="1"/>
              <a:t>misalnya</a:t>
            </a:r>
            <a:r>
              <a:rPr lang="en-US" dirty="0"/>
              <a:t> D</a:t>
            </a:r>
            <a:r>
              <a:rPr lang="en-US" baseline="-25000" dirty="0"/>
              <a:t>1</a:t>
            </a:r>
            <a:r>
              <a:rPr lang="en-US" dirty="0"/>
              <a:t>, D</a:t>
            </a:r>
            <a:r>
              <a:rPr lang="en-US" baseline="-25000" dirty="0"/>
              <a:t>2</a:t>
            </a:r>
            <a:r>
              <a:rPr lang="en-US" dirty="0"/>
              <a:t>, …, </a:t>
            </a:r>
            <a:r>
              <a:rPr lang="en-US" dirty="0" err="1"/>
              <a:t>D</a:t>
            </a:r>
            <a:r>
              <a:rPr lang="en-US" baseline="-25000" dirty="0" err="1"/>
              <a:t>k</a:t>
            </a:r>
            <a:r>
              <a:rPr lang="en-US" dirty="0"/>
              <a:t> </a:t>
            </a:r>
            <a:r>
              <a:rPr lang="en-US" dirty="0" err="1"/>
              <a:t>berdasarkan</a:t>
            </a:r>
            <a:r>
              <a:rPr lang="en-US" dirty="0"/>
              <a:t> </a:t>
            </a:r>
            <a:r>
              <a:rPr lang="en-US" dirty="0" err="1"/>
              <a:t>variabel</a:t>
            </a:r>
            <a:r>
              <a:rPr lang="en-US" dirty="0"/>
              <a:t> </a:t>
            </a:r>
            <a:r>
              <a:rPr lang="en-US" dirty="0" err="1"/>
              <a:t>prediktor</a:t>
            </a:r>
            <a:r>
              <a:rPr lang="en-US" dirty="0"/>
              <a:t> V</a:t>
            </a:r>
          </a:p>
          <a:p>
            <a:endParaRPr lang="en-US" dirty="0"/>
          </a:p>
          <a:p>
            <a:r>
              <a:rPr lang="en-US" dirty="0"/>
              <a:t>Dari </a:t>
            </a:r>
            <a:r>
              <a:rPr lang="en-US" dirty="0" err="1"/>
              <a:t>setiap</a:t>
            </a:r>
            <a:r>
              <a:rPr lang="en-US" dirty="0"/>
              <a:t> D</a:t>
            </a:r>
            <a:r>
              <a:rPr lang="en-US" baseline="-25000" dirty="0"/>
              <a:t>i</a:t>
            </a:r>
            <a:r>
              <a:rPr lang="en-US" dirty="0"/>
              <a:t> </a:t>
            </a:r>
            <a:r>
              <a:rPr lang="en-US" dirty="0" err="1"/>
              <a:t>bisa</a:t>
            </a:r>
            <a:r>
              <a:rPr lang="en-US" dirty="0"/>
              <a:t> </a:t>
            </a:r>
            <a:r>
              <a:rPr lang="en-US" dirty="0" err="1"/>
              <a:t>dihitung</a:t>
            </a:r>
            <a:r>
              <a:rPr lang="en-US" dirty="0"/>
              <a:t> </a:t>
            </a:r>
            <a:r>
              <a:rPr lang="en-US" dirty="0" err="1"/>
              <a:t>entropinya</a:t>
            </a:r>
            <a:r>
              <a:rPr lang="en-US" dirty="0"/>
              <a:t>, </a:t>
            </a:r>
            <a:r>
              <a:rPr lang="en-US" dirty="0" err="1"/>
              <a:t>yaitu</a:t>
            </a:r>
            <a:r>
              <a:rPr lang="en-US" dirty="0"/>
              <a:t> E(D</a:t>
            </a:r>
            <a:r>
              <a:rPr lang="en-US" baseline="-25000" dirty="0"/>
              <a:t>i</a:t>
            </a:r>
            <a:r>
              <a:rPr lang="en-US" dirty="0"/>
              <a:t>)</a:t>
            </a:r>
          </a:p>
          <a:p>
            <a:endParaRPr lang="en-US" dirty="0"/>
          </a:p>
          <a:p>
            <a:r>
              <a:rPr lang="en-US" dirty="0"/>
              <a:t>Information Gain </a:t>
            </a:r>
            <a:r>
              <a:rPr lang="en-US" dirty="0" err="1"/>
              <a:t>adalah</a:t>
            </a:r>
            <a:endParaRPr lang="en-US" dirty="0"/>
          </a:p>
          <a:p>
            <a:endParaRPr lang="en-US" dirty="0"/>
          </a:p>
          <a:p>
            <a:endParaRPr lang="en-US" dirty="0"/>
          </a:p>
          <a:p>
            <a:r>
              <a:rPr lang="en-US" dirty="0" err="1"/>
              <a:t>Pemisahan</a:t>
            </a:r>
            <a:r>
              <a:rPr lang="en-US" dirty="0"/>
              <a:t> yang </a:t>
            </a:r>
            <a:r>
              <a:rPr lang="en-US" dirty="0" err="1"/>
              <a:t>menghasilkan</a:t>
            </a:r>
            <a:r>
              <a:rPr lang="en-US" dirty="0"/>
              <a:t> </a:t>
            </a:r>
            <a:r>
              <a:rPr lang="en-US" dirty="0" err="1"/>
              <a:t>kelompok-kelompok</a:t>
            </a:r>
            <a:r>
              <a:rPr lang="en-US" dirty="0"/>
              <a:t> yang </a:t>
            </a:r>
            <a:r>
              <a:rPr lang="en-US" dirty="0" err="1"/>
              <a:t>homogen</a:t>
            </a:r>
            <a:r>
              <a:rPr lang="en-US" dirty="0"/>
              <a:t> </a:t>
            </a:r>
            <a:r>
              <a:rPr lang="en-US" dirty="0">
                <a:sym typeface="Wingdings" panose="05000000000000000000" pitchFamily="2" charset="2"/>
              </a:rPr>
              <a:t> </a:t>
            </a:r>
            <a:r>
              <a:rPr lang="en-US" dirty="0" err="1">
                <a:sym typeface="Wingdings" panose="05000000000000000000" pitchFamily="2" charset="2"/>
              </a:rPr>
              <a:t>memiliki</a:t>
            </a:r>
            <a:r>
              <a:rPr lang="en-US" dirty="0">
                <a:sym typeface="Wingdings" panose="05000000000000000000" pitchFamily="2" charset="2"/>
              </a:rPr>
              <a:t> </a:t>
            </a:r>
            <a:r>
              <a:rPr lang="en-US" dirty="0"/>
              <a:t>information gain yang </a:t>
            </a:r>
            <a:r>
              <a:rPr lang="en-US" dirty="0" err="1"/>
              <a:t>semakin</a:t>
            </a:r>
            <a:r>
              <a:rPr lang="en-US" dirty="0"/>
              <a:t> </a:t>
            </a:r>
            <a:r>
              <a:rPr lang="en-US" dirty="0" err="1"/>
              <a:t>besar</a:t>
            </a:r>
            <a:endParaRPr lang="en-US" dirty="0"/>
          </a:p>
          <a:p>
            <a:pPr>
              <a:buNone/>
            </a:pPr>
            <a:r>
              <a:rPr lang="en-US" dirty="0"/>
              <a:t> </a:t>
            </a:r>
          </a:p>
          <a:p>
            <a:endParaRPr lang="en-US" dirty="0"/>
          </a:p>
        </p:txBody>
      </p:sp>
      <p:sp>
        <p:nvSpPr>
          <p:cNvPr id="2" name="Slide Number Placeholder 1"/>
          <p:cNvSpPr>
            <a:spLocks noGrp="1"/>
          </p:cNvSpPr>
          <p:nvPr>
            <p:ph type="sldNum" sz="quarter" idx="12"/>
          </p:nvPr>
        </p:nvSpPr>
        <p:spPr/>
        <p:txBody>
          <a:bodyPr/>
          <a:lstStyle/>
          <a:p>
            <a:fld id="{FA84F1FF-EA00-4DFC-8ABA-92BCB195DC3B}" type="slidenum">
              <a:rPr lang="id-ID" smtClean="0"/>
              <a:t>146</a:t>
            </a:fld>
            <a:endParaRPr lang="id-ID"/>
          </a:p>
        </p:txBody>
      </p:sp>
      <p:graphicFrame>
        <p:nvGraphicFramePr>
          <p:cNvPr id="6" name="Object 5"/>
          <p:cNvGraphicFramePr>
            <a:graphicFrameLocks noChangeAspect="1"/>
          </p:cNvGraphicFramePr>
          <p:nvPr>
            <p:extLst/>
          </p:nvPr>
        </p:nvGraphicFramePr>
        <p:xfrm>
          <a:off x="4170835" y="4001295"/>
          <a:ext cx="4032447" cy="888873"/>
        </p:xfrm>
        <a:graphic>
          <a:graphicData uri="http://schemas.openxmlformats.org/presentationml/2006/ole">
            <mc:AlternateContent xmlns:mc="http://schemas.openxmlformats.org/markup-compatibility/2006">
              <mc:Choice xmlns:v="urn:schemas-microsoft-com:vml" Requires="v">
                <p:oleObj spid="_x0000_s1045" name="Equation" r:id="rId3" imgW="2362200" imgH="520700" progId="Equation.3">
                  <p:embed/>
                </p:oleObj>
              </mc:Choice>
              <mc:Fallback>
                <p:oleObj name="Equation" r:id="rId3" imgW="2362200" imgH="520700" progId="Equation.3">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0835" y="4001295"/>
                        <a:ext cx="4032447" cy="8888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9245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 </a:t>
            </a:r>
            <a:r>
              <a:rPr lang="en-US" dirty="0" err="1"/>
              <a:t>dan</a:t>
            </a:r>
            <a:r>
              <a:rPr lang="en-US" dirty="0"/>
              <a:t> Information Gain</a:t>
            </a:r>
            <a:br>
              <a:rPr lang="en-US" dirty="0"/>
            </a:b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147</a:t>
            </a:fld>
            <a:endParaRPr lang="id-ID" dirty="0"/>
          </a:p>
        </p:txBody>
      </p:sp>
      <p:sp>
        <p:nvSpPr>
          <p:cNvPr id="6" name="Rectangle 5"/>
          <p:cNvSpPr/>
          <p:nvPr/>
        </p:nvSpPr>
        <p:spPr>
          <a:xfrm>
            <a:off x="5387424" y="1522155"/>
            <a:ext cx="5690982" cy="5016758"/>
          </a:xfrm>
          <a:prstGeom prst="rect">
            <a:avLst/>
          </a:prstGeom>
        </p:spPr>
        <p:txBody>
          <a:bodyPr wrap="none">
            <a:spAutoFit/>
          </a:bodyPr>
          <a:lstStyle/>
          <a:p>
            <a:r>
              <a:rPr lang="en-US" sz="1600" dirty="0"/>
              <a:t>E(TOTAL) = –</a:t>
            </a:r>
            <a:r>
              <a:rPr lang="en-US" sz="1600" i="1" dirty="0"/>
              <a:t>p</a:t>
            </a:r>
            <a:r>
              <a:rPr lang="en-US" sz="1600" dirty="0"/>
              <a:t> log</a:t>
            </a:r>
            <a:r>
              <a:rPr lang="en-US" sz="1600" baseline="-25000" dirty="0"/>
              <a:t>2</a:t>
            </a:r>
            <a:r>
              <a:rPr lang="en-US" sz="1600" dirty="0"/>
              <a:t>(</a:t>
            </a:r>
            <a:r>
              <a:rPr lang="en-US" sz="1600" i="1" dirty="0"/>
              <a:t>p</a:t>
            </a:r>
            <a:r>
              <a:rPr lang="en-US" sz="1600" dirty="0"/>
              <a:t>) – (1–</a:t>
            </a:r>
            <a:r>
              <a:rPr lang="en-US" sz="1600" i="1" dirty="0"/>
              <a:t>p</a:t>
            </a:r>
            <a:r>
              <a:rPr lang="en-US" sz="1600" dirty="0"/>
              <a:t>) log</a:t>
            </a:r>
            <a:r>
              <a:rPr lang="en-US" sz="1600" baseline="-25000" dirty="0"/>
              <a:t>2</a:t>
            </a:r>
            <a:r>
              <a:rPr lang="en-US" sz="1600" dirty="0"/>
              <a:t>(1–</a:t>
            </a:r>
            <a:r>
              <a:rPr lang="en-US" sz="1600" i="1" dirty="0"/>
              <a:t>p</a:t>
            </a:r>
            <a:r>
              <a:rPr lang="en-US" sz="1600" dirty="0"/>
              <a:t>)</a:t>
            </a:r>
          </a:p>
          <a:p>
            <a:r>
              <a:rPr lang="en-US" sz="1600" dirty="0">
                <a:solidFill>
                  <a:schemeClr val="bg1"/>
                </a:solidFill>
              </a:rPr>
              <a:t>E(TOTAL) </a:t>
            </a:r>
            <a:r>
              <a:rPr lang="en-US" sz="1600" dirty="0"/>
              <a:t>= –</a:t>
            </a:r>
            <a:r>
              <a:rPr lang="en-US" sz="1600" i="1" dirty="0"/>
              <a:t>0.3081</a:t>
            </a:r>
            <a:r>
              <a:rPr lang="en-US" sz="1600" dirty="0"/>
              <a:t> log</a:t>
            </a:r>
            <a:r>
              <a:rPr lang="en-US" sz="1600" baseline="-25000" dirty="0"/>
              <a:t>2</a:t>
            </a:r>
            <a:r>
              <a:rPr lang="en-US" sz="1600" dirty="0"/>
              <a:t>(</a:t>
            </a:r>
            <a:r>
              <a:rPr lang="en-US" sz="1600" i="1" dirty="0"/>
              <a:t>0.3081</a:t>
            </a:r>
            <a:r>
              <a:rPr lang="en-US" sz="1600" dirty="0"/>
              <a:t>) – 0.6919 log</a:t>
            </a:r>
            <a:r>
              <a:rPr lang="en-US" sz="1600" baseline="-25000" dirty="0"/>
              <a:t>2</a:t>
            </a:r>
            <a:r>
              <a:rPr lang="en-US" sz="1600" dirty="0"/>
              <a:t>(0.6919)</a:t>
            </a:r>
          </a:p>
          <a:p>
            <a:r>
              <a:rPr lang="en-US" sz="1600" dirty="0">
                <a:solidFill>
                  <a:schemeClr val="bg1"/>
                </a:solidFill>
              </a:rPr>
              <a:t>E(TOTAL) </a:t>
            </a:r>
            <a:r>
              <a:rPr lang="en-US" sz="1600" dirty="0"/>
              <a:t>= 0.8910</a:t>
            </a:r>
          </a:p>
          <a:p>
            <a:endParaRPr lang="en-US" sz="1600" dirty="0"/>
          </a:p>
          <a:p>
            <a:r>
              <a:rPr lang="en-US" sz="1600" dirty="0"/>
              <a:t>E(</a:t>
            </a:r>
            <a:r>
              <a:rPr lang="en-US" sz="1600" dirty="0" err="1"/>
              <a:t>Perempuan</a:t>
            </a:r>
            <a:r>
              <a:rPr lang="en-US" sz="1600" dirty="0"/>
              <a:t>) = –</a:t>
            </a:r>
            <a:r>
              <a:rPr lang="en-US" sz="1600" i="1" dirty="0"/>
              <a:t>p</a:t>
            </a:r>
            <a:r>
              <a:rPr lang="en-US" sz="1600" dirty="0"/>
              <a:t> log</a:t>
            </a:r>
            <a:r>
              <a:rPr lang="en-US" sz="1600" baseline="-25000" dirty="0"/>
              <a:t>2</a:t>
            </a:r>
            <a:r>
              <a:rPr lang="en-US" sz="1600" dirty="0"/>
              <a:t>(</a:t>
            </a:r>
            <a:r>
              <a:rPr lang="en-US" sz="1600" i="1" dirty="0"/>
              <a:t>p</a:t>
            </a:r>
            <a:r>
              <a:rPr lang="en-US" sz="1600" dirty="0"/>
              <a:t>) – (1–</a:t>
            </a:r>
            <a:r>
              <a:rPr lang="en-US" sz="1600" i="1" dirty="0"/>
              <a:t>p</a:t>
            </a:r>
            <a:r>
              <a:rPr lang="en-US" sz="1600" dirty="0"/>
              <a:t>) log</a:t>
            </a:r>
            <a:r>
              <a:rPr lang="en-US" sz="1600" baseline="-25000" dirty="0"/>
              <a:t>2</a:t>
            </a:r>
            <a:r>
              <a:rPr lang="en-US" sz="1600" dirty="0"/>
              <a:t>(1–</a:t>
            </a:r>
            <a:r>
              <a:rPr lang="en-US" sz="1600" i="1" dirty="0"/>
              <a:t>p</a:t>
            </a:r>
            <a:r>
              <a:rPr lang="en-US" sz="1600" dirty="0"/>
              <a:t>)</a:t>
            </a:r>
          </a:p>
          <a:p>
            <a:r>
              <a:rPr lang="en-US" sz="1600" dirty="0">
                <a:solidFill>
                  <a:schemeClr val="bg1"/>
                </a:solidFill>
              </a:rPr>
              <a:t>E(</a:t>
            </a:r>
            <a:r>
              <a:rPr lang="en-US" sz="1600" dirty="0" err="1">
                <a:solidFill>
                  <a:schemeClr val="bg1"/>
                </a:solidFill>
              </a:rPr>
              <a:t>Perempuan</a:t>
            </a:r>
            <a:r>
              <a:rPr lang="en-US" sz="1600" dirty="0">
                <a:solidFill>
                  <a:schemeClr val="bg1"/>
                </a:solidFill>
              </a:rPr>
              <a:t>) </a:t>
            </a:r>
            <a:r>
              <a:rPr lang="en-US" sz="1600" dirty="0"/>
              <a:t>= –</a:t>
            </a:r>
            <a:r>
              <a:rPr lang="en-US" sz="1600" i="1" dirty="0"/>
              <a:t>0.0459 </a:t>
            </a:r>
            <a:r>
              <a:rPr lang="en-US" sz="1600" dirty="0"/>
              <a:t>log</a:t>
            </a:r>
            <a:r>
              <a:rPr lang="en-US" sz="1600" baseline="-25000" dirty="0"/>
              <a:t>2</a:t>
            </a:r>
            <a:r>
              <a:rPr lang="en-US" sz="1600" dirty="0"/>
              <a:t>(</a:t>
            </a:r>
            <a:r>
              <a:rPr lang="en-US" sz="1600" i="1" dirty="0"/>
              <a:t>0.0459</a:t>
            </a:r>
            <a:r>
              <a:rPr lang="en-US" sz="1600" dirty="0"/>
              <a:t>) – 0.9541 log</a:t>
            </a:r>
            <a:r>
              <a:rPr lang="en-US" sz="1600" baseline="-25000" dirty="0"/>
              <a:t>2</a:t>
            </a:r>
            <a:r>
              <a:rPr lang="en-US" sz="1600" dirty="0"/>
              <a:t>(0.9541)</a:t>
            </a:r>
          </a:p>
          <a:p>
            <a:r>
              <a:rPr lang="en-US" sz="1600" dirty="0">
                <a:solidFill>
                  <a:schemeClr val="bg1"/>
                </a:solidFill>
              </a:rPr>
              <a:t>E(</a:t>
            </a:r>
            <a:r>
              <a:rPr lang="en-US" sz="1600" dirty="0" err="1">
                <a:solidFill>
                  <a:schemeClr val="bg1"/>
                </a:solidFill>
              </a:rPr>
              <a:t>Perempuan</a:t>
            </a:r>
            <a:r>
              <a:rPr lang="en-US" sz="1600" dirty="0">
                <a:solidFill>
                  <a:schemeClr val="bg1"/>
                </a:solidFill>
              </a:rPr>
              <a:t>) </a:t>
            </a:r>
            <a:r>
              <a:rPr lang="en-US" sz="1600" dirty="0"/>
              <a:t>= 0.2688</a:t>
            </a:r>
          </a:p>
          <a:p>
            <a:endParaRPr lang="en-US" sz="1600" dirty="0"/>
          </a:p>
          <a:p>
            <a:r>
              <a:rPr lang="en-US" sz="1600" dirty="0"/>
              <a:t>E(</a:t>
            </a:r>
            <a:r>
              <a:rPr lang="en-US" sz="1600" dirty="0" err="1"/>
              <a:t>Laki-Laki</a:t>
            </a:r>
            <a:r>
              <a:rPr lang="en-US" sz="1600" dirty="0"/>
              <a:t>) = –</a:t>
            </a:r>
            <a:r>
              <a:rPr lang="en-US" sz="1600" i="1" dirty="0"/>
              <a:t>p</a:t>
            </a:r>
            <a:r>
              <a:rPr lang="en-US" sz="1600" dirty="0"/>
              <a:t> log</a:t>
            </a:r>
            <a:r>
              <a:rPr lang="en-US" sz="1600" baseline="-25000" dirty="0"/>
              <a:t>2</a:t>
            </a:r>
            <a:r>
              <a:rPr lang="en-US" sz="1600" dirty="0"/>
              <a:t>(</a:t>
            </a:r>
            <a:r>
              <a:rPr lang="en-US" sz="1600" i="1" dirty="0"/>
              <a:t>p</a:t>
            </a:r>
            <a:r>
              <a:rPr lang="en-US" sz="1600" dirty="0"/>
              <a:t>) – (1–</a:t>
            </a:r>
            <a:r>
              <a:rPr lang="en-US" sz="1600" i="1" dirty="0"/>
              <a:t>p</a:t>
            </a:r>
            <a:r>
              <a:rPr lang="en-US" sz="1600" dirty="0"/>
              <a:t>) log</a:t>
            </a:r>
            <a:r>
              <a:rPr lang="en-US" sz="1600" baseline="-25000" dirty="0"/>
              <a:t>2</a:t>
            </a:r>
            <a:r>
              <a:rPr lang="en-US" sz="1600" dirty="0"/>
              <a:t>(1–</a:t>
            </a:r>
            <a:r>
              <a:rPr lang="en-US" sz="1600" i="1" dirty="0"/>
              <a:t>p</a:t>
            </a:r>
            <a:r>
              <a:rPr lang="en-US" sz="1600" dirty="0"/>
              <a:t>)</a:t>
            </a:r>
          </a:p>
          <a:p>
            <a:r>
              <a:rPr lang="en-US" sz="1600" dirty="0">
                <a:solidFill>
                  <a:schemeClr val="bg1"/>
                </a:solidFill>
              </a:rPr>
              <a:t>E(</a:t>
            </a:r>
            <a:r>
              <a:rPr lang="en-US" sz="1600" dirty="0" err="1">
                <a:solidFill>
                  <a:schemeClr val="bg1"/>
                </a:solidFill>
              </a:rPr>
              <a:t>Laki-Laki</a:t>
            </a:r>
            <a:r>
              <a:rPr lang="en-US" sz="1600" dirty="0">
                <a:solidFill>
                  <a:schemeClr val="bg1"/>
                </a:solidFill>
              </a:rPr>
              <a:t>) </a:t>
            </a:r>
            <a:r>
              <a:rPr lang="en-US" sz="1600" dirty="0"/>
              <a:t>= –0.</a:t>
            </a:r>
            <a:r>
              <a:rPr lang="en-US" sz="1600" i="1" dirty="0"/>
              <a:t>6190 </a:t>
            </a:r>
            <a:r>
              <a:rPr lang="en-US" sz="1600" dirty="0"/>
              <a:t>log</a:t>
            </a:r>
            <a:r>
              <a:rPr lang="en-US" sz="1600" baseline="-25000" dirty="0"/>
              <a:t>2</a:t>
            </a:r>
            <a:r>
              <a:rPr lang="en-US" sz="1600" dirty="0"/>
              <a:t>(</a:t>
            </a:r>
            <a:r>
              <a:rPr lang="en-US" sz="1600" i="1" dirty="0"/>
              <a:t>0.6190</a:t>
            </a:r>
            <a:r>
              <a:rPr lang="en-US" sz="1600" dirty="0"/>
              <a:t>) – 0.3810 log</a:t>
            </a:r>
            <a:r>
              <a:rPr lang="en-US" sz="1600" baseline="-25000" dirty="0"/>
              <a:t>2</a:t>
            </a:r>
            <a:r>
              <a:rPr lang="en-US" sz="1600" dirty="0"/>
              <a:t>(0.3810)</a:t>
            </a:r>
          </a:p>
          <a:p>
            <a:r>
              <a:rPr lang="en-US" sz="1600" dirty="0">
                <a:solidFill>
                  <a:schemeClr val="bg1"/>
                </a:solidFill>
              </a:rPr>
              <a:t>E(</a:t>
            </a:r>
            <a:r>
              <a:rPr lang="en-US" sz="1600" dirty="0" err="1">
                <a:solidFill>
                  <a:schemeClr val="bg1"/>
                </a:solidFill>
              </a:rPr>
              <a:t>Laki-Laki</a:t>
            </a:r>
            <a:r>
              <a:rPr lang="en-US" sz="1600" dirty="0">
                <a:solidFill>
                  <a:schemeClr val="bg1"/>
                </a:solidFill>
              </a:rPr>
              <a:t>) </a:t>
            </a:r>
            <a:r>
              <a:rPr lang="en-US" sz="1600" dirty="0"/>
              <a:t>= 0.9588</a:t>
            </a:r>
          </a:p>
          <a:p>
            <a:endParaRPr lang="en-US" sz="1600" dirty="0"/>
          </a:p>
          <a:p>
            <a:r>
              <a:rPr lang="en-US" sz="1600" dirty="0"/>
              <a:t>Information Gain </a:t>
            </a:r>
            <a:r>
              <a:rPr lang="en-US" sz="1600" dirty="0" err="1"/>
              <a:t>dari</a:t>
            </a:r>
            <a:r>
              <a:rPr lang="en-US" sz="1600" dirty="0"/>
              <a:t> </a:t>
            </a:r>
            <a:r>
              <a:rPr lang="en-US" sz="1600" dirty="0" err="1"/>
              <a:t>pemisahan</a:t>
            </a:r>
            <a:r>
              <a:rPr lang="en-US" sz="1600" dirty="0"/>
              <a:t> </a:t>
            </a:r>
            <a:r>
              <a:rPr lang="en-US" sz="1600" dirty="0" err="1"/>
              <a:t>berdasarkan</a:t>
            </a:r>
            <a:r>
              <a:rPr lang="en-US" sz="1600" dirty="0"/>
              <a:t> </a:t>
            </a:r>
            <a:r>
              <a:rPr lang="en-US" sz="1600" dirty="0" err="1"/>
              <a:t>Jenis</a:t>
            </a:r>
            <a:r>
              <a:rPr lang="en-US" sz="1600" dirty="0"/>
              <a:t> </a:t>
            </a:r>
            <a:r>
              <a:rPr lang="en-US" sz="1600" dirty="0" err="1"/>
              <a:t>Kelamin</a:t>
            </a:r>
            <a:endParaRPr lang="en-US" sz="1600" dirty="0"/>
          </a:p>
          <a:p>
            <a:r>
              <a:rPr lang="en-US" sz="1600" dirty="0"/>
              <a:t>IG = 0.8910 – ( 588/1084 * 0.2688 + 496/1084 * 0.9588)</a:t>
            </a:r>
          </a:p>
          <a:p>
            <a:r>
              <a:rPr lang="en-US" sz="1600" dirty="0">
                <a:solidFill>
                  <a:schemeClr val="bg1"/>
                </a:solidFill>
              </a:rPr>
              <a:t>IG</a:t>
            </a:r>
            <a:r>
              <a:rPr lang="en-US" sz="1600" dirty="0"/>
              <a:t> = 0.8910 – 0.5845</a:t>
            </a:r>
          </a:p>
          <a:p>
            <a:r>
              <a:rPr lang="en-US" sz="1600" dirty="0">
                <a:solidFill>
                  <a:schemeClr val="bg1"/>
                </a:solidFill>
              </a:rPr>
              <a:t>IG</a:t>
            </a:r>
            <a:r>
              <a:rPr lang="en-US" sz="1600" dirty="0"/>
              <a:t> = 0.3065</a:t>
            </a:r>
          </a:p>
          <a:p>
            <a:endParaRPr lang="en-US" sz="1600" dirty="0"/>
          </a:p>
          <a:p>
            <a:endParaRPr lang="en-US" sz="1600" dirty="0"/>
          </a:p>
          <a:p>
            <a:endParaRPr lang="en-US" sz="1600" dirty="0"/>
          </a:p>
          <a:p>
            <a:endParaRPr lang="en-US" sz="1600" dirty="0"/>
          </a:p>
        </p:txBody>
      </p:sp>
      <p:pic>
        <p:nvPicPr>
          <p:cNvPr id="7"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421" b="48093"/>
          <a:stretch/>
        </p:blipFill>
        <p:spPr bwMode="auto">
          <a:xfrm>
            <a:off x="1293510" y="1681112"/>
            <a:ext cx="3929633" cy="2771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755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Classification Tree</a:t>
            </a:r>
            <a:endParaRPr lang="en-US" dirty="0"/>
          </a:p>
        </p:txBody>
      </p:sp>
      <p:sp>
        <p:nvSpPr>
          <p:cNvPr id="7" name="Text Placeholder 6"/>
          <p:cNvSpPr>
            <a:spLocks noGrp="1"/>
          </p:cNvSpPr>
          <p:nvPr>
            <p:ph type="body" idx="1"/>
          </p:nvPr>
        </p:nvSpPr>
        <p:spPr/>
        <p:txBody>
          <a:bodyPr/>
          <a:lstStyle/>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148</a:t>
            </a:fld>
            <a:endParaRPr lang="id-ID" dirty="0"/>
          </a:p>
        </p:txBody>
      </p:sp>
    </p:spTree>
    <p:extLst>
      <p:ext uri="{BB962C8B-B14F-4D97-AF65-F5344CB8AC3E}">
        <p14:creationId xmlns:p14="http://schemas.microsoft.com/office/powerpoint/2010/main" val="314970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163970" y="337898"/>
            <a:ext cx="7886700" cy="759618"/>
          </a:xfrm>
        </p:spPr>
        <p:txBody>
          <a:bodyPr/>
          <a:lstStyle/>
          <a:p>
            <a:r>
              <a:rPr lang="en-US" dirty="0" smtClean="0"/>
              <a:t>Ide </a:t>
            </a:r>
            <a:r>
              <a:rPr lang="en-US" dirty="0" err="1" smtClean="0"/>
              <a:t>Dasar</a:t>
            </a:r>
            <a:endParaRPr lang="en-US" dirty="0"/>
          </a:p>
        </p:txBody>
      </p:sp>
      <p:sp>
        <p:nvSpPr>
          <p:cNvPr id="4" name="Slide Number Placeholder 3"/>
          <p:cNvSpPr>
            <a:spLocks noGrp="1"/>
          </p:cNvSpPr>
          <p:nvPr>
            <p:ph type="sldNum" sz="quarter" idx="12"/>
          </p:nvPr>
        </p:nvSpPr>
        <p:spPr/>
        <p:txBody>
          <a:bodyPr/>
          <a:lstStyle/>
          <a:p>
            <a:fld id="{FA84F1FF-EA00-4DFC-8ABA-92BCB195DC3B}" type="slidenum">
              <a:rPr lang="id-ID" smtClean="0"/>
              <a:t>149</a:t>
            </a:fld>
            <a:endParaRPr lang="id-ID"/>
          </a:p>
        </p:txBody>
      </p:sp>
      <p:sp>
        <p:nvSpPr>
          <p:cNvPr id="8" name="5-Point Star 7"/>
          <p:cNvSpPr/>
          <p:nvPr/>
        </p:nvSpPr>
        <p:spPr>
          <a:xfrm>
            <a:off x="8328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8328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88288" y="1484784"/>
            <a:ext cx="1008112" cy="369332"/>
          </a:xfrm>
          <a:prstGeom prst="rect">
            <a:avLst/>
          </a:prstGeom>
          <a:noFill/>
        </p:spPr>
        <p:txBody>
          <a:bodyPr wrap="square" rtlCol="0">
            <a:spAutoFit/>
          </a:bodyPr>
          <a:lstStyle/>
          <a:p>
            <a:r>
              <a:rPr lang="en-US"/>
              <a:t>16 obs</a:t>
            </a:r>
          </a:p>
        </p:txBody>
      </p:sp>
      <p:sp>
        <p:nvSpPr>
          <p:cNvPr id="11" name="TextBox 10"/>
          <p:cNvSpPr txBox="1"/>
          <p:nvPr/>
        </p:nvSpPr>
        <p:spPr>
          <a:xfrm>
            <a:off x="8688288" y="1860590"/>
            <a:ext cx="1008112" cy="369332"/>
          </a:xfrm>
          <a:prstGeom prst="rect">
            <a:avLst/>
          </a:prstGeom>
          <a:noFill/>
        </p:spPr>
        <p:txBody>
          <a:bodyPr wrap="square" rtlCol="0">
            <a:spAutoFit/>
          </a:bodyPr>
          <a:lstStyle/>
          <a:p>
            <a:r>
              <a:rPr lang="en-US"/>
              <a:t>13 obs</a:t>
            </a:r>
          </a:p>
        </p:txBody>
      </p:sp>
      <p:sp>
        <p:nvSpPr>
          <p:cNvPr id="12" name="TextBox 11"/>
          <p:cNvSpPr txBox="1"/>
          <p:nvPr/>
        </p:nvSpPr>
        <p:spPr>
          <a:xfrm>
            <a:off x="7464152" y="2617190"/>
            <a:ext cx="2880320" cy="1815882"/>
          </a:xfrm>
          <a:prstGeom prst="rect">
            <a:avLst/>
          </a:prstGeom>
          <a:noFill/>
        </p:spPr>
        <p:txBody>
          <a:bodyPr wrap="square" rtlCol="0">
            <a:spAutoFit/>
          </a:bodyPr>
          <a:lstStyle/>
          <a:p>
            <a:r>
              <a:rPr lang="en-US" sz="2800" dirty="0" err="1"/>
              <a:t>Mencari</a:t>
            </a:r>
            <a:r>
              <a:rPr lang="en-US" sz="2800" dirty="0"/>
              <a:t> </a:t>
            </a:r>
            <a:r>
              <a:rPr lang="en-US" sz="2800" dirty="0" err="1"/>
              <a:t>pemisah</a:t>
            </a:r>
            <a:r>
              <a:rPr lang="en-US" sz="2800" dirty="0"/>
              <a:t> </a:t>
            </a:r>
            <a:r>
              <a:rPr lang="en-US" sz="2800" dirty="0" err="1"/>
              <a:t>terbaik</a:t>
            </a:r>
            <a:r>
              <a:rPr lang="en-US" sz="2800" dirty="0"/>
              <a:t> </a:t>
            </a:r>
            <a:r>
              <a:rPr lang="en-US" sz="2800" dirty="0" err="1"/>
              <a:t>antara</a:t>
            </a:r>
            <a:r>
              <a:rPr lang="en-US" sz="2800" dirty="0"/>
              <a:t> </a:t>
            </a:r>
            <a:r>
              <a:rPr lang="en-US" sz="2800" dirty="0" err="1"/>
              <a:t>individu</a:t>
            </a:r>
            <a:r>
              <a:rPr lang="en-US" sz="2800" dirty="0"/>
              <a:t>      </a:t>
            </a:r>
            <a:r>
              <a:rPr lang="en-US" sz="2800" dirty="0" err="1"/>
              <a:t>dengan</a:t>
            </a:r>
            <a:r>
              <a:rPr lang="en-US" sz="2800" dirty="0"/>
              <a:t> </a:t>
            </a:r>
            <a:r>
              <a:rPr lang="en-US" sz="2800" dirty="0" err="1"/>
              <a:t>individu</a:t>
            </a:r>
            <a:endParaRPr lang="en-US" sz="2800" dirty="0"/>
          </a:p>
        </p:txBody>
      </p:sp>
      <p:sp>
        <p:nvSpPr>
          <p:cNvPr id="13" name="5-Point Star 12"/>
          <p:cNvSpPr/>
          <p:nvPr/>
        </p:nvSpPr>
        <p:spPr>
          <a:xfrm>
            <a:off x="10006424" y="3629951"/>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10131008"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536160" y="4697850"/>
            <a:ext cx="2880320" cy="1323439"/>
          </a:xfrm>
          <a:prstGeom prst="rect">
            <a:avLst/>
          </a:prstGeom>
          <a:noFill/>
        </p:spPr>
        <p:txBody>
          <a:bodyPr wrap="square" rtlCol="0">
            <a:spAutoFit/>
          </a:bodyPr>
          <a:lstStyle/>
          <a:p>
            <a:r>
              <a:rPr lang="en-US" sz="2000" dirty="0" err="1"/>
              <a:t>Pemisahan</a:t>
            </a:r>
            <a:r>
              <a:rPr lang="en-US" sz="2000" dirty="0"/>
              <a:t> </a:t>
            </a:r>
            <a:r>
              <a:rPr lang="en-US" sz="2000" dirty="0" err="1"/>
              <a:t>dilakukan</a:t>
            </a:r>
            <a:r>
              <a:rPr lang="en-US" sz="2000" dirty="0"/>
              <a:t> </a:t>
            </a:r>
            <a:r>
              <a:rPr lang="en-US" sz="2000" dirty="0" err="1"/>
              <a:t>untuk</a:t>
            </a:r>
            <a:r>
              <a:rPr lang="en-US" sz="2000" dirty="0"/>
              <a:t> </a:t>
            </a:r>
            <a:r>
              <a:rPr lang="en-US" sz="2000" dirty="0" err="1"/>
              <a:t>masing-masing</a:t>
            </a:r>
            <a:r>
              <a:rPr lang="en-US" sz="2000" dirty="0"/>
              <a:t> </a:t>
            </a:r>
            <a:r>
              <a:rPr lang="en-US" sz="2000" dirty="0" err="1"/>
              <a:t>variabel</a:t>
            </a:r>
            <a:r>
              <a:rPr lang="en-US" sz="2000" dirty="0"/>
              <a:t>, </a:t>
            </a:r>
            <a:r>
              <a:rPr lang="en-US" sz="2000" dirty="0" err="1"/>
              <a:t>bukan</a:t>
            </a:r>
            <a:r>
              <a:rPr lang="en-US" sz="2000" dirty="0"/>
              <a:t> </a:t>
            </a:r>
            <a:r>
              <a:rPr lang="en-US" sz="2000" dirty="0" err="1"/>
              <a:t>kombinasinya</a:t>
            </a:r>
            <a:r>
              <a:rPr lang="en-US" sz="2000" dirty="0"/>
              <a:t>.</a:t>
            </a:r>
          </a:p>
        </p:txBody>
      </p:sp>
      <p:grpSp>
        <p:nvGrpSpPr>
          <p:cNvPr id="16" name="Group 15"/>
          <p:cNvGrpSpPr/>
          <p:nvPr/>
        </p:nvGrpSpPr>
        <p:grpSpPr>
          <a:xfrm>
            <a:off x="1434912" y="1556792"/>
            <a:ext cx="4536504" cy="4617804"/>
            <a:chOff x="1331640" y="1052736"/>
            <a:chExt cx="4536504" cy="4617804"/>
          </a:xfrm>
        </p:grpSpPr>
        <p:grpSp>
          <p:nvGrpSpPr>
            <p:cNvPr id="17" name="Group 16"/>
            <p:cNvGrpSpPr/>
            <p:nvPr/>
          </p:nvGrpSpPr>
          <p:grpSpPr>
            <a:xfrm>
              <a:off x="1475656" y="1268760"/>
              <a:ext cx="4392488" cy="4401780"/>
              <a:chOff x="1475656" y="1268760"/>
              <a:chExt cx="4392488" cy="4401780"/>
            </a:xfrm>
          </p:grpSpPr>
          <p:cxnSp>
            <p:nvCxnSpPr>
              <p:cNvPr id="49" name="Straight Connector 48"/>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1475656" y="4124370"/>
                <a:ext cx="216024" cy="369332"/>
              </a:xfrm>
              <a:prstGeom prst="rect">
                <a:avLst/>
              </a:prstGeom>
              <a:noFill/>
            </p:spPr>
            <p:txBody>
              <a:bodyPr wrap="square" rtlCol="0">
                <a:spAutoFit/>
              </a:bodyPr>
              <a:lstStyle/>
              <a:p>
                <a:r>
                  <a:rPr lang="en-US"/>
                  <a:t>1</a:t>
                </a:r>
              </a:p>
            </p:txBody>
          </p:sp>
          <p:sp>
            <p:nvSpPr>
              <p:cNvPr id="52" name="TextBox 51"/>
              <p:cNvSpPr txBox="1"/>
              <p:nvPr/>
            </p:nvSpPr>
            <p:spPr>
              <a:xfrm>
                <a:off x="1475656" y="3212976"/>
                <a:ext cx="216024" cy="369332"/>
              </a:xfrm>
              <a:prstGeom prst="rect">
                <a:avLst/>
              </a:prstGeom>
              <a:noFill/>
            </p:spPr>
            <p:txBody>
              <a:bodyPr wrap="square" rtlCol="0">
                <a:spAutoFit/>
              </a:bodyPr>
              <a:lstStyle/>
              <a:p>
                <a:r>
                  <a:rPr lang="en-US"/>
                  <a:t>2</a:t>
                </a:r>
              </a:p>
            </p:txBody>
          </p:sp>
          <p:sp>
            <p:nvSpPr>
              <p:cNvPr id="53" name="TextBox 52"/>
              <p:cNvSpPr txBox="1"/>
              <p:nvPr/>
            </p:nvSpPr>
            <p:spPr>
              <a:xfrm>
                <a:off x="1475656" y="2348880"/>
                <a:ext cx="216024" cy="369332"/>
              </a:xfrm>
              <a:prstGeom prst="rect">
                <a:avLst/>
              </a:prstGeom>
              <a:noFill/>
            </p:spPr>
            <p:txBody>
              <a:bodyPr wrap="square" rtlCol="0">
                <a:spAutoFit/>
              </a:bodyPr>
              <a:lstStyle/>
              <a:p>
                <a:r>
                  <a:rPr lang="en-US"/>
                  <a:t>3</a:t>
                </a:r>
              </a:p>
            </p:txBody>
          </p:sp>
          <p:sp>
            <p:nvSpPr>
              <p:cNvPr id="54" name="TextBox 53"/>
              <p:cNvSpPr txBox="1"/>
              <p:nvPr/>
            </p:nvSpPr>
            <p:spPr>
              <a:xfrm>
                <a:off x="1475656" y="1412776"/>
                <a:ext cx="216024" cy="369332"/>
              </a:xfrm>
              <a:prstGeom prst="rect">
                <a:avLst/>
              </a:prstGeom>
              <a:noFill/>
            </p:spPr>
            <p:txBody>
              <a:bodyPr wrap="square" rtlCol="0">
                <a:spAutoFit/>
              </a:bodyPr>
              <a:lstStyle/>
              <a:p>
                <a:r>
                  <a:rPr lang="en-US"/>
                  <a:t>4</a:t>
                </a:r>
              </a:p>
            </p:txBody>
          </p:sp>
          <p:sp>
            <p:nvSpPr>
              <p:cNvPr id="55" name="TextBox 54"/>
              <p:cNvSpPr txBox="1"/>
              <p:nvPr/>
            </p:nvSpPr>
            <p:spPr>
              <a:xfrm>
                <a:off x="2627784" y="5301208"/>
                <a:ext cx="216024" cy="369332"/>
              </a:xfrm>
              <a:prstGeom prst="rect">
                <a:avLst/>
              </a:prstGeom>
              <a:noFill/>
            </p:spPr>
            <p:txBody>
              <a:bodyPr wrap="square" rtlCol="0">
                <a:spAutoFit/>
              </a:bodyPr>
              <a:lstStyle/>
              <a:p>
                <a:r>
                  <a:rPr lang="en-US"/>
                  <a:t>1</a:t>
                </a:r>
              </a:p>
            </p:txBody>
          </p:sp>
          <p:sp>
            <p:nvSpPr>
              <p:cNvPr id="56" name="TextBox 55"/>
              <p:cNvSpPr txBox="1"/>
              <p:nvPr/>
            </p:nvSpPr>
            <p:spPr>
              <a:xfrm>
                <a:off x="3563888" y="5301208"/>
                <a:ext cx="216024" cy="369332"/>
              </a:xfrm>
              <a:prstGeom prst="rect">
                <a:avLst/>
              </a:prstGeom>
              <a:noFill/>
            </p:spPr>
            <p:txBody>
              <a:bodyPr wrap="square" rtlCol="0">
                <a:spAutoFit/>
              </a:bodyPr>
              <a:lstStyle/>
              <a:p>
                <a:r>
                  <a:rPr lang="en-US"/>
                  <a:t>2</a:t>
                </a:r>
              </a:p>
            </p:txBody>
          </p:sp>
          <p:sp>
            <p:nvSpPr>
              <p:cNvPr id="57" name="TextBox 56"/>
              <p:cNvSpPr txBox="1"/>
              <p:nvPr/>
            </p:nvSpPr>
            <p:spPr>
              <a:xfrm>
                <a:off x="4427984" y="5301208"/>
                <a:ext cx="216024" cy="369332"/>
              </a:xfrm>
              <a:prstGeom prst="rect">
                <a:avLst/>
              </a:prstGeom>
              <a:noFill/>
            </p:spPr>
            <p:txBody>
              <a:bodyPr wrap="square" rtlCol="0">
                <a:spAutoFit/>
              </a:bodyPr>
              <a:lstStyle/>
              <a:p>
                <a:r>
                  <a:rPr lang="en-US"/>
                  <a:t>3</a:t>
                </a:r>
              </a:p>
            </p:txBody>
          </p:sp>
          <p:sp>
            <p:nvSpPr>
              <p:cNvPr id="58" name="TextBox 57"/>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18" name="5-Point Star 17"/>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5-Point Star 18"/>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Point Star 19"/>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Point Star 20"/>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Point Star 21"/>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5-Point Star 22"/>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5-Point Star 23"/>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Point Star 24"/>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5-Point Star 25"/>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5-Point Star 26"/>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5-Point Star 27"/>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5-Point Star 28"/>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5-Point Star 29"/>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5-Point Star 30"/>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5-Point Star 31"/>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5-Point Star 32"/>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Connector 33"/>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Connector 41"/>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Connector 42"/>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48" name="TextBox 47"/>
            <p:cNvSpPr txBox="1"/>
            <p:nvPr/>
          </p:nvSpPr>
          <p:spPr>
            <a:xfrm>
              <a:off x="5436096" y="4725144"/>
              <a:ext cx="432048" cy="523220"/>
            </a:xfrm>
            <a:prstGeom prst="rect">
              <a:avLst/>
            </a:prstGeom>
            <a:noFill/>
          </p:spPr>
          <p:txBody>
            <a:bodyPr wrap="square" rtlCol="0">
              <a:spAutoFit/>
            </a:bodyPr>
            <a:lstStyle/>
            <a:p>
              <a:r>
                <a:rPr lang="en-US" sz="2800" b="1"/>
                <a:t>A</a:t>
              </a:r>
            </a:p>
          </p:txBody>
        </p:sp>
      </p:grpSp>
    </p:spTree>
    <p:extLst>
      <p:ext uri="{BB962C8B-B14F-4D97-AF65-F5344CB8AC3E}">
        <p14:creationId xmlns:p14="http://schemas.microsoft.com/office/powerpoint/2010/main" val="331265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Teknik</a:t>
            </a:r>
            <a:r>
              <a:rPr lang="en-US" dirty="0" smtClean="0"/>
              <a:t> Clustering k </a:t>
            </a:r>
            <a:r>
              <a:rPr lang="en-US" dirty="0" err="1" smtClean="0"/>
              <a:t>variabel</a:t>
            </a:r>
            <a:endParaRPr lang="id-ID" dirty="0">
              <a:latin typeface="Bell MT" pitchFamily="18" charset="0"/>
            </a:endParaRPr>
          </a:p>
        </p:txBody>
      </p:sp>
      <p:sp>
        <p:nvSpPr>
          <p:cNvPr id="3" name="Content Placeholder 2"/>
          <p:cNvSpPr>
            <a:spLocks noGrp="1"/>
          </p:cNvSpPr>
          <p:nvPr>
            <p:ph sz="quarter" idx="1"/>
          </p:nvPr>
        </p:nvSpPr>
        <p:spPr/>
        <p:txBody>
          <a:bodyPr>
            <a:normAutofit/>
          </a:bodyPr>
          <a:lstStyle/>
          <a:p>
            <a:r>
              <a:rPr lang="id-ID" sz="2400" dirty="0" smtClean="0"/>
              <a:t>Untuk</a:t>
            </a:r>
            <a:r>
              <a:rPr lang="en-US" sz="2400" dirty="0" smtClean="0"/>
              <a:t> </a:t>
            </a:r>
            <a:r>
              <a:rPr lang="en-US" sz="2400" i="1" dirty="0" smtClean="0"/>
              <a:t>k&gt;2</a:t>
            </a:r>
            <a:r>
              <a:rPr lang="en-US" sz="2400" dirty="0" smtClean="0"/>
              <a:t>,</a:t>
            </a:r>
            <a:r>
              <a:rPr lang="id-ID" sz="2400" dirty="0" smtClean="0"/>
              <a:t> metode </a:t>
            </a:r>
            <a:r>
              <a:rPr lang="en-US" sz="2400" dirty="0" err="1" smtClean="0"/>
              <a:t>visualisasi</a:t>
            </a:r>
            <a:r>
              <a:rPr lang="en-US" sz="2400" dirty="0" smtClean="0"/>
              <a:t> </a:t>
            </a:r>
            <a:r>
              <a:rPr lang="id-ID" sz="2400" dirty="0" smtClean="0"/>
              <a:t>sulit digunakan</a:t>
            </a:r>
            <a:r>
              <a:rPr lang="en-US" sz="2400" dirty="0" smtClean="0"/>
              <a:t> </a:t>
            </a:r>
            <a:r>
              <a:rPr lang="en-US" sz="2400" dirty="0" smtClean="0">
                <a:sym typeface="Wingdings" pitchFamily="2" charset="2"/>
              </a:rPr>
              <a:t> </a:t>
            </a:r>
            <a:r>
              <a:rPr lang="en-US" sz="2400" dirty="0" err="1" smtClean="0">
                <a:sym typeface="Wingdings" pitchFamily="2" charset="2"/>
              </a:rPr>
              <a:t>transformasi</a:t>
            </a:r>
            <a:r>
              <a:rPr lang="en-US" sz="2400" dirty="0" smtClean="0">
                <a:sym typeface="Wingdings" pitchFamily="2" charset="2"/>
              </a:rPr>
              <a:t> (</a:t>
            </a:r>
            <a:r>
              <a:rPr lang="en-US" sz="2400" dirty="0" err="1" smtClean="0">
                <a:sym typeface="Wingdings" pitchFamily="2" charset="2"/>
              </a:rPr>
              <a:t>seperti</a:t>
            </a:r>
            <a:r>
              <a:rPr lang="en-US" sz="2400" dirty="0" smtClean="0">
                <a:sym typeface="Wingdings" pitchFamily="2" charset="2"/>
              </a:rPr>
              <a:t> PCA)</a:t>
            </a:r>
            <a:endParaRPr lang="id-ID" sz="2400" dirty="0" smtClean="0"/>
          </a:p>
          <a:p>
            <a:r>
              <a:rPr lang="id-ID" sz="2400" dirty="0" smtClean="0"/>
              <a:t>Menggunakan ukuran kuantitatif untuk menyatakan kedekatan (kemiripan) antar pengamatan:  menggunakan konsep jarak:</a:t>
            </a:r>
          </a:p>
          <a:p>
            <a:pPr lvl="1"/>
            <a:r>
              <a:rPr lang="en-US" sz="1800" dirty="0" smtClean="0">
                <a:latin typeface="Bell MT" pitchFamily="18" charset="0"/>
              </a:rPr>
              <a:t>d</a:t>
            </a:r>
            <a:r>
              <a:rPr lang="id-ID" sz="1800" dirty="0" smtClean="0">
                <a:latin typeface="Bell MT" pitchFamily="18" charset="0"/>
              </a:rPr>
              <a:t>(</a:t>
            </a:r>
            <a:r>
              <a:rPr lang="id-ID" sz="1800" i="1" dirty="0" smtClean="0">
                <a:latin typeface="Bell MT" pitchFamily="18" charset="0"/>
              </a:rPr>
              <a:t>a</a:t>
            </a:r>
            <a:r>
              <a:rPr lang="id-ID" sz="1800" dirty="0" smtClean="0">
                <a:latin typeface="Bell MT" pitchFamily="18" charset="0"/>
              </a:rPr>
              <a:t>, </a:t>
            </a:r>
            <a:r>
              <a:rPr lang="id-ID" sz="1800" i="1" dirty="0" smtClean="0">
                <a:latin typeface="Bell MT" pitchFamily="18" charset="0"/>
              </a:rPr>
              <a:t>b</a:t>
            </a:r>
            <a:r>
              <a:rPr lang="id-ID" sz="1800" dirty="0" smtClean="0">
                <a:latin typeface="Bell MT" pitchFamily="18" charset="0"/>
              </a:rPr>
              <a:t>) </a:t>
            </a:r>
            <a:r>
              <a:rPr lang="id-ID" sz="1800" dirty="0" smtClean="0">
                <a:latin typeface="Bell MT" pitchFamily="18" charset="0"/>
                <a:sym typeface="Symbol" pitchFamily="18" charset="2"/>
              </a:rPr>
              <a:t></a:t>
            </a:r>
            <a:r>
              <a:rPr lang="id-ID" sz="1800" dirty="0" smtClean="0">
                <a:latin typeface="Bell MT" pitchFamily="18" charset="0"/>
              </a:rPr>
              <a:t> 0</a:t>
            </a:r>
            <a:endParaRPr lang="id-ID" sz="1800" i="1" dirty="0" smtClean="0">
              <a:latin typeface="Bell MT" pitchFamily="18" charset="0"/>
            </a:endParaRPr>
          </a:p>
          <a:p>
            <a:pPr lvl="1"/>
            <a:r>
              <a:rPr lang="en-US" sz="1800" dirty="0" smtClean="0">
                <a:latin typeface="Bell MT" pitchFamily="18" charset="0"/>
              </a:rPr>
              <a:t>d</a:t>
            </a:r>
            <a:r>
              <a:rPr lang="id-ID" sz="1800" dirty="0" smtClean="0">
                <a:latin typeface="Bell MT" pitchFamily="18" charset="0"/>
              </a:rPr>
              <a:t>(</a:t>
            </a:r>
            <a:r>
              <a:rPr lang="id-ID" sz="1800" i="1" dirty="0" smtClean="0">
                <a:latin typeface="Bell MT" pitchFamily="18" charset="0"/>
              </a:rPr>
              <a:t>a</a:t>
            </a:r>
            <a:r>
              <a:rPr lang="id-ID" sz="1800" dirty="0" smtClean="0">
                <a:latin typeface="Bell MT" pitchFamily="18" charset="0"/>
              </a:rPr>
              <a:t>, </a:t>
            </a:r>
            <a:r>
              <a:rPr lang="id-ID" sz="1800" i="1" dirty="0" smtClean="0">
                <a:latin typeface="Bell MT" pitchFamily="18" charset="0"/>
              </a:rPr>
              <a:t>a</a:t>
            </a:r>
            <a:r>
              <a:rPr lang="id-ID" sz="1800" dirty="0" smtClean="0">
                <a:latin typeface="Bell MT" pitchFamily="18" charset="0"/>
              </a:rPr>
              <a:t>) = 0</a:t>
            </a:r>
            <a:endParaRPr lang="id-ID" sz="1800" i="1" dirty="0" smtClean="0">
              <a:latin typeface="Bell MT" pitchFamily="18" charset="0"/>
            </a:endParaRPr>
          </a:p>
          <a:p>
            <a:pPr lvl="1"/>
            <a:r>
              <a:rPr lang="en-US" sz="1800" dirty="0" smtClean="0">
                <a:latin typeface="Bell MT" pitchFamily="18" charset="0"/>
              </a:rPr>
              <a:t>d</a:t>
            </a:r>
            <a:r>
              <a:rPr lang="id-ID" sz="1800" dirty="0" smtClean="0">
                <a:latin typeface="Bell MT" pitchFamily="18" charset="0"/>
              </a:rPr>
              <a:t>(</a:t>
            </a:r>
            <a:r>
              <a:rPr lang="id-ID" sz="1800" i="1" dirty="0" smtClean="0">
                <a:latin typeface="Bell MT" pitchFamily="18" charset="0"/>
              </a:rPr>
              <a:t>a</a:t>
            </a:r>
            <a:r>
              <a:rPr lang="id-ID" sz="1800" dirty="0" smtClean="0">
                <a:latin typeface="Bell MT" pitchFamily="18" charset="0"/>
              </a:rPr>
              <a:t>, </a:t>
            </a:r>
            <a:r>
              <a:rPr lang="id-ID" sz="1800" i="1" dirty="0" smtClean="0">
                <a:latin typeface="Bell MT" pitchFamily="18" charset="0"/>
              </a:rPr>
              <a:t>b</a:t>
            </a:r>
            <a:r>
              <a:rPr lang="id-ID" sz="1800" dirty="0" smtClean="0">
                <a:latin typeface="Bell MT" pitchFamily="18" charset="0"/>
              </a:rPr>
              <a:t>) = </a:t>
            </a:r>
            <a:r>
              <a:rPr lang="en-US" sz="1800" dirty="0" smtClean="0">
                <a:latin typeface="Bell MT" pitchFamily="18" charset="0"/>
              </a:rPr>
              <a:t>d</a:t>
            </a:r>
            <a:r>
              <a:rPr lang="id-ID" sz="1800" dirty="0" smtClean="0">
                <a:latin typeface="Bell MT" pitchFamily="18" charset="0"/>
              </a:rPr>
              <a:t>(</a:t>
            </a:r>
            <a:r>
              <a:rPr lang="id-ID" sz="1800" i="1" dirty="0" smtClean="0">
                <a:latin typeface="Bell MT" pitchFamily="18" charset="0"/>
              </a:rPr>
              <a:t>b</a:t>
            </a:r>
            <a:r>
              <a:rPr lang="id-ID" sz="1800" dirty="0" smtClean="0">
                <a:latin typeface="Bell MT" pitchFamily="18" charset="0"/>
              </a:rPr>
              <a:t>, </a:t>
            </a:r>
            <a:r>
              <a:rPr lang="id-ID" sz="1800" i="1" dirty="0" smtClean="0">
                <a:latin typeface="Bell MT" pitchFamily="18" charset="0"/>
              </a:rPr>
              <a:t>a</a:t>
            </a:r>
            <a:r>
              <a:rPr lang="id-ID" sz="1800" dirty="0" smtClean="0">
                <a:latin typeface="Bell MT" pitchFamily="18" charset="0"/>
              </a:rPr>
              <a:t>)</a:t>
            </a:r>
            <a:endParaRPr lang="id-ID" sz="1800" i="1" dirty="0" smtClean="0">
              <a:latin typeface="Bell MT" pitchFamily="18" charset="0"/>
            </a:endParaRPr>
          </a:p>
          <a:p>
            <a:pPr lvl="1"/>
            <a:r>
              <a:rPr lang="en-US" sz="1800" dirty="0" smtClean="0">
                <a:latin typeface="Bell MT" pitchFamily="18" charset="0"/>
              </a:rPr>
              <a:t>d</a:t>
            </a:r>
            <a:r>
              <a:rPr lang="id-ID" sz="1800" dirty="0" smtClean="0">
                <a:latin typeface="Bell MT" pitchFamily="18" charset="0"/>
              </a:rPr>
              <a:t>(</a:t>
            </a:r>
            <a:r>
              <a:rPr lang="id-ID" sz="1800" i="1" dirty="0" smtClean="0">
                <a:latin typeface="Bell MT" pitchFamily="18" charset="0"/>
              </a:rPr>
              <a:t>a</a:t>
            </a:r>
            <a:r>
              <a:rPr lang="id-ID" sz="1800" dirty="0" smtClean="0">
                <a:latin typeface="Bell MT" pitchFamily="18" charset="0"/>
              </a:rPr>
              <a:t>, </a:t>
            </a:r>
            <a:r>
              <a:rPr lang="id-ID" sz="1800" i="1" dirty="0" smtClean="0">
                <a:latin typeface="Bell MT" pitchFamily="18" charset="0"/>
              </a:rPr>
              <a:t>b</a:t>
            </a:r>
            <a:r>
              <a:rPr lang="id-ID" sz="1800" dirty="0" smtClean="0">
                <a:latin typeface="Bell MT" pitchFamily="18" charset="0"/>
              </a:rPr>
              <a:t>)</a:t>
            </a:r>
            <a:r>
              <a:rPr lang="id-ID" sz="1800" dirty="0" smtClean="0"/>
              <a:t> meningkat berarti kedua objek a dan b semakin tidak mirip</a:t>
            </a:r>
            <a:endParaRPr lang="en-US" sz="1800" dirty="0" smtClean="0"/>
          </a:p>
          <a:p>
            <a:pPr lvl="1"/>
            <a:r>
              <a:rPr lang="en-US" sz="1800" dirty="0" smtClean="0">
                <a:latin typeface="Bell MT" pitchFamily="18" charset="0"/>
              </a:rPr>
              <a:t>d(</a:t>
            </a:r>
            <a:r>
              <a:rPr lang="en-US" sz="1800" i="1" dirty="0" smtClean="0">
                <a:latin typeface="Bell MT" pitchFamily="18" charset="0"/>
              </a:rPr>
              <a:t>a</a:t>
            </a:r>
            <a:r>
              <a:rPr lang="id-ID" sz="1800" i="1" dirty="0" smtClean="0">
                <a:latin typeface="Bell MT" pitchFamily="18" charset="0"/>
              </a:rPr>
              <a:t>, </a:t>
            </a:r>
            <a:r>
              <a:rPr lang="en-US" sz="1800" i="1" dirty="0" smtClean="0">
                <a:latin typeface="Bell MT" pitchFamily="18" charset="0"/>
              </a:rPr>
              <a:t>c</a:t>
            </a:r>
            <a:r>
              <a:rPr lang="en-US" sz="1800" dirty="0" smtClean="0">
                <a:latin typeface="Bell MT" pitchFamily="18" charset="0"/>
              </a:rPr>
              <a:t>) </a:t>
            </a:r>
            <a:r>
              <a:rPr lang="en-US" sz="1800" dirty="0" smtClean="0">
                <a:latin typeface="Bell MT" pitchFamily="18" charset="0"/>
                <a:sym typeface="Symbol" pitchFamily="18" charset="2"/>
              </a:rPr>
              <a:t> d(</a:t>
            </a:r>
            <a:r>
              <a:rPr lang="en-US" sz="1800" i="1" dirty="0" smtClean="0">
                <a:latin typeface="Bell MT" pitchFamily="18" charset="0"/>
                <a:sym typeface="Symbol" pitchFamily="18" charset="2"/>
              </a:rPr>
              <a:t>a</a:t>
            </a:r>
            <a:r>
              <a:rPr lang="id-ID" sz="1800" i="1" dirty="0" smtClean="0">
                <a:latin typeface="Bell MT" pitchFamily="18" charset="0"/>
                <a:sym typeface="Symbol" pitchFamily="18" charset="2"/>
              </a:rPr>
              <a:t>, </a:t>
            </a:r>
            <a:r>
              <a:rPr lang="en-US" sz="1800" i="1" dirty="0" smtClean="0">
                <a:latin typeface="Bell MT" pitchFamily="18" charset="0"/>
                <a:sym typeface="Symbol" pitchFamily="18" charset="2"/>
              </a:rPr>
              <a:t>b</a:t>
            </a:r>
            <a:r>
              <a:rPr lang="en-US" sz="1800" dirty="0" smtClean="0">
                <a:latin typeface="Bell MT" pitchFamily="18" charset="0"/>
                <a:sym typeface="Symbol" pitchFamily="18" charset="2"/>
              </a:rPr>
              <a:t>) + d(</a:t>
            </a:r>
            <a:r>
              <a:rPr lang="en-US" sz="1800" i="1" dirty="0" smtClean="0">
                <a:latin typeface="Bell MT" pitchFamily="18" charset="0"/>
                <a:sym typeface="Symbol" pitchFamily="18" charset="2"/>
              </a:rPr>
              <a:t>b</a:t>
            </a:r>
            <a:r>
              <a:rPr lang="id-ID" sz="1800" i="1" dirty="0" smtClean="0">
                <a:latin typeface="Bell MT" pitchFamily="18" charset="0"/>
                <a:sym typeface="Symbol" pitchFamily="18" charset="2"/>
              </a:rPr>
              <a:t>, </a:t>
            </a:r>
            <a:r>
              <a:rPr lang="en-US" sz="1800" i="1" dirty="0" smtClean="0">
                <a:latin typeface="Bell MT" pitchFamily="18" charset="0"/>
                <a:sym typeface="Symbol" pitchFamily="18" charset="2"/>
              </a:rPr>
              <a:t>c</a:t>
            </a:r>
            <a:r>
              <a:rPr lang="en-US" sz="1800" dirty="0" smtClean="0">
                <a:latin typeface="Bell MT" pitchFamily="18" charset="0"/>
                <a:sym typeface="Symbol" pitchFamily="18" charset="2"/>
              </a:rPr>
              <a:t>)</a:t>
            </a:r>
          </a:p>
          <a:p>
            <a:pPr lvl="1"/>
            <a:r>
              <a:rPr lang="id-ID" sz="1800" dirty="0" smtClean="0"/>
              <a:t>S</a:t>
            </a:r>
            <a:r>
              <a:rPr lang="en-US" sz="1800" dirty="0" err="1" smtClean="0"/>
              <a:t>emua</a:t>
            </a:r>
            <a:r>
              <a:rPr lang="en-US" sz="1800" dirty="0" smtClean="0"/>
              <a:t> </a:t>
            </a:r>
            <a:r>
              <a:rPr lang="id-ID" sz="1800" dirty="0" smtClean="0"/>
              <a:t>peubah berupa </a:t>
            </a:r>
            <a:r>
              <a:rPr lang="en-US" sz="1800" dirty="0" err="1" smtClean="0"/>
              <a:t>bersifat</a:t>
            </a:r>
            <a:r>
              <a:rPr lang="en-US" sz="1800" dirty="0" smtClean="0"/>
              <a:t> </a:t>
            </a:r>
            <a:r>
              <a:rPr lang="en-US" sz="1800" dirty="0" err="1" smtClean="0"/>
              <a:t>numerik</a:t>
            </a:r>
            <a:r>
              <a:rPr lang="id-ID" sz="1800" dirty="0" smtClean="0"/>
              <a:t> (</a:t>
            </a:r>
            <a:r>
              <a:rPr lang="id-ID" sz="1800" i="1" dirty="0" smtClean="0"/>
              <a:t>kontinu</a:t>
            </a:r>
            <a:r>
              <a:rPr lang="id-ID" sz="1800" dirty="0" smtClean="0"/>
              <a:t>)</a:t>
            </a:r>
          </a:p>
        </p:txBody>
      </p:sp>
    </p:spTree>
    <p:extLst>
      <p:ext uri="{BB962C8B-B14F-4D97-AF65-F5344CB8AC3E}">
        <p14:creationId xmlns:p14="http://schemas.microsoft.com/office/powerpoint/2010/main" val="305640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89620" y="357417"/>
            <a:ext cx="7886700" cy="759618"/>
          </a:xfrm>
        </p:spPr>
        <p:txBody>
          <a:bodyPr/>
          <a:lstStyle/>
          <a:p>
            <a:r>
              <a:rPr lang="en-US" dirty="0" smtClean="0"/>
              <a:t>Ide </a:t>
            </a:r>
            <a:r>
              <a:rPr lang="en-US" dirty="0" err="1" smtClean="0"/>
              <a:t>Dasar</a:t>
            </a:r>
            <a:endParaRPr lang="en-US" dirty="0"/>
          </a:p>
        </p:txBody>
      </p:sp>
      <p:sp>
        <p:nvSpPr>
          <p:cNvPr id="4" name="Slide Number Placeholder 3"/>
          <p:cNvSpPr>
            <a:spLocks noGrp="1"/>
          </p:cNvSpPr>
          <p:nvPr>
            <p:ph type="sldNum" sz="quarter" idx="12"/>
          </p:nvPr>
        </p:nvSpPr>
        <p:spPr/>
        <p:txBody>
          <a:bodyPr/>
          <a:lstStyle/>
          <a:p>
            <a:fld id="{FA84F1FF-EA00-4DFC-8ABA-92BCB195DC3B}" type="slidenum">
              <a:rPr lang="id-ID" smtClean="0"/>
              <a:t>150</a:t>
            </a:fld>
            <a:endParaRPr lang="id-ID"/>
          </a:p>
        </p:txBody>
      </p:sp>
      <p:sp>
        <p:nvSpPr>
          <p:cNvPr id="59" name="5-Point Star 58"/>
          <p:cNvSpPr/>
          <p:nvPr/>
        </p:nvSpPr>
        <p:spPr>
          <a:xfrm>
            <a:off x="8328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8328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8688288" y="1484784"/>
            <a:ext cx="1008112" cy="369332"/>
          </a:xfrm>
          <a:prstGeom prst="rect">
            <a:avLst/>
          </a:prstGeom>
          <a:noFill/>
        </p:spPr>
        <p:txBody>
          <a:bodyPr wrap="square" rtlCol="0">
            <a:spAutoFit/>
          </a:bodyPr>
          <a:lstStyle/>
          <a:p>
            <a:r>
              <a:rPr lang="en-US"/>
              <a:t>16 obs</a:t>
            </a:r>
          </a:p>
        </p:txBody>
      </p:sp>
      <p:sp>
        <p:nvSpPr>
          <p:cNvPr id="62" name="TextBox 61"/>
          <p:cNvSpPr txBox="1"/>
          <p:nvPr/>
        </p:nvSpPr>
        <p:spPr>
          <a:xfrm>
            <a:off x="8688288" y="1860590"/>
            <a:ext cx="1008112" cy="369332"/>
          </a:xfrm>
          <a:prstGeom prst="rect">
            <a:avLst/>
          </a:prstGeom>
          <a:noFill/>
        </p:spPr>
        <p:txBody>
          <a:bodyPr wrap="square" rtlCol="0">
            <a:spAutoFit/>
          </a:bodyPr>
          <a:lstStyle/>
          <a:p>
            <a:r>
              <a:rPr lang="en-US"/>
              <a:t>13 obs</a:t>
            </a:r>
          </a:p>
        </p:txBody>
      </p:sp>
      <p:sp>
        <p:nvSpPr>
          <p:cNvPr id="63" name="TextBox 62"/>
          <p:cNvSpPr txBox="1"/>
          <p:nvPr/>
        </p:nvSpPr>
        <p:spPr>
          <a:xfrm>
            <a:off x="7536160" y="2492896"/>
            <a:ext cx="2880320" cy="3970318"/>
          </a:xfrm>
          <a:prstGeom prst="rect">
            <a:avLst/>
          </a:prstGeom>
          <a:noFill/>
        </p:spPr>
        <p:txBody>
          <a:bodyPr wrap="square" rtlCol="0">
            <a:spAutoFit/>
          </a:bodyPr>
          <a:lstStyle/>
          <a:p>
            <a:r>
              <a:rPr lang="en-US" sz="2800"/>
              <a:t>Pemisah yang dicari adalah yang menyebabkan data hasil pemisahannya bersifat homogen kelasnya.</a:t>
            </a:r>
          </a:p>
        </p:txBody>
      </p:sp>
      <p:grpSp>
        <p:nvGrpSpPr>
          <p:cNvPr id="64" name="Group 75"/>
          <p:cNvGrpSpPr/>
          <p:nvPr/>
        </p:nvGrpSpPr>
        <p:grpSpPr>
          <a:xfrm>
            <a:off x="1828096" y="1664804"/>
            <a:ext cx="4536504" cy="4617804"/>
            <a:chOff x="1331640" y="1052736"/>
            <a:chExt cx="4536504" cy="4617804"/>
          </a:xfrm>
        </p:grpSpPr>
        <p:grpSp>
          <p:nvGrpSpPr>
            <p:cNvPr id="65" name="Group 35"/>
            <p:cNvGrpSpPr/>
            <p:nvPr/>
          </p:nvGrpSpPr>
          <p:grpSpPr>
            <a:xfrm>
              <a:off x="1475656" y="1268760"/>
              <a:ext cx="4392488" cy="4401780"/>
              <a:chOff x="1475656" y="1268760"/>
              <a:chExt cx="4392488" cy="4401780"/>
            </a:xfrm>
          </p:grpSpPr>
          <p:cxnSp>
            <p:nvCxnSpPr>
              <p:cNvPr id="97" name="Straight Connector 96"/>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1475656" y="4124370"/>
                <a:ext cx="216024" cy="369332"/>
              </a:xfrm>
              <a:prstGeom prst="rect">
                <a:avLst/>
              </a:prstGeom>
              <a:noFill/>
            </p:spPr>
            <p:txBody>
              <a:bodyPr wrap="square" rtlCol="0">
                <a:spAutoFit/>
              </a:bodyPr>
              <a:lstStyle/>
              <a:p>
                <a:r>
                  <a:rPr lang="en-US"/>
                  <a:t>1</a:t>
                </a:r>
              </a:p>
            </p:txBody>
          </p:sp>
          <p:sp>
            <p:nvSpPr>
              <p:cNvPr id="100" name="TextBox 99"/>
              <p:cNvSpPr txBox="1"/>
              <p:nvPr/>
            </p:nvSpPr>
            <p:spPr>
              <a:xfrm>
                <a:off x="1475656" y="3212976"/>
                <a:ext cx="216024" cy="369332"/>
              </a:xfrm>
              <a:prstGeom prst="rect">
                <a:avLst/>
              </a:prstGeom>
              <a:noFill/>
            </p:spPr>
            <p:txBody>
              <a:bodyPr wrap="square" rtlCol="0">
                <a:spAutoFit/>
              </a:bodyPr>
              <a:lstStyle/>
              <a:p>
                <a:r>
                  <a:rPr lang="en-US"/>
                  <a:t>2</a:t>
                </a:r>
              </a:p>
            </p:txBody>
          </p:sp>
          <p:sp>
            <p:nvSpPr>
              <p:cNvPr id="101" name="TextBox 100"/>
              <p:cNvSpPr txBox="1"/>
              <p:nvPr/>
            </p:nvSpPr>
            <p:spPr>
              <a:xfrm>
                <a:off x="1475656" y="2348880"/>
                <a:ext cx="216024" cy="369332"/>
              </a:xfrm>
              <a:prstGeom prst="rect">
                <a:avLst/>
              </a:prstGeom>
              <a:noFill/>
            </p:spPr>
            <p:txBody>
              <a:bodyPr wrap="square" rtlCol="0">
                <a:spAutoFit/>
              </a:bodyPr>
              <a:lstStyle/>
              <a:p>
                <a:r>
                  <a:rPr lang="en-US"/>
                  <a:t>3</a:t>
                </a:r>
              </a:p>
            </p:txBody>
          </p:sp>
          <p:sp>
            <p:nvSpPr>
              <p:cNvPr id="102" name="TextBox 101"/>
              <p:cNvSpPr txBox="1"/>
              <p:nvPr/>
            </p:nvSpPr>
            <p:spPr>
              <a:xfrm>
                <a:off x="1475656" y="1412776"/>
                <a:ext cx="216024" cy="369332"/>
              </a:xfrm>
              <a:prstGeom prst="rect">
                <a:avLst/>
              </a:prstGeom>
              <a:noFill/>
            </p:spPr>
            <p:txBody>
              <a:bodyPr wrap="square" rtlCol="0">
                <a:spAutoFit/>
              </a:bodyPr>
              <a:lstStyle/>
              <a:p>
                <a:r>
                  <a:rPr lang="en-US"/>
                  <a:t>4</a:t>
                </a:r>
              </a:p>
            </p:txBody>
          </p:sp>
          <p:sp>
            <p:nvSpPr>
              <p:cNvPr id="103" name="TextBox 102"/>
              <p:cNvSpPr txBox="1"/>
              <p:nvPr/>
            </p:nvSpPr>
            <p:spPr>
              <a:xfrm>
                <a:off x="2627784" y="5301208"/>
                <a:ext cx="216024" cy="369332"/>
              </a:xfrm>
              <a:prstGeom prst="rect">
                <a:avLst/>
              </a:prstGeom>
              <a:noFill/>
            </p:spPr>
            <p:txBody>
              <a:bodyPr wrap="square" rtlCol="0">
                <a:spAutoFit/>
              </a:bodyPr>
              <a:lstStyle/>
              <a:p>
                <a:r>
                  <a:rPr lang="en-US"/>
                  <a:t>1</a:t>
                </a:r>
              </a:p>
            </p:txBody>
          </p:sp>
          <p:sp>
            <p:nvSpPr>
              <p:cNvPr id="104" name="TextBox 103"/>
              <p:cNvSpPr txBox="1"/>
              <p:nvPr/>
            </p:nvSpPr>
            <p:spPr>
              <a:xfrm>
                <a:off x="3563888" y="5301208"/>
                <a:ext cx="216024" cy="369332"/>
              </a:xfrm>
              <a:prstGeom prst="rect">
                <a:avLst/>
              </a:prstGeom>
              <a:noFill/>
            </p:spPr>
            <p:txBody>
              <a:bodyPr wrap="square" rtlCol="0">
                <a:spAutoFit/>
              </a:bodyPr>
              <a:lstStyle/>
              <a:p>
                <a:r>
                  <a:rPr lang="en-US"/>
                  <a:t>2</a:t>
                </a:r>
              </a:p>
            </p:txBody>
          </p:sp>
          <p:sp>
            <p:nvSpPr>
              <p:cNvPr id="105" name="TextBox 104"/>
              <p:cNvSpPr txBox="1"/>
              <p:nvPr/>
            </p:nvSpPr>
            <p:spPr>
              <a:xfrm>
                <a:off x="4427984" y="5301208"/>
                <a:ext cx="216024" cy="369332"/>
              </a:xfrm>
              <a:prstGeom prst="rect">
                <a:avLst/>
              </a:prstGeom>
              <a:noFill/>
            </p:spPr>
            <p:txBody>
              <a:bodyPr wrap="square" rtlCol="0">
                <a:spAutoFit/>
              </a:bodyPr>
              <a:lstStyle/>
              <a:p>
                <a:r>
                  <a:rPr lang="en-US"/>
                  <a:t>3</a:t>
                </a:r>
              </a:p>
            </p:txBody>
          </p:sp>
          <p:sp>
            <p:nvSpPr>
              <p:cNvPr id="106" name="TextBox 105"/>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66" name="5-Point Star 65"/>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5-Point Star 66"/>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5-Point Star 67"/>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5-Point Star 68"/>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5-Point Star 69"/>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5-Point Star 70"/>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5-Point Star 71"/>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5-Point Star 72"/>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5-Point Star 73"/>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5-Point Star 74"/>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5-Point Star 75"/>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5-Point Star 76"/>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5-Point Star 77"/>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5-Point Star 78"/>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5-Point Star 79"/>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5-Point Star 80"/>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lowchart: Connector 81"/>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82"/>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lowchart: Connector 83"/>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lowchart: Connector 84"/>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Connector 85"/>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lowchart: Connector 86"/>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87"/>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lowchart: Connector 88"/>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lowchart: Connector 89"/>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lowchart: Connector 90"/>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91"/>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lowchart: Connector 92"/>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lowchart: Connector 93"/>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96" name="TextBox 95"/>
            <p:cNvSpPr txBox="1"/>
            <p:nvPr/>
          </p:nvSpPr>
          <p:spPr>
            <a:xfrm>
              <a:off x="5436096" y="4725144"/>
              <a:ext cx="432048" cy="523220"/>
            </a:xfrm>
            <a:prstGeom prst="rect">
              <a:avLst/>
            </a:prstGeom>
            <a:noFill/>
          </p:spPr>
          <p:txBody>
            <a:bodyPr wrap="square" rtlCol="0">
              <a:spAutoFit/>
            </a:bodyPr>
            <a:lstStyle/>
            <a:p>
              <a:r>
                <a:rPr lang="en-US" sz="2800" b="1"/>
                <a:t>A</a:t>
              </a:r>
            </a:p>
          </p:txBody>
        </p:sp>
      </p:grpSp>
    </p:spTree>
    <p:extLst>
      <p:ext uri="{BB962C8B-B14F-4D97-AF65-F5344CB8AC3E}">
        <p14:creationId xmlns:p14="http://schemas.microsoft.com/office/powerpoint/2010/main" val="348673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127448" y="328258"/>
            <a:ext cx="7886700" cy="759618"/>
          </a:xfrm>
        </p:spPr>
        <p:txBody>
          <a:bodyPr/>
          <a:lstStyle/>
          <a:p>
            <a:r>
              <a:rPr lang="en-US" dirty="0" smtClean="0"/>
              <a:t>Ide </a:t>
            </a:r>
            <a:r>
              <a:rPr lang="en-US" dirty="0" err="1" smtClean="0"/>
              <a:t>Dasar</a:t>
            </a:r>
            <a:endParaRPr lang="en-US" dirty="0"/>
          </a:p>
        </p:txBody>
      </p:sp>
      <p:sp>
        <p:nvSpPr>
          <p:cNvPr id="4" name="Slide Number Placeholder 3"/>
          <p:cNvSpPr>
            <a:spLocks noGrp="1"/>
          </p:cNvSpPr>
          <p:nvPr>
            <p:ph type="sldNum" sz="quarter" idx="12"/>
          </p:nvPr>
        </p:nvSpPr>
        <p:spPr/>
        <p:txBody>
          <a:bodyPr/>
          <a:lstStyle/>
          <a:p>
            <a:fld id="{FA84F1FF-EA00-4DFC-8ABA-92BCB195DC3B}" type="slidenum">
              <a:rPr lang="id-ID" smtClean="0"/>
              <a:t>151</a:t>
            </a:fld>
            <a:endParaRPr lang="id-ID"/>
          </a:p>
        </p:txBody>
      </p:sp>
      <p:grpSp>
        <p:nvGrpSpPr>
          <p:cNvPr id="53" name="Group 52"/>
          <p:cNvGrpSpPr/>
          <p:nvPr/>
        </p:nvGrpSpPr>
        <p:grpSpPr>
          <a:xfrm>
            <a:off x="1535983" y="5876326"/>
            <a:ext cx="1368152" cy="745138"/>
            <a:chOff x="6804248" y="1484784"/>
            <a:chExt cx="1368152" cy="745138"/>
          </a:xfrm>
        </p:grpSpPr>
        <p:sp>
          <p:nvSpPr>
            <p:cNvPr id="54" name="5-Point Star 53"/>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7164288" y="1484784"/>
              <a:ext cx="1008112" cy="369332"/>
            </a:xfrm>
            <a:prstGeom prst="rect">
              <a:avLst/>
            </a:prstGeom>
            <a:noFill/>
          </p:spPr>
          <p:txBody>
            <a:bodyPr wrap="square" rtlCol="0">
              <a:spAutoFit/>
            </a:bodyPr>
            <a:lstStyle/>
            <a:p>
              <a:r>
                <a:rPr lang="en-US"/>
                <a:t>16 obs</a:t>
              </a:r>
            </a:p>
          </p:txBody>
        </p:sp>
        <p:sp>
          <p:nvSpPr>
            <p:cNvPr id="57" name="TextBox 56"/>
            <p:cNvSpPr txBox="1"/>
            <p:nvPr/>
          </p:nvSpPr>
          <p:spPr>
            <a:xfrm>
              <a:off x="7164288" y="1860590"/>
              <a:ext cx="1008112" cy="369332"/>
            </a:xfrm>
            <a:prstGeom prst="rect">
              <a:avLst/>
            </a:prstGeom>
            <a:noFill/>
          </p:spPr>
          <p:txBody>
            <a:bodyPr wrap="square" rtlCol="0">
              <a:spAutoFit/>
            </a:bodyPr>
            <a:lstStyle/>
            <a:p>
              <a:r>
                <a:rPr lang="en-US"/>
                <a:t>13 obs</a:t>
              </a:r>
            </a:p>
          </p:txBody>
        </p:sp>
      </p:grpSp>
      <p:sp>
        <p:nvSpPr>
          <p:cNvPr id="58" name="TextBox 57"/>
          <p:cNvSpPr txBox="1"/>
          <p:nvPr/>
        </p:nvSpPr>
        <p:spPr>
          <a:xfrm>
            <a:off x="7159030" y="1644508"/>
            <a:ext cx="2880320" cy="3785652"/>
          </a:xfrm>
          <a:prstGeom prst="rect">
            <a:avLst/>
          </a:prstGeom>
          <a:noFill/>
        </p:spPr>
        <p:txBody>
          <a:bodyPr wrap="square" rtlCol="0">
            <a:spAutoFit/>
          </a:bodyPr>
          <a:lstStyle/>
          <a:p>
            <a:r>
              <a:rPr lang="en-US" sz="2000" dirty="0" err="1"/>
              <a:t>Pemisahan</a:t>
            </a:r>
            <a:r>
              <a:rPr lang="en-US" sz="2000" dirty="0"/>
              <a:t> </a:t>
            </a:r>
            <a:r>
              <a:rPr lang="en-US" sz="2000" dirty="0" err="1"/>
              <a:t>menggunakan</a:t>
            </a:r>
            <a:r>
              <a:rPr lang="en-US" sz="2000" dirty="0"/>
              <a:t> </a:t>
            </a:r>
            <a:r>
              <a:rPr lang="en-US" sz="2000" dirty="0" err="1"/>
              <a:t>garis</a:t>
            </a:r>
            <a:r>
              <a:rPr lang="en-US" sz="2000" dirty="0"/>
              <a:t> A = 2, </a:t>
            </a:r>
            <a:r>
              <a:rPr lang="en-US" sz="2000" dirty="0" err="1"/>
              <a:t>menghasilkan</a:t>
            </a:r>
            <a:r>
              <a:rPr lang="en-US" sz="2000" dirty="0"/>
              <a:t> </a:t>
            </a:r>
            <a:r>
              <a:rPr lang="en-US" sz="2000" dirty="0" err="1"/>
              <a:t>dua</a:t>
            </a:r>
            <a:r>
              <a:rPr lang="en-US" sz="2000" dirty="0"/>
              <a:t> </a:t>
            </a:r>
            <a:r>
              <a:rPr lang="en-US" sz="2000" dirty="0" err="1"/>
              <a:t>kelompok</a:t>
            </a:r>
            <a:r>
              <a:rPr lang="en-US" sz="2000" dirty="0"/>
              <a:t>:</a:t>
            </a:r>
          </a:p>
          <a:p>
            <a:endParaRPr lang="en-US" sz="2000" dirty="0"/>
          </a:p>
          <a:p>
            <a:r>
              <a:rPr lang="en-US" sz="2000" dirty="0" err="1"/>
              <a:t>Kelompok</a:t>
            </a:r>
            <a:r>
              <a:rPr lang="en-US" sz="2000" dirty="0"/>
              <a:t> 1    A &lt; 2</a:t>
            </a:r>
          </a:p>
          <a:p>
            <a:endParaRPr lang="en-US" sz="2000" dirty="0"/>
          </a:p>
          <a:p>
            <a:endParaRPr lang="en-US" sz="2000" dirty="0"/>
          </a:p>
          <a:p>
            <a:endParaRPr lang="en-US" sz="2000" b="1" dirty="0"/>
          </a:p>
          <a:p>
            <a:endParaRPr lang="en-US" sz="2000" dirty="0"/>
          </a:p>
          <a:p>
            <a:r>
              <a:rPr lang="en-US" sz="2000" dirty="0" err="1"/>
              <a:t>Kelompok</a:t>
            </a:r>
            <a:r>
              <a:rPr lang="en-US" sz="2000" dirty="0"/>
              <a:t> 2   A </a:t>
            </a:r>
            <a:r>
              <a:rPr lang="en-US" sz="2000" dirty="0">
                <a:sym typeface="Symbol"/>
              </a:rPr>
              <a:t> 2</a:t>
            </a:r>
            <a:endParaRPr lang="en-US" sz="2000" dirty="0"/>
          </a:p>
          <a:p>
            <a:endParaRPr lang="en-US" sz="2000" dirty="0"/>
          </a:p>
        </p:txBody>
      </p:sp>
      <p:grpSp>
        <p:nvGrpSpPr>
          <p:cNvPr id="107" name="Group 75"/>
          <p:cNvGrpSpPr/>
          <p:nvPr/>
        </p:nvGrpSpPr>
        <p:grpSpPr>
          <a:xfrm>
            <a:off x="2478510" y="1572500"/>
            <a:ext cx="4536504" cy="4617804"/>
            <a:chOff x="1331640" y="1052736"/>
            <a:chExt cx="4536504" cy="4617804"/>
          </a:xfrm>
        </p:grpSpPr>
        <p:grpSp>
          <p:nvGrpSpPr>
            <p:cNvPr id="108" name="Group 35"/>
            <p:cNvGrpSpPr/>
            <p:nvPr/>
          </p:nvGrpSpPr>
          <p:grpSpPr>
            <a:xfrm>
              <a:off x="1475656" y="1268760"/>
              <a:ext cx="4392488" cy="4401780"/>
              <a:chOff x="1475656" y="1268760"/>
              <a:chExt cx="4392488" cy="4401780"/>
            </a:xfrm>
          </p:grpSpPr>
          <p:cxnSp>
            <p:nvCxnSpPr>
              <p:cNvPr id="140" name="Straight Connector 139"/>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1475656" y="4124370"/>
                <a:ext cx="216024" cy="369332"/>
              </a:xfrm>
              <a:prstGeom prst="rect">
                <a:avLst/>
              </a:prstGeom>
              <a:noFill/>
            </p:spPr>
            <p:txBody>
              <a:bodyPr wrap="square" rtlCol="0">
                <a:spAutoFit/>
              </a:bodyPr>
              <a:lstStyle/>
              <a:p>
                <a:r>
                  <a:rPr lang="en-US"/>
                  <a:t>1</a:t>
                </a:r>
              </a:p>
            </p:txBody>
          </p:sp>
          <p:sp>
            <p:nvSpPr>
              <p:cNvPr id="143" name="TextBox 142"/>
              <p:cNvSpPr txBox="1"/>
              <p:nvPr/>
            </p:nvSpPr>
            <p:spPr>
              <a:xfrm>
                <a:off x="1475656" y="3212976"/>
                <a:ext cx="216024" cy="369332"/>
              </a:xfrm>
              <a:prstGeom prst="rect">
                <a:avLst/>
              </a:prstGeom>
              <a:noFill/>
            </p:spPr>
            <p:txBody>
              <a:bodyPr wrap="square" rtlCol="0">
                <a:spAutoFit/>
              </a:bodyPr>
              <a:lstStyle/>
              <a:p>
                <a:r>
                  <a:rPr lang="en-US"/>
                  <a:t>2</a:t>
                </a:r>
              </a:p>
            </p:txBody>
          </p:sp>
          <p:sp>
            <p:nvSpPr>
              <p:cNvPr id="144" name="TextBox 143"/>
              <p:cNvSpPr txBox="1"/>
              <p:nvPr/>
            </p:nvSpPr>
            <p:spPr>
              <a:xfrm>
                <a:off x="1475656" y="2348880"/>
                <a:ext cx="216024" cy="369332"/>
              </a:xfrm>
              <a:prstGeom prst="rect">
                <a:avLst/>
              </a:prstGeom>
              <a:noFill/>
            </p:spPr>
            <p:txBody>
              <a:bodyPr wrap="square" rtlCol="0">
                <a:spAutoFit/>
              </a:bodyPr>
              <a:lstStyle/>
              <a:p>
                <a:r>
                  <a:rPr lang="en-US"/>
                  <a:t>3</a:t>
                </a:r>
              </a:p>
            </p:txBody>
          </p:sp>
          <p:sp>
            <p:nvSpPr>
              <p:cNvPr id="145" name="TextBox 144"/>
              <p:cNvSpPr txBox="1"/>
              <p:nvPr/>
            </p:nvSpPr>
            <p:spPr>
              <a:xfrm>
                <a:off x="1475656" y="1412776"/>
                <a:ext cx="216024" cy="369332"/>
              </a:xfrm>
              <a:prstGeom prst="rect">
                <a:avLst/>
              </a:prstGeom>
              <a:noFill/>
            </p:spPr>
            <p:txBody>
              <a:bodyPr wrap="square" rtlCol="0">
                <a:spAutoFit/>
              </a:bodyPr>
              <a:lstStyle/>
              <a:p>
                <a:r>
                  <a:rPr lang="en-US"/>
                  <a:t>4</a:t>
                </a:r>
              </a:p>
            </p:txBody>
          </p:sp>
          <p:sp>
            <p:nvSpPr>
              <p:cNvPr id="146" name="TextBox 145"/>
              <p:cNvSpPr txBox="1"/>
              <p:nvPr/>
            </p:nvSpPr>
            <p:spPr>
              <a:xfrm>
                <a:off x="2627784" y="5301208"/>
                <a:ext cx="216024" cy="369332"/>
              </a:xfrm>
              <a:prstGeom prst="rect">
                <a:avLst/>
              </a:prstGeom>
              <a:noFill/>
            </p:spPr>
            <p:txBody>
              <a:bodyPr wrap="square" rtlCol="0">
                <a:spAutoFit/>
              </a:bodyPr>
              <a:lstStyle/>
              <a:p>
                <a:r>
                  <a:rPr lang="en-US"/>
                  <a:t>1</a:t>
                </a:r>
              </a:p>
            </p:txBody>
          </p:sp>
          <p:sp>
            <p:nvSpPr>
              <p:cNvPr id="147" name="TextBox 146"/>
              <p:cNvSpPr txBox="1"/>
              <p:nvPr/>
            </p:nvSpPr>
            <p:spPr>
              <a:xfrm>
                <a:off x="3563888" y="5301208"/>
                <a:ext cx="216024" cy="369332"/>
              </a:xfrm>
              <a:prstGeom prst="rect">
                <a:avLst/>
              </a:prstGeom>
              <a:noFill/>
            </p:spPr>
            <p:txBody>
              <a:bodyPr wrap="square" rtlCol="0">
                <a:spAutoFit/>
              </a:bodyPr>
              <a:lstStyle/>
              <a:p>
                <a:r>
                  <a:rPr lang="en-US"/>
                  <a:t>2</a:t>
                </a:r>
              </a:p>
            </p:txBody>
          </p:sp>
          <p:sp>
            <p:nvSpPr>
              <p:cNvPr id="148" name="TextBox 147"/>
              <p:cNvSpPr txBox="1"/>
              <p:nvPr/>
            </p:nvSpPr>
            <p:spPr>
              <a:xfrm>
                <a:off x="4427984" y="5301208"/>
                <a:ext cx="216024" cy="369332"/>
              </a:xfrm>
              <a:prstGeom prst="rect">
                <a:avLst/>
              </a:prstGeom>
              <a:noFill/>
            </p:spPr>
            <p:txBody>
              <a:bodyPr wrap="square" rtlCol="0">
                <a:spAutoFit/>
              </a:bodyPr>
              <a:lstStyle/>
              <a:p>
                <a:r>
                  <a:rPr lang="en-US"/>
                  <a:t>3</a:t>
                </a:r>
              </a:p>
            </p:txBody>
          </p:sp>
          <p:sp>
            <p:nvSpPr>
              <p:cNvPr id="149" name="TextBox 148"/>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109" name="5-Point Star 108"/>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5-Point Star 109"/>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5-Point Star 110"/>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5-Point Star 111"/>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5-Point Star 112"/>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5-Point Star 113"/>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5-Point Star 114"/>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5-Point Star 115"/>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5-Point Star 116"/>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5-Point Star 117"/>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5-Point Star 118"/>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5-Point Star 119"/>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5-Point Star 120"/>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5-Point Star 121"/>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5-Point Star 122"/>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5-Point Star 123"/>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lowchart: Connector 124"/>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lowchart: Connector 125"/>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lowchart: Connector 126"/>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lowchart: Connector 127"/>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lowchart: Connector 128"/>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lowchart: Connector 129"/>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lowchart: Connector 130"/>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lowchart: Connector 131"/>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lowchart: Connector 132"/>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lowchart: Connector 133"/>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lowchart: Connector 134"/>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lowchart: Connector 135"/>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lowchart: Connector 136"/>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TextBox 137"/>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139" name="TextBox 138"/>
            <p:cNvSpPr txBox="1"/>
            <p:nvPr/>
          </p:nvSpPr>
          <p:spPr>
            <a:xfrm>
              <a:off x="5436096" y="4725144"/>
              <a:ext cx="432048" cy="523220"/>
            </a:xfrm>
            <a:prstGeom prst="rect">
              <a:avLst/>
            </a:prstGeom>
            <a:noFill/>
          </p:spPr>
          <p:txBody>
            <a:bodyPr wrap="square" rtlCol="0">
              <a:spAutoFit/>
            </a:bodyPr>
            <a:lstStyle/>
            <a:p>
              <a:r>
                <a:rPr lang="en-US" sz="2800" b="1"/>
                <a:t>A</a:t>
              </a:r>
            </a:p>
          </p:txBody>
        </p:sp>
      </p:grpSp>
      <p:cxnSp>
        <p:nvCxnSpPr>
          <p:cNvPr id="150" name="Straight Connector 149"/>
          <p:cNvCxnSpPr/>
          <p:nvPr/>
        </p:nvCxnSpPr>
        <p:spPr>
          <a:xfrm flipV="1">
            <a:off x="4782766" y="1572500"/>
            <a:ext cx="0" cy="4824536"/>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3630638" y="1572500"/>
            <a:ext cx="1080120" cy="369332"/>
          </a:xfrm>
          <a:prstGeom prst="rect">
            <a:avLst/>
          </a:prstGeom>
          <a:noFill/>
        </p:spPr>
        <p:txBody>
          <a:bodyPr wrap="square" rtlCol="0">
            <a:spAutoFit/>
          </a:bodyPr>
          <a:lstStyle/>
          <a:p>
            <a:pPr algn="ctr"/>
            <a:r>
              <a:rPr lang="en-US" b="1">
                <a:solidFill>
                  <a:srgbClr val="FF0000"/>
                </a:solidFill>
              </a:rPr>
              <a:t>A  &lt; 2</a:t>
            </a:r>
          </a:p>
        </p:txBody>
      </p:sp>
      <p:sp>
        <p:nvSpPr>
          <p:cNvPr id="152" name="TextBox 151"/>
          <p:cNvSpPr txBox="1"/>
          <p:nvPr/>
        </p:nvSpPr>
        <p:spPr>
          <a:xfrm>
            <a:off x="5070798" y="1572500"/>
            <a:ext cx="1080120" cy="369332"/>
          </a:xfrm>
          <a:prstGeom prst="rect">
            <a:avLst/>
          </a:prstGeom>
          <a:noFill/>
        </p:spPr>
        <p:txBody>
          <a:bodyPr wrap="square" rtlCol="0">
            <a:spAutoFit/>
          </a:bodyPr>
          <a:lstStyle/>
          <a:p>
            <a:pPr algn="ctr"/>
            <a:r>
              <a:rPr lang="en-US" b="1">
                <a:solidFill>
                  <a:srgbClr val="FF0000"/>
                </a:solidFill>
              </a:rPr>
              <a:t>A  </a:t>
            </a:r>
            <a:r>
              <a:rPr lang="en-US" b="1">
                <a:solidFill>
                  <a:srgbClr val="FF0000"/>
                </a:solidFill>
                <a:sym typeface="Symbol"/>
              </a:rPr>
              <a:t> </a:t>
            </a:r>
            <a:r>
              <a:rPr lang="en-US" b="1">
                <a:solidFill>
                  <a:srgbClr val="FF0000"/>
                </a:solidFill>
              </a:rPr>
              <a:t> 2</a:t>
            </a:r>
          </a:p>
        </p:txBody>
      </p:sp>
      <p:grpSp>
        <p:nvGrpSpPr>
          <p:cNvPr id="153" name="Group 152"/>
          <p:cNvGrpSpPr/>
          <p:nvPr/>
        </p:nvGrpSpPr>
        <p:grpSpPr>
          <a:xfrm>
            <a:off x="7483066" y="3661353"/>
            <a:ext cx="1368152" cy="745138"/>
            <a:chOff x="6804248" y="1484784"/>
            <a:chExt cx="1368152" cy="745138"/>
          </a:xfrm>
        </p:grpSpPr>
        <p:sp>
          <p:nvSpPr>
            <p:cNvPr id="154" name="5-Point Star 153"/>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lowchart: Connector 154"/>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7164288" y="1484784"/>
              <a:ext cx="1008112" cy="369332"/>
            </a:xfrm>
            <a:prstGeom prst="rect">
              <a:avLst/>
            </a:prstGeom>
            <a:noFill/>
          </p:spPr>
          <p:txBody>
            <a:bodyPr wrap="square" rtlCol="0">
              <a:spAutoFit/>
            </a:bodyPr>
            <a:lstStyle/>
            <a:p>
              <a:r>
                <a:rPr lang="en-US"/>
                <a:t>7 obs</a:t>
              </a:r>
            </a:p>
          </p:txBody>
        </p:sp>
        <p:sp>
          <p:nvSpPr>
            <p:cNvPr id="157" name="TextBox 156"/>
            <p:cNvSpPr txBox="1"/>
            <p:nvPr/>
          </p:nvSpPr>
          <p:spPr>
            <a:xfrm>
              <a:off x="7164288" y="1860590"/>
              <a:ext cx="1008112" cy="369332"/>
            </a:xfrm>
            <a:prstGeom prst="rect">
              <a:avLst/>
            </a:prstGeom>
            <a:noFill/>
          </p:spPr>
          <p:txBody>
            <a:bodyPr wrap="square" rtlCol="0">
              <a:spAutoFit/>
            </a:bodyPr>
            <a:lstStyle/>
            <a:p>
              <a:r>
                <a:rPr lang="en-US" dirty="0"/>
                <a:t>12 </a:t>
              </a:r>
              <a:r>
                <a:rPr lang="en-US" dirty="0" err="1"/>
                <a:t>obs</a:t>
              </a:r>
              <a:endParaRPr lang="en-US" dirty="0"/>
            </a:p>
          </p:txBody>
        </p:sp>
      </p:grpSp>
      <p:grpSp>
        <p:nvGrpSpPr>
          <p:cNvPr id="158" name="Group 157"/>
          <p:cNvGrpSpPr/>
          <p:nvPr/>
        </p:nvGrpSpPr>
        <p:grpSpPr>
          <a:xfrm>
            <a:off x="7411058" y="5203196"/>
            <a:ext cx="1368152" cy="745138"/>
            <a:chOff x="6804248" y="1484784"/>
            <a:chExt cx="1368152" cy="745138"/>
          </a:xfrm>
        </p:grpSpPr>
        <p:sp>
          <p:nvSpPr>
            <p:cNvPr id="159" name="5-Point Star 158"/>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lowchart: Connector 159"/>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p:cNvSpPr txBox="1"/>
            <p:nvPr/>
          </p:nvSpPr>
          <p:spPr>
            <a:xfrm>
              <a:off x="7164288" y="1484784"/>
              <a:ext cx="1008112" cy="369332"/>
            </a:xfrm>
            <a:prstGeom prst="rect">
              <a:avLst/>
            </a:prstGeom>
            <a:noFill/>
          </p:spPr>
          <p:txBody>
            <a:bodyPr wrap="square" rtlCol="0">
              <a:spAutoFit/>
            </a:bodyPr>
            <a:lstStyle/>
            <a:p>
              <a:r>
                <a:rPr lang="en-US"/>
                <a:t>9 obs</a:t>
              </a:r>
            </a:p>
          </p:txBody>
        </p:sp>
        <p:sp>
          <p:nvSpPr>
            <p:cNvPr id="162" name="TextBox 161"/>
            <p:cNvSpPr txBox="1"/>
            <p:nvPr/>
          </p:nvSpPr>
          <p:spPr>
            <a:xfrm>
              <a:off x="7164288" y="1860590"/>
              <a:ext cx="1008112" cy="369332"/>
            </a:xfrm>
            <a:prstGeom prst="rect">
              <a:avLst/>
            </a:prstGeom>
            <a:noFill/>
          </p:spPr>
          <p:txBody>
            <a:bodyPr wrap="square" rtlCol="0">
              <a:spAutoFit/>
            </a:bodyPr>
            <a:lstStyle/>
            <a:p>
              <a:r>
                <a:rPr lang="en-US"/>
                <a:t>1 obs</a:t>
              </a:r>
            </a:p>
          </p:txBody>
        </p:sp>
      </p:grpSp>
    </p:spTree>
    <p:extLst>
      <p:ext uri="{BB962C8B-B14F-4D97-AF65-F5344CB8AC3E}">
        <p14:creationId xmlns:p14="http://schemas.microsoft.com/office/powerpoint/2010/main" val="125248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128484" y="346122"/>
            <a:ext cx="7886700" cy="759618"/>
          </a:xfrm>
        </p:spPr>
        <p:txBody>
          <a:bodyPr/>
          <a:lstStyle/>
          <a:p>
            <a:r>
              <a:rPr lang="en-US" dirty="0" smtClean="0"/>
              <a:t>Ide </a:t>
            </a:r>
            <a:r>
              <a:rPr lang="en-US" dirty="0" err="1" smtClean="0"/>
              <a:t>Dasar</a:t>
            </a:r>
            <a:endParaRPr lang="en-US" dirty="0"/>
          </a:p>
        </p:txBody>
      </p:sp>
      <p:sp>
        <p:nvSpPr>
          <p:cNvPr id="4" name="Slide Number Placeholder 3"/>
          <p:cNvSpPr>
            <a:spLocks noGrp="1"/>
          </p:cNvSpPr>
          <p:nvPr>
            <p:ph type="sldNum" sz="quarter" idx="12"/>
          </p:nvPr>
        </p:nvSpPr>
        <p:spPr/>
        <p:txBody>
          <a:bodyPr/>
          <a:lstStyle/>
          <a:p>
            <a:fld id="{FA84F1FF-EA00-4DFC-8ABA-92BCB195DC3B}" type="slidenum">
              <a:rPr lang="id-ID" smtClean="0"/>
              <a:t>152</a:t>
            </a:fld>
            <a:endParaRPr lang="id-ID"/>
          </a:p>
        </p:txBody>
      </p:sp>
      <p:grpSp>
        <p:nvGrpSpPr>
          <p:cNvPr id="53" name="Group 52"/>
          <p:cNvGrpSpPr/>
          <p:nvPr/>
        </p:nvGrpSpPr>
        <p:grpSpPr>
          <a:xfrm>
            <a:off x="1210123" y="5976338"/>
            <a:ext cx="1368152" cy="745138"/>
            <a:chOff x="6804248" y="1484784"/>
            <a:chExt cx="1368152" cy="745138"/>
          </a:xfrm>
        </p:grpSpPr>
        <p:sp>
          <p:nvSpPr>
            <p:cNvPr id="54" name="5-Point Star 53"/>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7164288" y="1484784"/>
              <a:ext cx="1008112" cy="369332"/>
            </a:xfrm>
            <a:prstGeom prst="rect">
              <a:avLst/>
            </a:prstGeom>
            <a:noFill/>
          </p:spPr>
          <p:txBody>
            <a:bodyPr wrap="square" rtlCol="0">
              <a:spAutoFit/>
            </a:bodyPr>
            <a:lstStyle/>
            <a:p>
              <a:r>
                <a:rPr lang="en-US"/>
                <a:t>16 obs</a:t>
              </a:r>
            </a:p>
          </p:txBody>
        </p:sp>
        <p:sp>
          <p:nvSpPr>
            <p:cNvPr id="57" name="TextBox 56"/>
            <p:cNvSpPr txBox="1"/>
            <p:nvPr/>
          </p:nvSpPr>
          <p:spPr>
            <a:xfrm>
              <a:off x="7164288" y="1860590"/>
              <a:ext cx="1008112" cy="369332"/>
            </a:xfrm>
            <a:prstGeom prst="rect">
              <a:avLst/>
            </a:prstGeom>
            <a:noFill/>
          </p:spPr>
          <p:txBody>
            <a:bodyPr wrap="square" rtlCol="0">
              <a:spAutoFit/>
            </a:bodyPr>
            <a:lstStyle/>
            <a:p>
              <a:r>
                <a:rPr lang="en-US"/>
                <a:t>13 obs</a:t>
              </a:r>
            </a:p>
          </p:txBody>
        </p:sp>
      </p:grpSp>
      <p:sp>
        <p:nvSpPr>
          <p:cNvPr id="67" name="TextBox 66"/>
          <p:cNvSpPr txBox="1"/>
          <p:nvPr/>
        </p:nvSpPr>
        <p:spPr>
          <a:xfrm>
            <a:off x="6833170" y="1744520"/>
            <a:ext cx="3131840" cy="3785652"/>
          </a:xfrm>
          <a:prstGeom prst="rect">
            <a:avLst/>
          </a:prstGeom>
          <a:noFill/>
        </p:spPr>
        <p:txBody>
          <a:bodyPr wrap="square" rtlCol="0">
            <a:spAutoFit/>
          </a:bodyPr>
          <a:lstStyle/>
          <a:p>
            <a:r>
              <a:rPr lang="en-US" sz="2000"/>
              <a:t>Pemisahan menggunakan garis A = 2.7, menghasilkan dua kelompok:</a:t>
            </a:r>
          </a:p>
          <a:p>
            <a:endParaRPr lang="en-US" sz="2000"/>
          </a:p>
          <a:p>
            <a:r>
              <a:rPr lang="en-US" sz="2000"/>
              <a:t>Kelompok 1    A &lt; 2.7</a:t>
            </a:r>
          </a:p>
          <a:p>
            <a:endParaRPr lang="en-US" sz="2000"/>
          </a:p>
          <a:p>
            <a:endParaRPr lang="en-US" sz="2000"/>
          </a:p>
          <a:p>
            <a:endParaRPr lang="en-US" sz="2000"/>
          </a:p>
          <a:p>
            <a:endParaRPr lang="en-US" sz="2000"/>
          </a:p>
          <a:p>
            <a:r>
              <a:rPr lang="en-US" sz="2000"/>
              <a:t>Kelompok 2   A </a:t>
            </a:r>
            <a:r>
              <a:rPr lang="en-US" sz="2000">
                <a:sym typeface="Symbol"/>
              </a:rPr>
              <a:t> 2.7</a:t>
            </a:r>
            <a:endParaRPr lang="en-US" sz="2000"/>
          </a:p>
          <a:p>
            <a:endParaRPr lang="en-US" sz="2000"/>
          </a:p>
        </p:txBody>
      </p:sp>
      <p:grpSp>
        <p:nvGrpSpPr>
          <p:cNvPr id="68" name="Group 75"/>
          <p:cNvGrpSpPr/>
          <p:nvPr/>
        </p:nvGrpSpPr>
        <p:grpSpPr>
          <a:xfrm>
            <a:off x="2152650" y="1672512"/>
            <a:ext cx="4536504" cy="4617804"/>
            <a:chOff x="1331640" y="1052736"/>
            <a:chExt cx="4536504" cy="4617804"/>
          </a:xfrm>
        </p:grpSpPr>
        <p:grpSp>
          <p:nvGrpSpPr>
            <p:cNvPr id="69" name="Group 35"/>
            <p:cNvGrpSpPr/>
            <p:nvPr/>
          </p:nvGrpSpPr>
          <p:grpSpPr>
            <a:xfrm>
              <a:off x="1475656" y="1268760"/>
              <a:ext cx="4392488" cy="4401780"/>
              <a:chOff x="1475656" y="1268760"/>
              <a:chExt cx="4392488" cy="4401780"/>
            </a:xfrm>
          </p:grpSpPr>
          <p:cxnSp>
            <p:nvCxnSpPr>
              <p:cNvPr id="101" name="Straight Connector 100"/>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1475656" y="4124370"/>
                <a:ext cx="216024" cy="369332"/>
              </a:xfrm>
              <a:prstGeom prst="rect">
                <a:avLst/>
              </a:prstGeom>
              <a:noFill/>
            </p:spPr>
            <p:txBody>
              <a:bodyPr wrap="square" rtlCol="0">
                <a:spAutoFit/>
              </a:bodyPr>
              <a:lstStyle/>
              <a:p>
                <a:r>
                  <a:rPr lang="en-US"/>
                  <a:t>1</a:t>
                </a:r>
              </a:p>
            </p:txBody>
          </p:sp>
          <p:sp>
            <p:nvSpPr>
              <p:cNvPr id="104" name="TextBox 103"/>
              <p:cNvSpPr txBox="1"/>
              <p:nvPr/>
            </p:nvSpPr>
            <p:spPr>
              <a:xfrm>
                <a:off x="1475656" y="3212976"/>
                <a:ext cx="216024" cy="369332"/>
              </a:xfrm>
              <a:prstGeom prst="rect">
                <a:avLst/>
              </a:prstGeom>
              <a:noFill/>
            </p:spPr>
            <p:txBody>
              <a:bodyPr wrap="square" rtlCol="0">
                <a:spAutoFit/>
              </a:bodyPr>
              <a:lstStyle/>
              <a:p>
                <a:r>
                  <a:rPr lang="en-US"/>
                  <a:t>2</a:t>
                </a:r>
              </a:p>
            </p:txBody>
          </p:sp>
          <p:sp>
            <p:nvSpPr>
              <p:cNvPr id="105" name="TextBox 104"/>
              <p:cNvSpPr txBox="1"/>
              <p:nvPr/>
            </p:nvSpPr>
            <p:spPr>
              <a:xfrm>
                <a:off x="1475656" y="2348880"/>
                <a:ext cx="216024" cy="369332"/>
              </a:xfrm>
              <a:prstGeom prst="rect">
                <a:avLst/>
              </a:prstGeom>
              <a:noFill/>
            </p:spPr>
            <p:txBody>
              <a:bodyPr wrap="square" rtlCol="0">
                <a:spAutoFit/>
              </a:bodyPr>
              <a:lstStyle/>
              <a:p>
                <a:r>
                  <a:rPr lang="en-US"/>
                  <a:t>3</a:t>
                </a:r>
              </a:p>
            </p:txBody>
          </p:sp>
          <p:sp>
            <p:nvSpPr>
              <p:cNvPr id="106" name="TextBox 105"/>
              <p:cNvSpPr txBox="1"/>
              <p:nvPr/>
            </p:nvSpPr>
            <p:spPr>
              <a:xfrm>
                <a:off x="1475656" y="1412776"/>
                <a:ext cx="216024" cy="369332"/>
              </a:xfrm>
              <a:prstGeom prst="rect">
                <a:avLst/>
              </a:prstGeom>
              <a:noFill/>
            </p:spPr>
            <p:txBody>
              <a:bodyPr wrap="square" rtlCol="0">
                <a:spAutoFit/>
              </a:bodyPr>
              <a:lstStyle/>
              <a:p>
                <a:r>
                  <a:rPr lang="en-US"/>
                  <a:t>4</a:t>
                </a:r>
              </a:p>
            </p:txBody>
          </p:sp>
          <p:sp>
            <p:nvSpPr>
              <p:cNvPr id="163" name="TextBox 162"/>
              <p:cNvSpPr txBox="1"/>
              <p:nvPr/>
            </p:nvSpPr>
            <p:spPr>
              <a:xfrm>
                <a:off x="2627784" y="5301208"/>
                <a:ext cx="216024" cy="369332"/>
              </a:xfrm>
              <a:prstGeom prst="rect">
                <a:avLst/>
              </a:prstGeom>
              <a:noFill/>
            </p:spPr>
            <p:txBody>
              <a:bodyPr wrap="square" rtlCol="0">
                <a:spAutoFit/>
              </a:bodyPr>
              <a:lstStyle/>
              <a:p>
                <a:r>
                  <a:rPr lang="en-US"/>
                  <a:t>1</a:t>
                </a:r>
              </a:p>
            </p:txBody>
          </p:sp>
          <p:sp>
            <p:nvSpPr>
              <p:cNvPr id="164" name="TextBox 163"/>
              <p:cNvSpPr txBox="1"/>
              <p:nvPr/>
            </p:nvSpPr>
            <p:spPr>
              <a:xfrm>
                <a:off x="3563888" y="5301208"/>
                <a:ext cx="216024" cy="369332"/>
              </a:xfrm>
              <a:prstGeom prst="rect">
                <a:avLst/>
              </a:prstGeom>
              <a:noFill/>
            </p:spPr>
            <p:txBody>
              <a:bodyPr wrap="square" rtlCol="0">
                <a:spAutoFit/>
              </a:bodyPr>
              <a:lstStyle/>
              <a:p>
                <a:r>
                  <a:rPr lang="en-US"/>
                  <a:t>2</a:t>
                </a:r>
              </a:p>
            </p:txBody>
          </p:sp>
          <p:sp>
            <p:nvSpPr>
              <p:cNvPr id="165" name="TextBox 164"/>
              <p:cNvSpPr txBox="1"/>
              <p:nvPr/>
            </p:nvSpPr>
            <p:spPr>
              <a:xfrm>
                <a:off x="4427984" y="5301208"/>
                <a:ext cx="216024" cy="369332"/>
              </a:xfrm>
              <a:prstGeom prst="rect">
                <a:avLst/>
              </a:prstGeom>
              <a:noFill/>
            </p:spPr>
            <p:txBody>
              <a:bodyPr wrap="square" rtlCol="0">
                <a:spAutoFit/>
              </a:bodyPr>
              <a:lstStyle/>
              <a:p>
                <a:r>
                  <a:rPr lang="en-US"/>
                  <a:t>3</a:t>
                </a:r>
              </a:p>
            </p:txBody>
          </p:sp>
          <p:sp>
            <p:nvSpPr>
              <p:cNvPr id="166" name="TextBox 165"/>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70" name="5-Point Star 69"/>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5-Point Star 70"/>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5-Point Star 71"/>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5-Point Star 72"/>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5-Point Star 73"/>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5-Point Star 74"/>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5-Point Star 75"/>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5-Point Star 76"/>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5-Point Star 77"/>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5-Point Star 78"/>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5-Point Star 79"/>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5-Point Star 80"/>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5-Point Star 81"/>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5-Point Star 82"/>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5-Point Star 83"/>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5-Point Star 84"/>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Connector 85"/>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lowchart: Connector 86"/>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87"/>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lowchart: Connector 88"/>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lowchart: Connector 89"/>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lowchart: Connector 90"/>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91"/>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lowchart: Connector 92"/>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lowchart: Connector 93"/>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lowchart: Connector 94"/>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lowchart: Connector 95"/>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lowchart: Connector 96"/>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lowchart: Connector 97"/>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100" name="TextBox 99"/>
            <p:cNvSpPr txBox="1"/>
            <p:nvPr/>
          </p:nvSpPr>
          <p:spPr>
            <a:xfrm>
              <a:off x="5436096" y="4725144"/>
              <a:ext cx="432048" cy="523220"/>
            </a:xfrm>
            <a:prstGeom prst="rect">
              <a:avLst/>
            </a:prstGeom>
            <a:noFill/>
          </p:spPr>
          <p:txBody>
            <a:bodyPr wrap="square" rtlCol="0">
              <a:spAutoFit/>
            </a:bodyPr>
            <a:lstStyle/>
            <a:p>
              <a:r>
                <a:rPr lang="en-US" sz="2800" b="1"/>
                <a:t>A</a:t>
              </a:r>
            </a:p>
          </p:txBody>
        </p:sp>
      </p:grpSp>
      <p:cxnSp>
        <p:nvCxnSpPr>
          <p:cNvPr id="167" name="Straight Connector 166"/>
          <p:cNvCxnSpPr/>
          <p:nvPr/>
        </p:nvCxnSpPr>
        <p:spPr>
          <a:xfrm flipV="1">
            <a:off x="5104978" y="1672512"/>
            <a:ext cx="0" cy="4824536"/>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3304778" y="1672512"/>
            <a:ext cx="1080120" cy="369332"/>
          </a:xfrm>
          <a:prstGeom prst="rect">
            <a:avLst/>
          </a:prstGeom>
          <a:noFill/>
        </p:spPr>
        <p:txBody>
          <a:bodyPr wrap="square" rtlCol="0">
            <a:spAutoFit/>
          </a:bodyPr>
          <a:lstStyle/>
          <a:p>
            <a:pPr algn="ctr"/>
            <a:r>
              <a:rPr lang="en-US" b="1">
                <a:solidFill>
                  <a:srgbClr val="FF0000"/>
                </a:solidFill>
              </a:rPr>
              <a:t>A  &lt; 2.7</a:t>
            </a:r>
          </a:p>
        </p:txBody>
      </p:sp>
      <p:sp>
        <p:nvSpPr>
          <p:cNvPr id="169" name="TextBox 168"/>
          <p:cNvSpPr txBox="1"/>
          <p:nvPr/>
        </p:nvSpPr>
        <p:spPr>
          <a:xfrm>
            <a:off x="5248994" y="1672512"/>
            <a:ext cx="1080120" cy="369332"/>
          </a:xfrm>
          <a:prstGeom prst="rect">
            <a:avLst/>
          </a:prstGeom>
          <a:noFill/>
        </p:spPr>
        <p:txBody>
          <a:bodyPr wrap="square" rtlCol="0">
            <a:spAutoFit/>
          </a:bodyPr>
          <a:lstStyle/>
          <a:p>
            <a:pPr algn="ctr"/>
            <a:r>
              <a:rPr lang="en-US" b="1">
                <a:solidFill>
                  <a:srgbClr val="FF0000"/>
                </a:solidFill>
              </a:rPr>
              <a:t>A  </a:t>
            </a:r>
            <a:r>
              <a:rPr lang="en-US" b="1">
                <a:solidFill>
                  <a:srgbClr val="FF0000"/>
                </a:solidFill>
                <a:sym typeface="Symbol"/>
              </a:rPr>
              <a:t> </a:t>
            </a:r>
            <a:r>
              <a:rPr lang="en-US" b="1">
                <a:solidFill>
                  <a:srgbClr val="FF0000"/>
                </a:solidFill>
              </a:rPr>
              <a:t> 2.7</a:t>
            </a:r>
          </a:p>
        </p:txBody>
      </p:sp>
      <p:grpSp>
        <p:nvGrpSpPr>
          <p:cNvPr id="170" name="Group 80"/>
          <p:cNvGrpSpPr/>
          <p:nvPr/>
        </p:nvGrpSpPr>
        <p:grpSpPr>
          <a:xfrm>
            <a:off x="7481242" y="3714747"/>
            <a:ext cx="1368152" cy="745138"/>
            <a:chOff x="6804248" y="1484784"/>
            <a:chExt cx="1368152" cy="745138"/>
          </a:xfrm>
        </p:grpSpPr>
        <p:sp>
          <p:nvSpPr>
            <p:cNvPr id="171" name="5-Point Star 170"/>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lowchart: Connector 171"/>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p:cNvSpPr txBox="1"/>
            <p:nvPr/>
          </p:nvSpPr>
          <p:spPr>
            <a:xfrm>
              <a:off x="7164288" y="1484784"/>
              <a:ext cx="1008112" cy="369332"/>
            </a:xfrm>
            <a:prstGeom prst="rect">
              <a:avLst/>
            </a:prstGeom>
            <a:noFill/>
          </p:spPr>
          <p:txBody>
            <a:bodyPr wrap="square" rtlCol="0">
              <a:spAutoFit/>
            </a:bodyPr>
            <a:lstStyle/>
            <a:p>
              <a:r>
                <a:rPr lang="en-US"/>
                <a:t>11 obs</a:t>
              </a:r>
            </a:p>
          </p:txBody>
        </p:sp>
        <p:sp>
          <p:nvSpPr>
            <p:cNvPr id="174" name="TextBox 173"/>
            <p:cNvSpPr txBox="1"/>
            <p:nvPr/>
          </p:nvSpPr>
          <p:spPr>
            <a:xfrm>
              <a:off x="7164288" y="1860590"/>
              <a:ext cx="1008112" cy="369332"/>
            </a:xfrm>
            <a:prstGeom prst="rect">
              <a:avLst/>
            </a:prstGeom>
            <a:noFill/>
          </p:spPr>
          <p:txBody>
            <a:bodyPr wrap="square" rtlCol="0">
              <a:spAutoFit/>
            </a:bodyPr>
            <a:lstStyle/>
            <a:p>
              <a:r>
                <a:rPr lang="en-US" dirty="0"/>
                <a:t>13 </a:t>
              </a:r>
              <a:r>
                <a:rPr lang="en-US" dirty="0" err="1"/>
                <a:t>obs</a:t>
              </a:r>
              <a:endParaRPr lang="en-US" dirty="0"/>
            </a:p>
          </p:txBody>
        </p:sp>
      </p:grpSp>
      <p:grpSp>
        <p:nvGrpSpPr>
          <p:cNvPr id="175" name="Group 85"/>
          <p:cNvGrpSpPr/>
          <p:nvPr/>
        </p:nvGrpSpPr>
        <p:grpSpPr>
          <a:xfrm>
            <a:off x="7481242" y="5056888"/>
            <a:ext cx="1368152" cy="745138"/>
            <a:chOff x="6804248" y="1484784"/>
            <a:chExt cx="1368152" cy="745138"/>
          </a:xfrm>
        </p:grpSpPr>
        <p:sp>
          <p:nvSpPr>
            <p:cNvPr id="176" name="5-Point Star 175"/>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lowchart: Connector 176"/>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TextBox 177"/>
            <p:cNvSpPr txBox="1"/>
            <p:nvPr/>
          </p:nvSpPr>
          <p:spPr>
            <a:xfrm>
              <a:off x="7164288" y="1484784"/>
              <a:ext cx="1008112" cy="369332"/>
            </a:xfrm>
            <a:prstGeom prst="rect">
              <a:avLst/>
            </a:prstGeom>
            <a:noFill/>
          </p:spPr>
          <p:txBody>
            <a:bodyPr wrap="square" rtlCol="0">
              <a:spAutoFit/>
            </a:bodyPr>
            <a:lstStyle/>
            <a:p>
              <a:r>
                <a:rPr lang="en-US"/>
                <a:t>5 obs</a:t>
              </a:r>
            </a:p>
          </p:txBody>
        </p:sp>
        <p:sp>
          <p:nvSpPr>
            <p:cNvPr id="179" name="TextBox 178"/>
            <p:cNvSpPr txBox="1"/>
            <p:nvPr/>
          </p:nvSpPr>
          <p:spPr>
            <a:xfrm>
              <a:off x="7164288" y="1860590"/>
              <a:ext cx="1008112" cy="369332"/>
            </a:xfrm>
            <a:prstGeom prst="rect">
              <a:avLst/>
            </a:prstGeom>
            <a:noFill/>
          </p:spPr>
          <p:txBody>
            <a:bodyPr wrap="square" rtlCol="0">
              <a:spAutoFit/>
            </a:bodyPr>
            <a:lstStyle/>
            <a:p>
              <a:r>
                <a:rPr lang="en-US"/>
                <a:t>0 obs</a:t>
              </a:r>
            </a:p>
          </p:txBody>
        </p:sp>
      </p:grpSp>
    </p:spTree>
    <p:extLst>
      <p:ext uri="{BB962C8B-B14F-4D97-AF65-F5344CB8AC3E}">
        <p14:creationId xmlns:p14="http://schemas.microsoft.com/office/powerpoint/2010/main" val="41526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81429" y="337506"/>
            <a:ext cx="7886700" cy="759618"/>
          </a:xfrm>
        </p:spPr>
        <p:txBody>
          <a:bodyPr/>
          <a:lstStyle/>
          <a:p>
            <a:r>
              <a:rPr lang="en-US" dirty="0" smtClean="0"/>
              <a:t>Ide </a:t>
            </a:r>
            <a:r>
              <a:rPr lang="en-US" dirty="0" err="1" smtClean="0"/>
              <a:t>Dasar</a:t>
            </a:r>
            <a:endParaRPr lang="en-US" dirty="0"/>
          </a:p>
        </p:txBody>
      </p:sp>
      <p:sp>
        <p:nvSpPr>
          <p:cNvPr id="4" name="Slide Number Placeholder 3"/>
          <p:cNvSpPr>
            <a:spLocks noGrp="1"/>
          </p:cNvSpPr>
          <p:nvPr>
            <p:ph type="sldNum" sz="quarter" idx="12"/>
          </p:nvPr>
        </p:nvSpPr>
        <p:spPr/>
        <p:txBody>
          <a:bodyPr/>
          <a:lstStyle/>
          <a:p>
            <a:fld id="{FA84F1FF-EA00-4DFC-8ABA-92BCB195DC3B}" type="slidenum">
              <a:rPr lang="id-ID" smtClean="0"/>
              <a:t>153</a:t>
            </a:fld>
            <a:endParaRPr lang="id-ID"/>
          </a:p>
        </p:txBody>
      </p:sp>
      <p:pic>
        <p:nvPicPr>
          <p:cNvPr id="107" name="Picture 2"/>
          <p:cNvPicPr>
            <a:picLocks noChangeAspect="1" noChangeArrowheads="1"/>
          </p:cNvPicPr>
          <p:nvPr/>
        </p:nvPicPr>
        <p:blipFill>
          <a:blip r:embed="rId2" cstate="print"/>
          <a:srcRect/>
          <a:stretch>
            <a:fillRect/>
          </a:stretch>
        </p:blipFill>
        <p:spPr bwMode="auto">
          <a:xfrm>
            <a:off x="2000443" y="2303930"/>
            <a:ext cx="2838450" cy="2800350"/>
          </a:xfrm>
          <a:prstGeom prst="rect">
            <a:avLst/>
          </a:prstGeom>
          <a:noFill/>
          <a:ln w="9525">
            <a:noFill/>
            <a:miter lim="800000"/>
            <a:headEnd/>
            <a:tailEnd/>
          </a:ln>
        </p:spPr>
      </p:pic>
      <p:pic>
        <p:nvPicPr>
          <p:cNvPr id="108" name="Picture 3"/>
          <p:cNvPicPr>
            <a:picLocks noChangeAspect="1" noChangeArrowheads="1"/>
          </p:cNvPicPr>
          <p:nvPr/>
        </p:nvPicPr>
        <p:blipFill>
          <a:blip r:embed="rId3" cstate="print"/>
          <a:srcRect/>
          <a:stretch>
            <a:fillRect/>
          </a:stretch>
        </p:blipFill>
        <p:spPr bwMode="auto">
          <a:xfrm>
            <a:off x="6392932" y="2303931"/>
            <a:ext cx="2790825" cy="2809875"/>
          </a:xfrm>
          <a:prstGeom prst="rect">
            <a:avLst/>
          </a:prstGeom>
          <a:noFill/>
          <a:ln w="9525">
            <a:noFill/>
            <a:miter lim="800000"/>
            <a:headEnd/>
            <a:tailEnd/>
          </a:ln>
        </p:spPr>
      </p:pic>
      <p:grpSp>
        <p:nvGrpSpPr>
          <p:cNvPr id="109" name="Group 108"/>
          <p:cNvGrpSpPr/>
          <p:nvPr/>
        </p:nvGrpSpPr>
        <p:grpSpPr>
          <a:xfrm>
            <a:off x="2072451" y="5112242"/>
            <a:ext cx="1368152" cy="745138"/>
            <a:chOff x="6804248" y="1484784"/>
            <a:chExt cx="1368152" cy="745138"/>
          </a:xfrm>
        </p:grpSpPr>
        <p:sp>
          <p:nvSpPr>
            <p:cNvPr id="110" name="5-Point Star 109"/>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lowchart: Connector 110"/>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p:cNvSpPr txBox="1"/>
            <p:nvPr/>
          </p:nvSpPr>
          <p:spPr>
            <a:xfrm>
              <a:off x="7164288" y="1484784"/>
              <a:ext cx="1008112" cy="369332"/>
            </a:xfrm>
            <a:prstGeom prst="rect">
              <a:avLst/>
            </a:prstGeom>
            <a:noFill/>
          </p:spPr>
          <p:txBody>
            <a:bodyPr wrap="square" rtlCol="0">
              <a:spAutoFit/>
            </a:bodyPr>
            <a:lstStyle/>
            <a:p>
              <a:r>
                <a:rPr lang="en-US"/>
                <a:t>7 obs</a:t>
              </a:r>
            </a:p>
          </p:txBody>
        </p:sp>
        <p:sp>
          <p:nvSpPr>
            <p:cNvPr id="113" name="TextBox 112"/>
            <p:cNvSpPr txBox="1"/>
            <p:nvPr/>
          </p:nvSpPr>
          <p:spPr>
            <a:xfrm>
              <a:off x="7164288" y="1860590"/>
              <a:ext cx="1008112" cy="369332"/>
            </a:xfrm>
            <a:prstGeom prst="rect">
              <a:avLst/>
            </a:prstGeom>
            <a:noFill/>
          </p:spPr>
          <p:txBody>
            <a:bodyPr wrap="square" rtlCol="0">
              <a:spAutoFit/>
            </a:bodyPr>
            <a:lstStyle/>
            <a:p>
              <a:r>
                <a:rPr lang="en-US"/>
                <a:t>12 obs</a:t>
              </a:r>
            </a:p>
          </p:txBody>
        </p:sp>
      </p:grpSp>
      <p:grpSp>
        <p:nvGrpSpPr>
          <p:cNvPr id="114" name="Group 113"/>
          <p:cNvGrpSpPr/>
          <p:nvPr/>
        </p:nvGrpSpPr>
        <p:grpSpPr>
          <a:xfrm>
            <a:off x="3656627" y="5112242"/>
            <a:ext cx="1368152" cy="745138"/>
            <a:chOff x="6804248" y="1484784"/>
            <a:chExt cx="1368152" cy="745138"/>
          </a:xfrm>
        </p:grpSpPr>
        <p:sp>
          <p:nvSpPr>
            <p:cNvPr id="115" name="5-Point Star 114"/>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lowchart: Connector 115"/>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p:cNvSpPr txBox="1"/>
            <p:nvPr/>
          </p:nvSpPr>
          <p:spPr>
            <a:xfrm>
              <a:off x="7164288" y="1484784"/>
              <a:ext cx="1008112" cy="369332"/>
            </a:xfrm>
            <a:prstGeom prst="rect">
              <a:avLst/>
            </a:prstGeom>
            <a:noFill/>
          </p:spPr>
          <p:txBody>
            <a:bodyPr wrap="square" rtlCol="0">
              <a:spAutoFit/>
            </a:bodyPr>
            <a:lstStyle/>
            <a:p>
              <a:r>
                <a:rPr lang="en-US"/>
                <a:t>9 obs</a:t>
              </a:r>
            </a:p>
          </p:txBody>
        </p:sp>
        <p:sp>
          <p:nvSpPr>
            <p:cNvPr id="118" name="TextBox 117"/>
            <p:cNvSpPr txBox="1"/>
            <p:nvPr/>
          </p:nvSpPr>
          <p:spPr>
            <a:xfrm>
              <a:off x="7164288" y="1860590"/>
              <a:ext cx="1008112" cy="369332"/>
            </a:xfrm>
            <a:prstGeom prst="rect">
              <a:avLst/>
            </a:prstGeom>
            <a:noFill/>
          </p:spPr>
          <p:txBody>
            <a:bodyPr wrap="square" rtlCol="0">
              <a:spAutoFit/>
            </a:bodyPr>
            <a:lstStyle/>
            <a:p>
              <a:r>
                <a:rPr lang="en-US"/>
                <a:t>1 obs</a:t>
              </a:r>
            </a:p>
          </p:txBody>
        </p:sp>
      </p:grpSp>
      <p:grpSp>
        <p:nvGrpSpPr>
          <p:cNvPr id="119" name="Group 80"/>
          <p:cNvGrpSpPr/>
          <p:nvPr/>
        </p:nvGrpSpPr>
        <p:grpSpPr>
          <a:xfrm>
            <a:off x="6680963" y="5112242"/>
            <a:ext cx="1368152" cy="745138"/>
            <a:chOff x="6804248" y="1484784"/>
            <a:chExt cx="1368152" cy="745138"/>
          </a:xfrm>
        </p:grpSpPr>
        <p:sp>
          <p:nvSpPr>
            <p:cNvPr id="120" name="5-Point Star 119"/>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lowchart: Connector 120"/>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p:cNvSpPr txBox="1"/>
            <p:nvPr/>
          </p:nvSpPr>
          <p:spPr>
            <a:xfrm>
              <a:off x="7164288" y="1484784"/>
              <a:ext cx="1008112" cy="369332"/>
            </a:xfrm>
            <a:prstGeom prst="rect">
              <a:avLst/>
            </a:prstGeom>
            <a:noFill/>
          </p:spPr>
          <p:txBody>
            <a:bodyPr wrap="square" rtlCol="0">
              <a:spAutoFit/>
            </a:bodyPr>
            <a:lstStyle/>
            <a:p>
              <a:r>
                <a:rPr lang="en-US"/>
                <a:t>11 obs</a:t>
              </a:r>
            </a:p>
          </p:txBody>
        </p:sp>
        <p:sp>
          <p:nvSpPr>
            <p:cNvPr id="123" name="TextBox 122"/>
            <p:cNvSpPr txBox="1"/>
            <p:nvPr/>
          </p:nvSpPr>
          <p:spPr>
            <a:xfrm>
              <a:off x="7164288" y="1860590"/>
              <a:ext cx="1008112" cy="369332"/>
            </a:xfrm>
            <a:prstGeom prst="rect">
              <a:avLst/>
            </a:prstGeom>
            <a:noFill/>
          </p:spPr>
          <p:txBody>
            <a:bodyPr wrap="square" rtlCol="0">
              <a:spAutoFit/>
            </a:bodyPr>
            <a:lstStyle/>
            <a:p>
              <a:r>
                <a:rPr lang="en-US"/>
                <a:t>13 obs</a:t>
              </a:r>
            </a:p>
          </p:txBody>
        </p:sp>
      </p:grpSp>
      <p:grpSp>
        <p:nvGrpSpPr>
          <p:cNvPr id="124" name="Group 85"/>
          <p:cNvGrpSpPr/>
          <p:nvPr/>
        </p:nvGrpSpPr>
        <p:grpSpPr>
          <a:xfrm>
            <a:off x="8481163" y="5112242"/>
            <a:ext cx="1368152" cy="745138"/>
            <a:chOff x="6804248" y="1484784"/>
            <a:chExt cx="1368152" cy="745138"/>
          </a:xfrm>
        </p:grpSpPr>
        <p:sp>
          <p:nvSpPr>
            <p:cNvPr id="125" name="5-Point Star 124"/>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lowchart: Connector 125"/>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p:cNvSpPr txBox="1"/>
            <p:nvPr/>
          </p:nvSpPr>
          <p:spPr>
            <a:xfrm>
              <a:off x="7164288" y="1484784"/>
              <a:ext cx="1008112" cy="369332"/>
            </a:xfrm>
            <a:prstGeom prst="rect">
              <a:avLst/>
            </a:prstGeom>
            <a:noFill/>
          </p:spPr>
          <p:txBody>
            <a:bodyPr wrap="square" rtlCol="0">
              <a:spAutoFit/>
            </a:bodyPr>
            <a:lstStyle/>
            <a:p>
              <a:r>
                <a:rPr lang="en-US"/>
                <a:t>5 obs</a:t>
              </a:r>
            </a:p>
          </p:txBody>
        </p:sp>
        <p:sp>
          <p:nvSpPr>
            <p:cNvPr id="128" name="TextBox 127"/>
            <p:cNvSpPr txBox="1"/>
            <p:nvPr/>
          </p:nvSpPr>
          <p:spPr>
            <a:xfrm>
              <a:off x="7164288" y="1860590"/>
              <a:ext cx="1008112" cy="369332"/>
            </a:xfrm>
            <a:prstGeom prst="rect">
              <a:avLst/>
            </a:prstGeom>
            <a:noFill/>
          </p:spPr>
          <p:txBody>
            <a:bodyPr wrap="square" rtlCol="0">
              <a:spAutoFit/>
            </a:bodyPr>
            <a:lstStyle/>
            <a:p>
              <a:r>
                <a:rPr lang="en-US"/>
                <a:t>0 obs</a:t>
              </a:r>
            </a:p>
          </p:txBody>
        </p:sp>
      </p:grpSp>
      <p:grpSp>
        <p:nvGrpSpPr>
          <p:cNvPr id="129" name="Group 75"/>
          <p:cNvGrpSpPr/>
          <p:nvPr/>
        </p:nvGrpSpPr>
        <p:grpSpPr>
          <a:xfrm>
            <a:off x="4952771" y="1392884"/>
            <a:ext cx="1368152" cy="745138"/>
            <a:chOff x="6804248" y="1484784"/>
            <a:chExt cx="1368152" cy="745138"/>
          </a:xfrm>
        </p:grpSpPr>
        <p:sp>
          <p:nvSpPr>
            <p:cNvPr id="130" name="5-Point Star 129"/>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lowchart: Connector 130"/>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TextBox 131"/>
            <p:cNvSpPr txBox="1"/>
            <p:nvPr/>
          </p:nvSpPr>
          <p:spPr>
            <a:xfrm>
              <a:off x="7164288" y="1484784"/>
              <a:ext cx="1008112" cy="369332"/>
            </a:xfrm>
            <a:prstGeom prst="rect">
              <a:avLst/>
            </a:prstGeom>
            <a:noFill/>
          </p:spPr>
          <p:txBody>
            <a:bodyPr wrap="square" rtlCol="0">
              <a:spAutoFit/>
            </a:bodyPr>
            <a:lstStyle/>
            <a:p>
              <a:r>
                <a:rPr lang="en-US"/>
                <a:t>16 obs</a:t>
              </a:r>
            </a:p>
          </p:txBody>
        </p:sp>
        <p:sp>
          <p:nvSpPr>
            <p:cNvPr id="133" name="TextBox 132"/>
            <p:cNvSpPr txBox="1"/>
            <p:nvPr/>
          </p:nvSpPr>
          <p:spPr>
            <a:xfrm>
              <a:off x="7164288" y="1860590"/>
              <a:ext cx="1008112" cy="369332"/>
            </a:xfrm>
            <a:prstGeom prst="rect">
              <a:avLst/>
            </a:prstGeom>
            <a:noFill/>
          </p:spPr>
          <p:txBody>
            <a:bodyPr wrap="square" rtlCol="0">
              <a:spAutoFit/>
            </a:bodyPr>
            <a:lstStyle/>
            <a:p>
              <a:r>
                <a:rPr lang="en-US"/>
                <a:t>13 obs</a:t>
              </a:r>
            </a:p>
          </p:txBody>
        </p:sp>
      </p:grpSp>
      <p:sp>
        <p:nvSpPr>
          <p:cNvPr id="134" name="TextBox 133"/>
          <p:cNvSpPr txBox="1"/>
          <p:nvPr/>
        </p:nvSpPr>
        <p:spPr>
          <a:xfrm>
            <a:off x="3872651" y="6198256"/>
            <a:ext cx="4104456" cy="523220"/>
          </a:xfrm>
          <a:prstGeom prst="rect">
            <a:avLst/>
          </a:prstGeom>
          <a:noFill/>
        </p:spPr>
        <p:txBody>
          <a:bodyPr wrap="square" rtlCol="0">
            <a:spAutoFit/>
          </a:bodyPr>
          <a:lstStyle/>
          <a:p>
            <a:pPr algn="ctr"/>
            <a:r>
              <a:rPr lang="en-US" sz="2800" b="1"/>
              <a:t>Mana yang lebih baik?</a:t>
            </a:r>
          </a:p>
        </p:txBody>
      </p:sp>
      <p:cxnSp>
        <p:nvCxnSpPr>
          <p:cNvPr id="135" name="Straight Arrow Connector 134"/>
          <p:cNvCxnSpPr/>
          <p:nvPr/>
        </p:nvCxnSpPr>
        <p:spPr>
          <a:xfrm flipH="1">
            <a:off x="3512611" y="1680916"/>
            <a:ext cx="1080120"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6464939" y="1680916"/>
            <a:ext cx="1152128"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93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144538" y="288223"/>
            <a:ext cx="7886700" cy="759618"/>
          </a:xfrm>
        </p:spPr>
        <p:txBody>
          <a:bodyPr/>
          <a:lstStyle/>
          <a:p>
            <a:r>
              <a:rPr lang="en-US" dirty="0" smtClean="0"/>
              <a:t>Ide </a:t>
            </a:r>
            <a:r>
              <a:rPr lang="en-US" dirty="0" err="1" smtClean="0"/>
              <a:t>Dasar</a:t>
            </a:r>
            <a:endParaRPr lang="en-US" dirty="0"/>
          </a:p>
        </p:txBody>
      </p:sp>
      <p:sp>
        <p:nvSpPr>
          <p:cNvPr id="4" name="Slide Number Placeholder 3"/>
          <p:cNvSpPr>
            <a:spLocks noGrp="1"/>
          </p:cNvSpPr>
          <p:nvPr>
            <p:ph type="sldNum" sz="quarter" idx="12"/>
          </p:nvPr>
        </p:nvSpPr>
        <p:spPr/>
        <p:txBody>
          <a:bodyPr/>
          <a:lstStyle/>
          <a:p>
            <a:fld id="{FA84F1FF-EA00-4DFC-8ABA-92BCB195DC3B}" type="slidenum">
              <a:rPr lang="id-ID" smtClean="0"/>
              <a:t>154</a:t>
            </a:fld>
            <a:endParaRPr lang="id-ID"/>
          </a:p>
        </p:txBody>
      </p:sp>
      <p:pic>
        <p:nvPicPr>
          <p:cNvPr id="35" name="Picture 2"/>
          <p:cNvPicPr>
            <a:picLocks noChangeAspect="1" noChangeArrowheads="1"/>
          </p:cNvPicPr>
          <p:nvPr/>
        </p:nvPicPr>
        <p:blipFill>
          <a:blip r:embed="rId2" cstate="print"/>
          <a:srcRect/>
          <a:stretch>
            <a:fillRect/>
          </a:stretch>
        </p:blipFill>
        <p:spPr bwMode="auto">
          <a:xfrm>
            <a:off x="2260325" y="2161654"/>
            <a:ext cx="2838450" cy="2800350"/>
          </a:xfrm>
          <a:prstGeom prst="rect">
            <a:avLst/>
          </a:prstGeom>
          <a:noFill/>
          <a:ln w="9525">
            <a:noFill/>
            <a:miter lim="800000"/>
            <a:headEnd/>
            <a:tailEnd/>
          </a:ln>
        </p:spPr>
      </p:pic>
      <p:pic>
        <p:nvPicPr>
          <p:cNvPr id="36" name="Picture 3"/>
          <p:cNvPicPr>
            <a:picLocks noChangeAspect="1" noChangeArrowheads="1"/>
          </p:cNvPicPr>
          <p:nvPr/>
        </p:nvPicPr>
        <p:blipFill>
          <a:blip r:embed="rId3" cstate="print"/>
          <a:srcRect/>
          <a:stretch>
            <a:fillRect/>
          </a:stretch>
        </p:blipFill>
        <p:spPr bwMode="auto">
          <a:xfrm>
            <a:off x="6652814" y="2161655"/>
            <a:ext cx="2790825" cy="2809875"/>
          </a:xfrm>
          <a:prstGeom prst="rect">
            <a:avLst/>
          </a:prstGeom>
          <a:noFill/>
          <a:ln w="9525">
            <a:noFill/>
            <a:miter lim="800000"/>
            <a:headEnd/>
            <a:tailEnd/>
          </a:ln>
        </p:spPr>
      </p:pic>
      <p:grpSp>
        <p:nvGrpSpPr>
          <p:cNvPr id="37" name="Group 75"/>
          <p:cNvGrpSpPr/>
          <p:nvPr/>
        </p:nvGrpSpPr>
        <p:grpSpPr>
          <a:xfrm>
            <a:off x="2332333" y="4825950"/>
            <a:ext cx="1368152" cy="745138"/>
            <a:chOff x="6804248" y="1484784"/>
            <a:chExt cx="1368152" cy="745138"/>
          </a:xfrm>
        </p:grpSpPr>
        <p:sp>
          <p:nvSpPr>
            <p:cNvPr id="38" name="5-Point Star 37"/>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7164288" y="1484784"/>
              <a:ext cx="1008112" cy="369332"/>
            </a:xfrm>
            <a:prstGeom prst="rect">
              <a:avLst/>
            </a:prstGeom>
            <a:noFill/>
          </p:spPr>
          <p:txBody>
            <a:bodyPr wrap="square" rtlCol="0">
              <a:spAutoFit/>
            </a:bodyPr>
            <a:lstStyle/>
            <a:p>
              <a:r>
                <a:rPr lang="en-US"/>
                <a:t>7 obs</a:t>
              </a:r>
            </a:p>
          </p:txBody>
        </p:sp>
        <p:sp>
          <p:nvSpPr>
            <p:cNvPr id="41" name="TextBox 40"/>
            <p:cNvSpPr txBox="1"/>
            <p:nvPr/>
          </p:nvSpPr>
          <p:spPr>
            <a:xfrm>
              <a:off x="7164288" y="1860590"/>
              <a:ext cx="1008112" cy="369332"/>
            </a:xfrm>
            <a:prstGeom prst="rect">
              <a:avLst/>
            </a:prstGeom>
            <a:noFill/>
          </p:spPr>
          <p:txBody>
            <a:bodyPr wrap="square" rtlCol="0">
              <a:spAutoFit/>
            </a:bodyPr>
            <a:lstStyle/>
            <a:p>
              <a:r>
                <a:rPr lang="en-US"/>
                <a:t>12 obs</a:t>
              </a:r>
            </a:p>
          </p:txBody>
        </p:sp>
      </p:grpSp>
      <p:grpSp>
        <p:nvGrpSpPr>
          <p:cNvPr id="42" name="Group 91"/>
          <p:cNvGrpSpPr/>
          <p:nvPr/>
        </p:nvGrpSpPr>
        <p:grpSpPr>
          <a:xfrm>
            <a:off x="3916509" y="4825950"/>
            <a:ext cx="1368152" cy="745138"/>
            <a:chOff x="6804248" y="1484784"/>
            <a:chExt cx="1368152" cy="745138"/>
          </a:xfrm>
        </p:grpSpPr>
        <p:sp>
          <p:nvSpPr>
            <p:cNvPr id="43" name="5-Point Star 42"/>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7164288" y="1484784"/>
              <a:ext cx="1008112" cy="369332"/>
            </a:xfrm>
            <a:prstGeom prst="rect">
              <a:avLst/>
            </a:prstGeom>
            <a:noFill/>
          </p:spPr>
          <p:txBody>
            <a:bodyPr wrap="square" rtlCol="0">
              <a:spAutoFit/>
            </a:bodyPr>
            <a:lstStyle/>
            <a:p>
              <a:r>
                <a:rPr lang="en-US"/>
                <a:t>9 obs</a:t>
              </a:r>
            </a:p>
          </p:txBody>
        </p:sp>
        <p:sp>
          <p:nvSpPr>
            <p:cNvPr id="46" name="TextBox 45"/>
            <p:cNvSpPr txBox="1"/>
            <p:nvPr/>
          </p:nvSpPr>
          <p:spPr>
            <a:xfrm>
              <a:off x="7164288" y="1860590"/>
              <a:ext cx="1008112" cy="369332"/>
            </a:xfrm>
            <a:prstGeom prst="rect">
              <a:avLst/>
            </a:prstGeom>
            <a:noFill/>
          </p:spPr>
          <p:txBody>
            <a:bodyPr wrap="square" rtlCol="0">
              <a:spAutoFit/>
            </a:bodyPr>
            <a:lstStyle/>
            <a:p>
              <a:r>
                <a:rPr lang="en-US"/>
                <a:t>1 obs</a:t>
              </a:r>
            </a:p>
          </p:txBody>
        </p:sp>
      </p:grpSp>
      <p:grpSp>
        <p:nvGrpSpPr>
          <p:cNvPr id="47" name="Group 80"/>
          <p:cNvGrpSpPr/>
          <p:nvPr/>
        </p:nvGrpSpPr>
        <p:grpSpPr>
          <a:xfrm>
            <a:off x="6940845" y="4825950"/>
            <a:ext cx="1368152" cy="745138"/>
            <a:chOff x="6804248" y="1484784"/>
            <a:chExt cx="1368152" cy="745138"/>
          </a:xfrm>
        </p:grpSpPr>
        <p:sp>
          <p:nvSpPr>
            <p:cNvPr id="48" name="5-Point Star 47"/>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7164288" y="1484784"/>
              <a:ext cx="1008112" cy="369332"/>
            </a:xfrm>
            <a:prstGeom prst="rect">
              <a:avLst/>
            </a:prstGeom>
            <a:noFill/>
          </p:spPr>
          <p:txBody>
            <a:bodyPr wrap="square" rtlCol="0">
              <a:spAutoFit/>
            </a:bodyPr>
            <a:lstStyle/>
            <a:p>
              <a:r>
                <a:rPr lang="en-US"/>
                <a:t>11 obs</a:t>
              </a:r>
            </a:p>
          </p:txBody>
        </p:sp>
        <p:sp>
          <p:nvSpPr>
            <p:cNvPr id="51" name="TextBox 50"/>
            <p:cNvSpPr txBox="1"/>
            <p:nvPr/>
          </p:nvSpPr>
          <p:spPr>
            <a:xfrm>
              <a:off x="7164288" y="1860590"/>
              <a:ext cx="1008112" cy="369332"/>
            </a:xfrm>
            <a:prstGeom prst="rect">
              <a:avLst/>
            </a:prstGeom>
            <a:noFill/>
          </p:spPr>
          <p:txBody>
            <a:bodyPr wrap="square" rtlCol="0">
              <a:spAutoFit/>
            </a:bodyPr>
            <a:lstStyle/>
            <a:p>
              <a:r>
                <a:rPr lang="en-US"/>
                <a:t>13 obs</a:t>
              </a:r>
            </a:p>
          </p:txBody>
        </p:sp>
      </p:grpSp>
      <p:grpSp>
        <p:nvGrpSpPr>
          <p:cNvPr id="52" name="Group 85"/>
          <p:cNvGrpSpPr/>
          <p:nvPr/>
        </p:nvGrpSpPr>
        <p:grpSpPr>
          <a:xfrm>
            <a:off x="8741045" y="4825950"/>
            <a:ext cx="1368152" cy="745138"/>
            <a:chOff x="6804248" y="1484784"/>
            <a:chExt cx="1368152" cy="745138"/>
          </a:xfrm>
        </p:grpSpPr>
        <p:sp>
          <p:nvSpPr>
            <p:cNvPr id="53" name="5-Point Star 52"/>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7164288" y="1484784"/>
              <a:ext cx="1008112" cy="369332"/>
            </a:xfrm>
            <a:prstGeom prst="rect">
              <a:avLst/>
            </a:prstGeom>
            <a:noFill/>
          </p:spPr>
          <p:txBody>
            <a:bodyPr wrap="square" rtlCol="0">
              <a:spAutoFit/>
            </a:bodyPr>
            <a:lstStyle/>
            <a:p>
              <a:r>
                <a:rPr lang="en-US"/>
                <a:t>5 obs</a:t>
              </a:r>
            </a:p>
          </p:txBody>
        </p:sp>
        <p:sp>
          <p:nvSpPr>
            <p:cNvPr id="56" name="TextBox 55"/>
            <p:cNvSpPr txBox="1"/>
            <p:nvPr/>
          </p:nvSpPr>
          <p:spPr>
            <a:xfrm>
              <a:off x="7164288" y="1860590"/>
              <a:ext cx="1008112" cy="369332"/>
            </a:xfrm>
            <a:prstGeom prst="rect">
              <a:avLst/>
            </a:prstGeom>
            <a:noFill/>
          </p:spPr>
          <p:txBody>
            <a:bodyPr wrap="square" rtlCol="0">
              <a:spAutoFit/>
            </a:bodyPr>
            <a:lstStyle/>
            <a:p>
              <a:r>
                <a:rPr lang="en-US"/>
                <a:t>0 obs</a:t>
              </a:r>
            </a:p>
          </p:txBody>
        </p:sp>
      </p:grpSp>
      <p:grpSp>
        <p:nvGrpSpPr>
          <p:cNvPr id="57" name="Group 75"/>
          <p:cNvGrpSpPr/>
          <p:nvPr/>
        </p:nvGrpSpPr>
        <p:grpSpPr>
          <a:xfrm>
            <a:off x="5212653" y="1250608"/>
            <a:ext cx="1368152" cy="745138"/>
            <a:chOff x="6804248" y="1484784"/>
            <a:chExt cx="1368152" cy="745138"/>
          </a:xfrm>
        </p:grpSpPr>
        <p:sp>
          <p:nvSpPr>
            <p:cNvPr id="58" name="5-Point Star 57"/>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7164288" y="1484784"/>
              <a:ext cx="1008112" cy="369332"/>
            </a:xfrm>
            <a:prstGeom prst="rect">
              <a:avLst/>
            </a:prstGeom>
            <a:noFill/>
          </p:spPr>
          <p:txBody>
            <a:bodyPr wrap="square" rtlCol="0">
              <a:spAutoFit/>
            </a:bodyPr>
            <a:lstStyle/>
            <a:p>
              <a:r>
                <a:rPr lang="en-US"/>
                <a:t>16 obs</a:t>
              </a:r>
            </a:p>
          </p:txBody>
        </p:sp>
        <p:sp>
          <p:nvSpPr>
            <p:cNvPr id="61" name="TextBox 60"/>
            <p:cNvSpPr txBox="1"/>
            <p:nvPr/>
          </p:nvSpPr>
          <p:spPr>
            <a:xfrm>
              <a:off x="7164288" y="1860590"/>
              <a:ext cx="1008112" cy="369332"/>
            </a:xfrm>
            <a:prstGeom prst="rect">
              <a:avLst/>
            </a:prstGeom>
            <a:noFill/>
          </p:spPr>
          <p:txBody>
            <a:bodyPr wrap="square" rtlCol="0">
              <a:spAutoFit/>
            </a:bodyPr>
            <a:lstStyle/>
            <a:p>
              <a:r>
                <a:rPr lang="en-US"/>
                <a:t>13 obs</a:t>
              </a:r>
            </a:p>
          </p:txBody>
        </p:sp>
      </p:grpSp>
      <p:cxnSp>
        <p:nvCxnSpPr>
          <p:cNvPr id="62" name="Straight Arrow Connector 61"/>
          <p:cNvCxnSpPr/>
          <p:nvPr/>
        </p:nvCxnSpPr>
        <p:spPr>
          <a:xfrm flipH="1">
            <a:off x="3772493" y="1538640"/>
            <a:ext cx="1080120"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6724821" y="1538640"/>
            <a:ext cx="1152128"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764839" y="1961397"/>
            <a:ext cx="1944216" cy="646331"/>
          </a:xfrm>
          <a:prstGeom prst="rect">
            <a:avLst/>
          </a:prstGeom>
          <a:solidFill>
            <a:schemeClr val="accent6">
              <a:lumMod val="20000"/>
              <a:lumOff val="80000"/>
            </a:schemeClr>
          </a:solidFill>
        </p:spPr>
        <p:txBody>
          <a:bodyPr wrap="square" rtlCol="0">
            <a:spAutoFit/>
          </a:bodyPr>
          <a:lstStyle/>
          <a:p>
            <a:pPr algn="ctr"/>
            <a:r>
              <a:rPr lang="en-US"/>
              <a:t>Entropy =  0.9923</a:t>
            </a:r>
          </a:p>
        </p:txBody>
      </p:sp>
      <p:sp>
        <p:nvSpPr>
          <p:cNvPr id="65" name="TextBox 64"/>
          <p:cNvSpPr txBox="1"/>
          <p:nvPr/>
        </p:nvSpPr>
        <p:spPr>
          <a:xfrm>
            <a:off x="2116309" y="5561796"/>
            <a:ext cx="1463040" cy="369332"/>
          </a:xfrm>
          <a:prstGeom prst="rect">
            <a:avLst/>
          </a:prstGeom>
          <a:solidFill>
            <a:schemeClr val="accent6">
              <a:lumMod val="20000"/>
              <a:lumOff val="80000"/>
            </a:schemeClr>
          </a:solidFill>
        </p:spPr>
        <p:txBody>
          <a:bodyPr wrap="square" rtlCol="0">
            <a:spAutoFit/>
          </a:bodyPr>
          <a:lstStyle/>
          <a:p>
            <a:pPr algn="ctr"/>
            <a:r>
              <a:rPr lang="en-US"/>
              <a:t>E = 0.9495</a:t>
            </a:r>
          </a:p>
        </p:txBody>
      </p:sp>
      <p:sp>
        <p:nvSpPr>
          <p:cNvPr id="66" name="TextBox 65"/>
          <p:cNvSpPr txBox="1"/>
          <p:nvPr/>
        </p:nvSpPr>
        <p:spPr>
          <a:xfrm>
            <a:off x="3821621" y="5561796"/>
            <a:ext cx="1463040" cy="369332"/>
          </a:xfrm>
          <a:prstGeom prst="rect">
            <a:avLst/>
          </a:prstGeom>
          <a:solidFill>
            <a:schemeClr val="accent6">
              <a:lumMod val="20000"/>
              <a:lumOff val="80000"/>
            </a:schemeClr>
          </a:solidFill>
        </p:spPr>
        <p:txBody>
          <a:bodyPr wrap="square" rtlCol="0">
            <a:spAutoFit/>
          </a:bodyPr>
          <a:lstStyle/>
          <a:p>
            <a:pPr algn="ctr"/>
            <a:r>
              <a:rPr lang="en-US"/>
              <a:t>E = 0.4690</a:t>
            </a:r>
          </a:p>
        </p:txBody>
      </p:sp>
      <p:sp>
        <p:nvSpPr>
          <p:cNvPr id="67" name="TextBox 66"/>
          <p:cNvSpPr txBox="1"/>
          <p:nvPr/>
        </p:nvSpPr>
        <p:spPr>
          <a:xfrm>
            <a:off x="6845957" y="5561796"/>
            <a:ext cx="1463040" cy="369332"/>
          </a:xfrm>
          <a:prstGeom prst="rect">
            <a:avLst/>
          </a:prstGeom>
          <a:solidFill>
            <a:schemeClr val="accent6">
              <a:lumMod val="20000"/>
              <a:lumOff val="80000"/>
            </a:schemeClr>
          </a:solidFill>
        </p:spPr>
        <p:txBody>
          <a:bodyPr wrap="square" rtlCol="0">
            <a:spAutoFit/>
          </a:bodyPr>
          <a:lstStyle/>
          <a:p>
            <a:pPr algn="ctr"/>
            <a:r>
              <a:rPr lang="en-US"/>
              <a:t>E = 0.9950</a:t>
            </a:r>
          </a:p>
        </p:txBody>
      </p:sp>
      <p:sp>
        <p:nvSpPr>
          <p:cNvPr id="68" name="TextBox 67"/>
          <p:cNvSpPr txBox="1"/>
          <p:nvPr/>
        </p:nvSpPr>
        <p:spPr>
          <a:xfrm>
            <a:off x="8502141" y="5561796"/>
            <a:ext cx="1463040" cy="369332"/>
          </a:xfrm>
          <a:prstGeom prst="rect">
            <a:avLst/>
          </a:prstGeom>
          <a:solidFill>
            <a:schemeClr val="accent6">
              <a:lumMod val="20000"/>
              <a:lumOff val="80000"/>
            </a:schemeClr>
          </a:solidFill>
        </p:spPr>
        <p:txBody>
          <a:bodyPr wrap="square" rtlCol="0">
            <a:spAutoFit/>
          </a:bodyPr>
          <a:lstStyle/>
          <a:p>
            <a:pPr algn="ctr"/>
            <a:r>
              <a:rPr lang="en-US"/>
              <a:t>E = 0</a:t>
            </a:r>
          </a:p>
        </p:txBody>
      </p:sp>
      <p:sp>
        <p:nvSpPr>
          <p:cNvPr id="69" name="TextBox 68"/>
          <p:cNvSpPr txBox="1"/>
          <p:nvPr/>
        </p:nvSpPr>
        <p:spPr>
          <a:xfrm>
            <a:off x="2692373" y="6075145"/>
            <a:ext cx="2160240" cy="646331"/>
          </a:xfrm>
          <a:prstGeom prst="rect">
            <a:avLst/>
          </a:prstGeom>
          <a:solidFill>
            <a:schemeClr val="accent5">
              <a:lumMod val="60000"/>
              <a:lumOff val="40000"/>
            </a:schemeClr>
          </a:solidFill>
        </p:spPr>
        <p:txBody>
          <a:bodyPr wrap="square" rtlCol="0">
            <a:spAutoFit/>
          </a:bodyPr>
          <a:lstStyle/>
          <a:p>
            <a:pPr algn="ctr"/>
            <a:r>
              <a:rPr lang="en-US" dirty="0"/>
              <a:t>Information Gain = 0.2085</a:t>
            </a:r>
          </a:p>
        </p:txBody>
      </p:sp>
      <p:sp>
        <p:nvSpPr>
          <p:cNvPr id="70" name="TextBox 69"/>
          <p:cNvSpPr txBox="1"/>
          <p:nvPr/>
        </p:nvSpPr>
        <p:spPr>
          <a:xfrm>
            <a:off x="7228877" y="6075145"/>
            <a:ext cx="2160240" cy="646331"/>
          </a:xfrm>
          <a:prstGeom prst="rect">
            <a:avLst/>
          </a:prstGeom>
          <a:solidFill>
            <a:schemeClr val="accent5">
              <a:lumMod val="60000"/>
              <a:lumOff val="40000"/>
            </a:schemeClr>
          </a:solidFill>
        </p:spPr>
        <p:txBody>
          <a:bodyPr wrap="square" rtlCol="0">
            <a:spAutoFit/>
          </a:bodyPr>
          <a:lstStyle/>
          <a:p>
            <a:pPr algn="ctr"/>
            <a:r>
              <a:rPr lang="en-US" dirty="0"/>
              <a:t>Information Gain = 0.1688</a:t>
            </a:r>
          </a:p>
        </p:txBody>
      </p:sp>
      <p:sp>
        <p:nvSpPr>
          <p:cNvPr id="72" name="TextBox 71"/>
          <p:cNvSpPr txBox="1"/>
          <p:nvPr/>
        </p:nvSpPr>
        <p:spPr>
          <a:xfrm>
            <a:off x="5029773" y="5512886"/>
            <a:ext cx="360040" cy="1569660"/>
          </a:xfrm>
          <a:prstGeom prst="rect">
            <a:avLst/>
          </a:prstGeom>
          <a:noFill/>
        </p:spPr>
        <p:txBody>
          <a:bodyPr wrap="square" rtlCol="0">
            <a:spAutoFit/>
          </a:bodyPr>
          <a:lstStyle/>
          <a:p>
            <a:r>
              <a:rPr lang="en-US" sz="9600" b="1" dirty="0">
                <a:sym typeface="Wingdings 2"/>
              </a:rPr>
              <a:t></a:t>
            </a:r>
            <a:endParaRPr lang="en-US" sz="9600" b="1" dirty="0"/>
          </a:p>
        </p:txBody>
      </p:sp>
    </p:spTree>
    <p:extLst>
      <p:ext uri="{BB962C8B-B14F-4D97-AF65-F5344CB8AC3E}">
        <p14:creationId xmlns:p14="http://schemas.microsoft.com/office/powerpoint/2010/main" val="399681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52554" y="376786"/>
            <a:ext cx="7886700" cy="759618"/>
          </a:xfrm>
        </p:spPr>
        <p:txBody>
          <a:bodyPr/>
          <a:lstStyle/>
          <a:p>
            <a:r>
              <a:rPr lang="en-US" dirty="0" smtClean="0"/>
              <a:t>Ide </a:t>
            </a:r>
            <a:r>
              <a:rPr lang="en-US" dirty="0" err="1" smtClean="0"/>
              <a:t>Dasar</a:t>
            </a:r>
            <a:endParaRPr lang="en-US" dirty="0"/>
          </a:p>
        </p:txBody>
      </p:sp>
      <p:sp>
        <p:nvSpPr>
          <p:cNvPr id="4" name="Slide Number Placeholder 3"/>
          <p:cNvSpPr>
            <a:spLocks noGrp="1"/>
          </p:cNvSpPr>
          <p:nvPr>
            <p:ph type="sldNum" sz="quarter" idx="12"/>
          </p:nvPr>
        </p:nvSpPr>
        <p:spPr/>
        <p:txBody>
          <a:bodyPr/>
          <a:lstStyle/>
          <a:p>
            <a:fld id="{FA84F1FF-EA00-4DFC-8ABA-92BCB195DC3B}" type="slidenum">
              <a:rPr lang="id-ID" smtClean="0"/>
              <a:t>155</a:t>
            </a:fld>
            <a:endParaRPr lang="id-ID"/>
          </a:p>
        </p:txBody>
      </p:sp>
      <p:sp>
        <p:nvSpPr>
          <p:cNvPr id="35" name="TextBox 34"/>
          <p:cNvSpPr txBox="1"/>
          <p:nvPr/>
        </p:nvSpPr>
        <p:spPr>
          <a:xfrm>
            <a:off x="7228152" y="3687849"/>
            <a:ext cx="2880320" cy="1323439"/>
          </a:xfrm>
          <a:prstGeom prst="rect">
            <a:avLst/>
          </a:prstGeom>
          <a:noFill/>
        </p:spPr>
        <p:txBody>
          <a:bodyPr wrap="square" rtlCol="0">
            <a:spAutoFit/>
          </a:bodyPr>
          <a:lstStyle/>
          <a:p>
            <a:r>
              <a:rPr lang="en-US" sz="2000"/>
              <a:t>Lanjutkan mencari pemisahan untuk masing-masing kelompok….</a:t>
            </a:r>
          </a:p>
        </p:txBody>
      </p:sp>
      <p:grpSp>
        <p:nvGrpSpPr>
          <p:cNvPr id="36" name="Group 75"/>
          <p:cNvGrpSpPr/>
          <p:nvPr/>
        </p:nvGrpSpPr>
        <p:grpSpPr>
          <a:xfrm>
            <a:off x="2547632" y="2103672"/>
            <a:ext cx="4536504" cy="4617804"/>
            <a:chOff x="1331640" y="1052736"/>
            <a:chExt cx="4536504" cy="4617804"/>
          </a:xfrm>
        </p:grpSpPr>
        <p:grpSp>
          <p:nvGrpSpPr>
            <p:cNvPr id="37" name="Group 35"/>
            <p:cNvGrpSpPr/>
            <p:nvPr/>
          </p:nvGrpSpPr>
          <p:grpSpPr>
            <a:xfrm>
              <a:off x="1475656" y="1268760"/>
              <a:ext cx="4392488" cy="4401780"/>
              <a:chOff x="1475656" y="1268760"/>
              <a:chExt cx="4392488" cy="4401780"/>
            </a:xfrm>
          </p:grpSpPr>
          <p:cxnSp>
            <p:nvCxnSpPr>
              <p:cNvPr id="69" name="Straight Connector 68"/>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1475656" y="4124370"/>
                <a:ext cx="216024" cy="369332"/>
              </a:xfrm>
              <a:prstGeom prst="rect">
                <a:avLst/>
              </a:prstGeom>
              <a:noFill/>
            </p:spPr>
            <p:txBody>
              <a:bodyPr wrap="square" rtlCol="0">
                <a:spAutoFit/>
              </a:bodyPr>
              <a:lstStyle/>
              <a:p>
                <a:r>
                  <a:rPr lang="en-US"/>
                  <a:t>1</a:t>
                </a:r>
              </a:p>
            </p:txBody>
          </p:sp>
          <p:sp>
            <p:nvSpPr>
              <p:cNvPr id="72" name="TextBox 71"/>
              <p:cNvSpPr txBox="1"/>
              <p:nvPr/>
            </p:nvSpPr>
            <p:spPr>
              <a:xfrm>
                <a:off x="1475656" y="3212976"/>
                <a:ext cx="216024" cy="369332"/>
              </a:xfrm>
              <a:prstGeom prst="rect">
                <a:avLst/>
              </a:prstGeom>
              <a:noFill/>
            </p:spPr>
            <p:txBody>
              <a:bodyPr wrap="square" rtlCol="0">
                <a:spAutoFit/>
              </a:bodyPr>
              <a:lstStyle/>
              <a:p>
                <a:r>
                  <a:rPr lang="en-US"/>
                  <a:t>2</a:t>
                </a:r>
              </a:p>
            </p:txBody>
          </p:sp>
          <p:sp>
            <p:nvSpPr>
              <p:cNvPr id="73" name="TextBox 72"/>
              <p:cNvSpPr txBox="1"/>
              <p:nvPr/>
            </p:nvSpPr>
            <p:spPr>
              <a:xfrm>
                <a:off x="1475656" y="2348880"/>
                <a:ext cx="216024" cy="369332"/>
              </a:xfrm>
              <a:prstGeom prst="rect">
                <a:avLst/>
              </a:prstGeom>
              <a:noFill/>
            </p:spPr>
            <p:txBody>
              <a:bodyPr wrap="square" rtlCol="0">
                <a:spAutoFit/>
              </a:bodyPr>
              <a:lstStyle/>
              <a:p>
                <a:r>
                  <a:rPr lang="en-US"/>
                  <a:t>3</a:t>
                </a:r>
              </a:p>
            </p:txBody>
          </p:sp>
          <p:sp>
            <p:nvSpPr>
              <p:cNvPr id="74" name="TextBox 73"/>
              <p:cNvSpPr txBox="1"/>
              <p:nvPr/>
            </p:nvSpPr>
            <p:spPr>
              <a:xfrm>
                <a:off x="1475656" y="1412776"/>
                <a:ext cx="216024" cy="369332"/>
              </a:xfrm>
              <a:prstGeom prst="rect">
                <a:avLst/>
              </a:prstGeom>
              <a:noFill/>
            </p:spPr>
            <p:txBody>
              <a:bodyPr wrap="square" rtlCol="0">
                <a:spAutoFit/>
              </a:bodyPr>
              <a:lstStyle/>
              <a:p>
                <a:r>
                  <a:rPr lang="en-US"/>
                  <a:t>4</a:t>
                </a:r>
              </a:p>
            </p:txBody>
          </p:sp>
          <p:sp>
            <p:nvSpPr>
              <p:cNvPr id="75" name="TextBox 74"/>
              <p:cNvSpPr txBox="1"/>
              <p:nvPr/>
            </p:nvSpPr>
            <p:spPr>
              <a:xfrm>
                <a:off x="2627784" y="5301208"/>
                <a:ext cx="216024" cy="369332"/>
              </a:xfrm>
              <a:prstGeom prst="rect">
                <a:avLst/>
              </a:prstGeom>
              <a:noFill/>
            </p:spPr>
            <p:txBody>
              <a:bodyPr wrap="square" rtlCol="0">
                <a:spAutoFit/>
              </a:bodyPr>
              <a:lstStyle/>
              <a:p>
                <a:r>
                  <a:rPr lang="en-US"/>
                  <a:t>1</a:t>
                </a:r>
              </a:p>
            </p:txBody>
          </p:sp>
          <p:sp>
            <p:nvSpPr>
              <p:cNvPr id="76" name="TextBox 75"/>
              <p:cNvSpPr txBox="1"/>
              <p:nvPr/>
            </p:nvSpPr>
            <p:spPr>
              <a:xfrm>
                <a:off x="3563888" y="5301208"/>
                <a:ext cx="216024" cy="369332"/>
              </a:xfrm>
              <a:prstGeom prst="rect">
                <a:avLst/>
              </a:prstGeom>
              <a:noFill/>
            </p:spPr>
            <p:txBody>
              <a:bodyPr wrap="square" rtlCol="0">
                <a:spAutoFit/>
              </a:bodyPr>
              <a:lstStyle/>
              <a:p>
                <a:r>
                  <a:rPr lang="en-US"/>
                  <a:t>2</a:t>
                </a:r>
              </a:p>
            </p:txBody>
          </p:sp>
          <p:sp>
            <p:nvSpPr>
              <p:cNvPr id="77" name="TextBox 76"/>
              <p:cNvSpPr txBox="1"/>
              <p:nvPr/>
            </p:nvSpPr>
            <p:spPr>
              <a:xfrm>
                <a:off x="4427984" y="5301208"/>
                <a:ext cx="216024" cy="369332"/>
              </a:xfrm>
              <a:prstGeom prst="rect">
                <a:avLst/>
              </a:prstGeom>
              <a:noFill/>
            </p:spPr>
            <p:txBody>
              <a:bodyPr wrap="square" rtlCol="0">
                <a:spAutoFit/>
              </a:bodyPr>
              <a:lstStyle/>
              <a:p>
                <a:r>
                  <a:rPr lang="en-US"/>
                  <a:t>3</a:t>
                </a:r>
              </a:p>
            </p:txBody>
          </p:sp>
          <p:sp>
            <p:nvSpPr>
              <p:cNvPr id="78" name="TextBox 77"/>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38" name="5-Point Star 37"/>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5-Point Star 38"/>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5-Point Star 39"/>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5-Point Star 40"/>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5-Point Star 41"/>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5-Point Star 42"/>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5-Point Star 43"/>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5-Point Star 44"/>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5-Point Star 45"/>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5-Point Star 46"/>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5-Point Star 47"/>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5-Point Star 48"/>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5-Point Star 49"/>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5-Point Star 50"/>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5-Point Star 51"/>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5-Point Star 52"/>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68" name="TextBox 67"/>
            <p:cNvSpPr txBox="1"/>
            <p:nvPr/>
          </p:nvSpPr>
          <p:spPr>
            <a:xfrm>
              <a:off x="5436096" y="4725144"/>
              <a:ext cx="432048" cy="523220"/>
            </a:xfrm>
            <a:prstGeom prst="rect">
              <a:avLst/>
            </a:prstGeom>
            <a:noFill/>
          </p:spPr>
          <p:txBody>
            <a:bodyPr wrap="square" rtlCol="0">
              <a:spAutoFit/>
            </a:bodyPr>
            <a:lstStyle/>
            <a:p>
              <a:r>
                <a:rPr lang="en-US" sz="2800" b="1"/>
                <a:t>A</a:t>
              </a:r>
            </a:p>
          </p:txBody>
        </p:sp>
      </p:grpSp>
      <p:cxnSp>
        <p:nvCxnSpPr>
          <p:cNvPr id="79" name="Straight Connector 78"/>
          <p:cNvCxnSpPr/>
          <p:nvPr/>
        </p:nvCxnSpPr>
        <p:spPr>
          <a:xfrm flipV="1">
            <a:off x="4851888" y="2149570"/>
            <a:ext cx="0" cy="4114800"/>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4275824" y="1311584"/>
            <a:ext cx="1080120" cy="861774"/>
          </a:xfrm>
          <a:prstGeom prst="rect">
            <a:avLst/>
          </a:prstGeom>
          <a:noFill/>
        </p:spPr>
        <p:txBody>
          <a:bodyPr wrap="square" rtlCol="0">
            <a:spAutoFit/>
          </a:bodyPr>
          <a:lstStyle/>
          <a:p>
            <a:pPr algn="ctr"/>
            <a:r>
              <a:rPr lang="en-US" sz="3200">
                <a:solidFill>
                  <a:srgbClr val="FF0000"/>
                </a:solidFill>
                <a:sym typeface="Wingdings 2"/>
              </a:rPr>
              <a:t></a:t>
            </a:r>
            <a:endParaRPr lang="en-US">
              <a:solidFill>
                <a:srgbClr val="FF0000"/>
              </a:solidFill>
            </a:endParaRPr>
          </a:p>
          <a:p>
            <a:pPr algn="ctr"/>
            <a:r>
              <a:rPr lang="en-US" b="1">
                <a:solidFill>
                  <a:srgbClr val="FF0000"/>
                </a:solidFill>
              </a:rPr>
              <a:t>A  </a:t>
            </a:r>
            <a:r>
              <a:rPr lang="en-US" b="1">
                <a:solidFill>
                  <a:srgbClr val="FF0000"/>
                </a:solidFill>
                <a:sym typeface="Symbol"/>
              </a:rPr>
              <a:t>=</a:t>
            </a:r>
            <a:r>
              <a:rPr lang="en-US" b="1">
                <a:solidFill>
                  <a:srgbClr val="FF0000"/>
                </a:solidFill>
              </a:rPr>
              <a:t> 2</a:t>
            </a:r>
          </a:p>
        </p:txBody>
      </p:sp>
    </p:spTree>
    <p:extLst>
      <p:ext uri="{BB962C8B-B14F-4D97-AF65-F5344CB8AC3E}">
        <p14:creationId xmlns:p14="http://schemas.microsoft.com/office/powerpoint/2010/main" val="337066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61453" y="308754"/>
            <a:ext cx="7886700" cy="759618"/>
          </a:xfrm>
        </p:spPr>
        <p:txBody>
          <a:bodyPr/>
          <a:lstStyle/>
          <a:p>
            <a:r>
              <a:rPr lang="en-US" dirty="0" smtClean="0"/>
              <a:t>Ide </a:t>
            </a:r>
            <a:r>
              <a:rPr lang="en-US" dirty="0" err="1" smtClean="0"/>
              <a:t>Dasar</a:t>
            </a:r>
            <a:endParaRPr lang="en-US" dirty="0"/>
          </a:p>
        </p:txBody>
      </p:sp>
      <p:sp>
        <p:nvSpPr>
          <p:cNvPr id="4" name="Slide Number Placeholder 3"/>
          <p:cNvSpPr>
            <a:spLocks noGrp="1"/>
          </p:cNvSpPr>
          <p:nvPr>
            <p:ph type="sldNum" sz="quarter" idx="12"/>
          </p:nvPr>
        </p:nvSpPr>
        <p:spPr/>
        <p:txBody>
          <a:bodyPr/>
          <a:lstStyle/>
          <a:p>
            <a:fld id="{FA84F1FF-EA00-4DFC-8ABA-92BCB195DC3B}" type="slidenum">
              <a:rPr lang="id-ID" smtClean="0"/>
              <a:t>156</a:t>
            </a:fld>
            <a:endParaRPr lang="id-ID"/>
          </a:p>
        </p:txBody>
      </p:sp>
      <p:sp>
        <p:nvSpPr>
          <p:cNvPr id="81" name="TextBox 80"/>
          <p:cNvSpPr txBox="1"/>
          <p:nvPr/>
        </p:nvSpPr>
        <p:spPr>
          <a:xfrm>
            <a:off x="6949019" y="3589814"/>
            <a:ext cx="2880320" cy="1323439"/>
          </a:xfrm>
          <a:prstGeom prst="rect">
            <a:avLst/>
          </a:prstGeom>
          <a:noFill/>
        </p:spPr>
        <p:txBody>
          <a:bodyPr wrap="square" rtlCol="0">
            <a:spAutoFit/>
          </a:bodyPr>
          <a:lstStyle/>
          <a:p>
            <a:r>
              <a:rPr lang="en-US" sz="2000"/>
              <a:t>Lanjutkan mencari pemisahan untuk masing-masing kelompok….</a:t>
            </a:r>
          </a:p>
        </p:txBody>
      </p:sp>
      <p:grpSp>
        <p:nvGrpSpPr>
          <p:cNvPr id="82" name="Group 75"/>
          <p:cNvGrpSpPr/>
          <p:nvPr/>
        </p:nvGrpSpPr>
        <p:grpSpPr>
          <a:xfrm>
            <a:off x="2268499" y="2005637"/>
            <a:ext cx="4536504" cy="4617804"/>
            <a:chOff x="1331640" y="1052736"/>
            <a:chExt cx="4536504" cy="4617804"/>
          </a:xfrm>
        </p:grpSpPr>
        <p:grpSp>
          <p:nvGrpSpPr>
            <p:cNvPr id="83" name="Group 35"/>
            <p:cNvGrpSpPr/>
            <p:nvPr/>
          </p:nvGrpSpPr>
          <p:grpSpPr>
            <a:xfrm>
              <a:off x="1475656" y="1268760"/>
              <a:ext cx="4392488" cy="4401780"/>
              <a:chOff x="1475656" y="1268760"/>
              <a:chExt cx="4392488" cy="4401780"/>
            </a:xfrm>
          </p:grpSpPr>
          <p:cxnSp>
            <p:nvCxnSpPr>
              <p:cNvPr id="115" name="Straight Connector 114"/>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1475656" y="4124370"/>
                <a:ext cx="216024" cy="369332"/>
              </a:xfrm>
              <a:prstGeom prst="rect">
                <a:avLst/>
              </a:prstGeom>
              <a:noFill/>
            </p:spPr>
            <p:txBody>
              <a:bodyPr wrap="square" rtlCol="0">
                <a:spAutoFit/>
              </a:bodyPr>
              <a:lstStyle/>
              <a:p>
                <a:r>
                  <a:rPr lang="en-US"/>
                  <a:t>1</a:t>
                </a:r>
              </a:p>
            </p:txBody>
          </p:sp>
          <p:sp>
            <p:nvSpPr>
              <p:cNvPr id="118" name="TextBox 117"/>
              <p:cNvSpPr txBox="1"/>
              <p:nvPr/>
            </p:nvSpPr>
            <p:spPr>
              <a:xfrm>
                <a:off x="1475656" y="3212976"/>
                <a:ext cx="216024" cy="369332"/>
              </a:xfrm>
              <a:prstGeom prst="rect">
                <a:avLst/>
              </a:prstGeom>
              <a:noFill/>
            </p:spPr>
            <p:txBody>
              <a:bodyPr wrap="square" rtlCol="0">
                <a:spAutoFit/>
              </a:bodyPr>
              <a:lstStyle/>
              <a:p>
                <a:r>
                  <a:rPr lang="en-US"/>
                  <a:t>2</a:t>
                </a:r>
              </a:p>
            </p:txBody>
          </p:sp>
          <p:sp>
            <p:nvSpPr>
              <p:cNvPr id="119" name="TextBox 118"/>
              <p:cNvSpPr txBox="1"/>
              <p:nvPr/>
            </p:nvSpPr>
            <p:spPr>
              <a:xfrm>
                <a:off x="1475656" y="2348880"/>
                <a:ext cx="216024" cy="369332"/>
              </a:xfrm>
              <a:prstGeom prst="rect">
                <a:avLst/>
              </a:prstGeom>
              <a:noFill/>
            </p:spPr>
            <p:txBody>
              <a:bodyPr wrap="square" rtlCol="0">
                <a:spAutoFit/>
              </a:bodyPr>
              <a:lstStyle/>
              <a:p>
                <a:r>
                  <a:rPr lang="en-US"/>
                  <a:t>3</a:t>
                </a:r>
              </a:p>
            </p:txBody>
          </p:sp>
          <p:sp>
            <p:nvSpPr>
              <p:cNvPr id="120" name="TextBox 119"/>
              <p:cNvSpPr txBox="1"/>
              <p:nvPr/>
            </p:nvSpPr>
            <p:spPr>
              <a:xfrm>
                <a:off x="1475656" y="1412776"/>
                <a:ext cx="216024" cy="369332"/>
              </a:xfrm>
              <a:prstGeom prst="rect">
                <a:avLst/>
              </a:prstGeom>
              <a:noFill/>
            </p:spPr>
            <p:txBody>
              <a:bodyPr wrap="square" rtlCol="0">
                <a:spAutoFit/>
              </a:bodyPr>
              <a:lstStyle/>
              <a:p>
                <a:r>
                  <a:rPr lang="en-US"/>
                  <a:t>4</a:t>
                </a:r>
              </a:p>
            </p:txBody>
          </p:sp>
          <p:sp>
            <p:nvSpPr>
              <p:cNvPr id="121" name="TextBox 120"/>
              <p:cNvSpPr txBox="1"/>
              <p:nvPr/>
            </p:nvSpPr>
            <p:spPr>
              <a:xfrm>
                <a:off x="2627784" y="5301208"/>
                <a:ext cx="216024" cy="369332"/>
              </a:xfrm>
              <a:prstGeom prst="rect">
                <a:avLst/>
              </a:prstGeom>
              <a:noFill/>
            </p:spPr>
            <p:txBody>
              <a:bodyPr wrap="square" rtlCol="0">
                <a:spAutoFit/>
              </a:bodyPr>
              <a:lstStyle/>
              <a:p>
                <a:r>
                  <a:rPr lang="en-US"/>
                  <a:t>1</a:t>
                </a:r>
              </a:p>
            </p:txBody>
          </p:sp>
          <p:sp>
            <p:nvSpPr>
              <p:cNvPr id="122" name="TextBox 121"/>
              <p:cNvSpPr txBox="1"/>
              <p:nvPr/>
            </p:nvSpPr>
            <p:spPr>
              <a:xfrm>
                <a:off x="3563888" y="5301208"/>
                <a:ext cx="216024" cy="369332"/>
              </a:xfrm>
              <a:prstGeom prst="rect">
                <a:avLst/>
              </a:prstGeom>
              <a:noFill/>
            </p:spPr>
            <p:txBody>
              <a:bodyPr wrap="square" rtlCol="0">
                <a:spAutoFit/>
              </a:bodyPr>
              <a:lstStyle/>
              <a:p>
                <a:r>
                  <a:rPr lang="en-US"/>
                  <a:t>2</a:t>
                </a:r>
              </a:p>
            </p:txBody>
          </p:sp>
          <p:sp>
            <p:nvSpPr>
              <p:cNvPr id="123" name="TextBox 122"/>
              <p:cNvSpPr txBox="1"/>
              <p:nvPr/>
            </p:nvSpPr>
            <p:spPr>
              <a:xfrm>
                <a:off x="4427984" y="5301208"/>
                <a:ext cx="216024" cy="369332"/>
              </a:xfrm>
              <a:prstGeom prst="rect">
                <a:avLst/>
              </a:prstGeom>
              <a:noFill/>
            </p:spPr>
            <p:txBody>
              <a:bodyPr wrap="square" rtlCol="0">
                <a:spAutoFit/>
              </a:bodyPr>
              <a:lstStyle/>
              <a:p>
                <a:r>
                  <a:rPr lang="en-US"/>
                  <a:t>3</a:t>
                </a:r>
              </a:p>
            </p:txBody>
          </p:sp>
          <p:sp>
            <p:nvSpPr>
              <p:cNvPr id="124" name="TextBox 123"/>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84" name="5-Point Star 83"/>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5-Point Star 84"/>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5-Point Star 85"/>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5-Point Star 86"/>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5-Point Star 87"/>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5-Point Star 88"/>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5-Point Star 89"/>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5-Point Star 90"/>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Point Star 91"/>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Point Star 92"/>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Point Star 93"/>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5-Point Star 94"/>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5-Point Star 95"/>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5-Point Star 96"/>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5-Point Star 97"/>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Point Star 98"/>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lowchart: Connector 99"/>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lowchart: Connector 100"/>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lowchart: Connector 101"/>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lowchart: Connector 102"/>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lowchart: Connector 103"/>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lowchart: Connector 104"/>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lowchart: Connector 105"/>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lowchart: Connector 106"/>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lowchart: Connector 107"/>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lowchart: Connector 108"/>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lowchart: Connector 109"/>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lowchart: Connector 110"/>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lowchart: Connector 111"/>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114" name="TextBox 113"/>
            <p:cNvSpPr txBox="1"/>
            <p:nvPr/>
          </p:nvSpPr>
          <p:spPr>
            <a:xfrm>
              <a:off x="5436096" y="4725144"/>
              <a:ext cx="432048" cy="523220"/>
            </a:xfrm>
            <a:prstGeom prst="rect">
              <a:avLst/>
            </a:prstGeom>
            <a:noFill/>
          </p:spPr>
          <p:txBody>
            <a:bodyPr wrap="square" rtlCol="0">
              <a:spAutoFit/>
            </a:bodyPr>
            <a:lstStyle/>
            <a:p>
              <a:r>
                <a:rPr lang="en-US" sz="2800" b="1"/>
                <a:t>A</a:t>
              </a:r>
            </a:p>
          </p:txBody>
        </p:sp>
      </p:grpSp>
      <p:cxnSp>
        <p:nvCxnSpPr>
          <p:cNvPr id="125" name="Straight Connector 124"/>
          <p:cNvCxnSpPr/>
          <p:nvPr/>
        </p:nvCxnSpPr>
        <p:spPr>
          <a:xfrm flipV="1">
            <a:off x="4572755" y="2051535"/>
            <a:ext cx="0" cy="4114800"/>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3996691" y="1213549"/>
            <a:ext cx="1080120" cy="861774"/>
          </a:xfrm>
          <a:prstGeom prst="rect">
            <a:avLst/>
          </a:prstGeom>
          <a:noFill/>
        </p:spPr>
        <p:txBody>
          <a:bodyPr wrap="square" rtlCol="0">
            <a:spAutoFit/>
          </a:bodyPr>
          <a:lstStyle/>
          <a:p>
            <a:pPr algn="ctr"/>
            <a:r>
              <a:rPr lang="en-US" sz="3200">
                <a:solidFill>
                  <a:srgbClr val="FF0000"/>
                </a:solidFill>
                <a:sym typeface="Wingdings 2"/>
              </a:rPr>
              <a:t></a:t>
            </a:r>
            <a:endParaRPr lang="en-US">
              <a:solidFill>
                <a:srgbClr val="FF0000"/>
              </a:solidFill>
            </a:endParaRPr>
          </a:p>
          <a:p>
            <a:pPr algn="ctr"/>
            <a:r>
              <a:rPr lang="en-US" b="1">
                <a:solidFill>
                  <a:srgbClr val="FF0000"/>
                </a:solidFill>
              </a:rPr>
              <a:t>A  </a:t>
            </a:r>
            <a:r>
              <a:rPr lang="en-US" b="1">
                <a:solidFill>
                  <a:srgbClr val="FF0000"/>
                </a:solidFill>
                <a:sym typeface="Symbol"/>
              </a:rPr>
              <a:t>=</a:t>
            </a:r>
            <a:r>
              <a:rPr lang="en-US" b="1">
                <a:solidFill>
                  <a:srgbClr val="FF0000"/>
                </a:solidFill>
              </a:rPr>
              <a:t> 2</a:t>
            </a:r>
          </a:p>
        </p:txBody>
      </p:sp>
      <p:cxnSp>
        <p:nvCxnSpPr>
          <p:cNvPr id="127" name="Straight Connector 126"/>
          <p:cNvCxnSpPr/>
          <p:nvPr/>
        </p:nvCxnSpPr>
        <p:spPr>
          <a:xfrm rot="5400000" flipV="1">
            <a:off x="3663857" y="3567659"/>
            <a:ext cx="0" cy="1828800"/>
          </a:xfrm>
          <a:prstGeom prst="line">
            <a:avLst/>
          </a:prstGeom>
          <a:ln w="28575">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1404403" y="3805837"/>
            <a:ext cx="1080120" cy="861774"/>
          </a:xfrm>
          <a:prstGeom prst="rect">
            <a:avLst/>
          </a:prstGeom>
          <a:noFill/>
        </p:spPr>
        <p:txBody>
          <a:bodyPr wrap="square" rtlCol="0">
            <a:spAutoFit/>
          </a:bodyPr>
          <a:lstStyle/>
          <a:p>
            <a:pPr algn="ctr"/>
            <a:r>
              <a:rPr lang="en-US" sz="3200">
                <a:solidFill>
                  <a:schemeClr val="tx2">
                    <a:lumMod val="60000"/>
                    <a:lumOff val="40000"/>
                  </a:schemeClr>
                </a:solidFill>
                <a:sym typeface="Wingdings 2"/>
              </a:rPr>
              <a:t></a:t>
            </a:r>
            <a:endParaRPr lang="en-US">
              <a:solidFill>
                <a:schemeClr val="tx2">
                  <a:lumMod val="60000"/>
                  <a:lumOff val="40000"/>
                </a:schemeClr>
              </a:solidFill>
            </a:endParaRPr>
          </a:p>
          <a:p>
            <a:pPr algn="ctr"/>
            <a:r>
              <a:rPr lang="en-US" b="1">
                <a:solidFill>
                  <a:schemeClr val="tx2">
                    <a:lumMod val="60000"/>
                    <a:lumOff val="40000"/>
                  </a:schemeClr>
                </a:solidFill>
                <a:sym typeface="Symbol"/>
              </a:rPr>
              <a:t>B =</a:t>
            </a:r>
            <a:r>
              <a:rPr lang="en-US" b="1">
                <a:solidFill>
                  <a:schemeClr val="tx2">
                    <a:lumMod val="60000"/>
                    <a:lumOff val="40000"/>
                  </a:schemeClr>
                </a:solidFill>
              </a:rPr>
              <a:t> 1.9</a:t>
            </a:r>
          </a:p>
        </p:txBody>
      </p:sp>
      <p:cxnSp>
        <p:nvCxnSpPr>
          <p:cNvPr id="129" name="Straight Connector 128"/>
          <p:cNvCxnSpPr/>
          <p:nvPr/>
        </p:nvCxnSpPr>
        <p:spPr>
          <a:xfrm rot="5400000" flipV="1">
            <a:off x="5578595" y="4600197"/>
            <a:ext cx="0" cy="2011680"/>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6588979" y="5029973"/>
            <a:ext cx="1080120" cy="861774"/>
          </a:xfrm>
          <a:prstGeom prst="rect">
            <a:avLst/>
          </a:prstGeom>
          <a:noFill/>
        </p:spPr>
        <p:txBody>
          <a:bodyPr wrap="square" rtlCol="0">
            <a:spAutoFit/>
          </a:bodyPr>
          <a:lstStyle/>
          <a:p>
            <a:pPr algn="ctr"/>
            <a:r>
              <a:rPr lang="en-US" sz="3200">
                <a:solidFill>
                  <a:schemeClr val="tx2">
                    <a:lumMod val="60000"/>
                    <a:lumOff val="40000"/>
                  </a:schemeClr>
                </a:solidFill>
                <a:sym typeface="Wingdings 2"/>
              </a:rPr>
              <a:t></a:t>
            </a:r>
            <a:endParaRPr lang="en-US">
              <a:solidFill>
                <a:schemeClr val="tx2">
                  <a:lumMod val="60000"/>
                  <a:lumOff val="40000"/>
                </a:schemeClr>
              </a:solidFill>
            </a:endParaRPr>
          </a:p>
          <a:p>
            <a:pPr algn="ctr"/>
            <a:r>
              <a:rPr lang="en-US" b="1">
                <a:solidFill>
                  <a:schemeClr val="tx2">
                    <a:lumMod val="60000"/>
                    <a:lumOff val="40000"/>
                  </a:schemeClr>
                </a:solidFill>
                <a:sym typeface="Symbol"/>
              </a:rPr>
              <a:t>B =</a:t>
            </a:r>
            <a:r>
              <a:rPr lang="en-US" b="1">
                <a:solidFill>
                  <a:schemeClr val="tx2">
                    <a:lumMod val="60000"/>
                    <a:lumOff val="40000"/>
                  </a:schemeClr>
                </a:solidFill>
              </a:rPr>
              <a:t> 0.6</a:t>
            </a:r>
          </a:p>
        </p:txBody>
      </p:sp>
    </p:spTree>
    <p:extLst>
      <p:ext uri="{BB962C8B-B14F-4D97-AF65-F5344CB8AC3E}">
        <p14:creationId xmlns:p14="http://schemas.microsoft.com/office/powerpoint/2010/main" val="188719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3116" y="143883"/>
            <a:ext cx="7886700" cy="936104"/>
          </a:xfrm>
        </p:spPr>
        <p:txBody>
          <a:bodyPr>
            <a:normAutofit/>
          </a:bodyPr>
          <a:lstStyle/>
          <a:p>
            <a:r>
              <a:rPr lang="en-US" dirty="0" err="1" smtClean="0"/>
              <a:t>Representasi</a:t>
            </a:r>
            <a:r>
              <a:rPr lang="en-US" dirty="0" smtClean="0"/>
              <a:t> </a:t>
            </a:r>
            <a:r>
              <a:rPr lang="en-US" dirty="0" err="1" smtClean="0"/>
              <a:t>Hasil</a:t>
            </a:r>
            <a:r>
              <a:rPr lang="en-US" dirty="0" smtClean="0"/>
              <a:t> </a:t>
            </a:r>
            <a:r>
              <a:rPr lang="en-US" dirty="0" err="1" smtClean="0"/>
              <a:t>Pemisahan</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157</a:t>
            </a:fld>
            <a:endParaRPr lang="id-ID" dirty="0"/>
          </a:p>
        </p:txBody>
      </p:sp>
      <p:pic>
        <p:nvPicPr>
          <p:cNvPr id="6" name="Picture 2"/>
          <p:cNvPicPr>
            <a:picLocks noChangeAspect="1" noChangeArrowheads="1"/>
          </p:cNvPicPr>
          <p:nvPr/>
        </p:nvPicPr>
        <p:blipFill>
          <a:blip r:embed="rId2" cstate="print"/>
          <a:srcRect/>
          <a:stretch>
            <a:fillRect/>
          </a:stretch>
        </p:blipFill>
        <p:spPr bwMode="auto">
          <a:xfrm>
            <a:off x="1158951" y="2059978"/>
            <a:ext cx="3927437" cy="3528392"/>
          </a:xfrm>
          <a:prstGeom prst="rect">
            <a:avLst/>
          </a:prstGeom>
          <a:noFill/>
          <a:ln w="9525">
            <a:noFill/>
            <a:miter lim="800000"/>
            <a:headEnd/>
            <a:tailEnd/>
          </a:ln>
        </p:spPr>
      </p:pic>
      <p:sp>
        <p:nvSpPr>
          <p:cNvPr id="7" name="Rounded Rectangle 6"/>
          <p:cNvSpPr/>
          <p:nvPr/>
        </p:nvSpPr>
        <p:spPr>
          <a:xfrm>
            <a:off x="7360772" y="1680935"/>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72640" y="3265111"/>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8764928" y="3265111"/>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596576" y="5353343"/>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820712" y="5353343"/>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8188864" y="5353343"/>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9413000" y="5353343"/>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7" idx="2"/>
            <a:endCxn id="8" idx="0"/>
          </p:cNvCxnSpPr>
          <p:nvPr/>
        </p:nvCxnSpPr>
        <p:spPr>
          <a:xfrm flipH="1">
            <a:off x="6712700" y="2401015"/>
            <a:ext cx="1188132" cy="86409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7" idx="2"/>
            <a:endCxn id="9" idx="0"/>
          </p:cNvCxnSpPr>
          <p:nvPr/>
        </p:nvCxnSpPr>
        <p:spPr>
          <a:xfrm>
            <a:off x="7900832" y="2401015"/>
            <a:ext cx="1404156" cy="86409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 name="Group 75"/>
          <p:cNvGrpSpPr/>
          <p:nvPr/>
        </p:nvGrpSpPr>
        <p:grpSpPr>
          <a:xfrm>
            <a:off x="7396776" y="1687409"/>
            <a:ext cx="1368152" cy="745138"/>
            <a:chOff x="6804248" y="1484784"/>
            <a:chExt cx="1368152" cy="745138"/>
          </a:xfrm>
        </p:grpSpPr>
        <p:sp>
          <p:nvSpPr>
            <p:cNvPr id="17" name="5-Point Star 16"/>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164288" y="1484784"/>
              <a:ext cx="1008112" cy="369332"/>
            </a:xfrm>
            <a:prstGeom prst="rect">
              <a:avLst/>
            </a:prstGeom>
            <a:noFill/>
          </p:spPr>
          <p:txBody>
            <a:bodyPr wrap="square" rtlCol="0">
              <a:spAutoFit/>
            </a:bodyPr>
            <a:lstStyle/>
            <a:p>
              <a:r>
                <a:rPr lang="en-US"/>
                <a:t>16 obs</a:t>
              </a:r>
            </a:p>
          </p:txBody>
        </p:sp>
        <p:sp>
          <p:nvSpPr>
            <p:cNvPr id="20" name="TextBox 19"/>
            <p:cNvSpPr txBox="1"/>
            <p:nvPr/>
          </p:nvSpPr>
          <p:spPr>
            <a:xfrm>
              <a:off x="7164288" y="1860590"/>
              <a:ext cx="1008112" cy="369332"/>
            </a:xfrm>
            <a:prstGeom prst="rect">
              <a:avLst/>
            </a:prstGeom>
            <a:noFill/>
          </p:spPr>
          <p:txBody>
            <a:bodyPr wrap="square" rtlCol="0">
              <a:spAutoFit/>
            </a:bodyPr>
            <a:lstStyle/>
            <a:p>
              <a:r>
                <a:rPr lang="en-US"/>
                <a:t>13 obs</a:t>
              </a:r>
            </a:p>
          </p:txBody>
        </p:sp>
      </p:grpSp>
      <p:grpSp>
        <p:nvGrpSpPr>
          <p:cNvPr id="21" name="Group 75"/>
          <p:cNvGrpSpPr/>
          <p:nvPr/>
        </p:nvGrpSpPr>
        <p:grpSpPr>
          <a:xfrm>
            <a:off x="6244648" y="3265111"/>
            <a:ext cx="1368152" cy="745138"/>
            <a:chOff x="6804248" y="1484784"/>
            <a:chExt cx="1368152" cy="745138"/>
          </a:xfrm>
        </p:grpSpPr>
        <p:sp>
          <p:nvSpPr>
            <p:cNvPr id="22" name="5-Point Star 21"/>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7164288" y="1484784"/>
              <a:ext cx="1008112" cy="369332"/>
            </a:xfrm>
            <a:prstGeom prst="rect">
              <a:avLst/>
            </a:prstGeom>
            <a:noFill/>
          </p:spPr>
          <p:txBody>
            <a:bodyPr wrap="square" rtlCol="0">
              <a:spAutoFit/>
            </a:bodyPr>
            <a:lstStyle/>
            <a:p>
              <a:r>
                <a:rPr lang="en-US"/>
                <a:t>7 obs</a:t>
              </a:r>
            </a:p>
          </p:txBody>
        </p:sp>
        <p:sp>
          <p:nvSpPr>
            <p:cNvPr id="25" name="TextBox 24"/>
            <p:cNvSpPr txBox="1"/>
            <p:nvPr/>
          </p:nvSpPr>
          <p:spPr>
            <a:xfrm>
              <a:off x="7164288" y="1860590"/>
              <a:ext cx="1008112" cy="369332"/>
            </a:xfrm>
            <a:prstGeom prst="rect">
              <a:avLst/>
            </a:prstGeom>
            <a:noFill/>
          </p:spPr>
          <p:txBody>
            <a:bodyPr wrap="square" rtlCol="0">
              <a:spAutoFit/>
            </a:bodyPr>
            <a:lstStyle/>
            <a:p>
              <a:r>
                <a:rPr lang="en-US"/>
                <a:t>12 obs</a:t>
              </a:r>
            </a:p>
          </p:txBody>
        </p:sp>
      </p:grpSp>
      <p:grpSp>
        <p:nvGrpSpPr>
          <p:cNvPr id="26" name="Group 91"/>
          <p:cNvGrpSpPr/>
          <p:nvPr/>
        </p:nvGrpSpPr>
        <p:grpSpPr>
          <a:xfrm>
            <a:off x="8836936" y="3265111"/>
            <a:ext cx="1368152" cy="745138"/>
            <a:chOff x="6804248" y="1484784"/>
            <a:chExt cx="1368152" cy="745138"/>
          </a:xfrm>
        </p:grpSpPr>
        <p:sp>
          <p:nvSpPr>
            <p:cNvPr id="27" name="5-Point Star 26"/>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164288" y="1484784"/>
              <a:ext cx="1008112" cy="369332"/>
            </a:xfrm>
            <a:prstGeom prst="rect">
              <a:avLst/>
            </a:prstGeom>
            <a:noFill/>
          </p:spPr>
          <p:txBody>
            <a:bodyPr wrap="square" rtlCol="0">
              <a:spAutoFit/>
            </a:bodyPr>
            <a:lstStyle/>
            <a:p>
              <a:r>
                <a:rPr lang="en-US"/>
                <a:t>9 obs</a:t>
              </a:r>
            </a:p>
          </p:txBody>
        </p:sp>
        <p:sp>
          <p:nvSpPr>
            <p:cNvPr id="30" name="TextBox 29"/>
            <p:cNvSpPr txBox="1"/>
            <p:nvPr/>
          </p:nvSpPr>
          <p:spPr>
            <a:xfrm>
              <a:off x="7164288" y="1860590"/>
              <a:ext cx="1008112" cy="369332"/>
            </a:xfrm>
            <a:prstGeom prst="rect">
              <a:avLst/>
            </a:prstGeom>
            <a:noFill/>
          </p:spPr>
          <p:txBody>
            <a:bodyPr wrap="square" rtlCol="0">
              <a:spAutoFit/>
            </a:bodyPr>
            <a:lstStyle/>
            <a:p>
              <a:r>
                <a:rPr lang="en-US"/>
                <a:t>1 obs</a:t>
              </a:r>
            </a:p>
          </p:txBody>
        </p:sp>
      </p:grpSp>
      <p:grpSp>
        <p:nvGrpSpPr>
          <p:cNvPr id="31" name="Group 75"/>
          <p:cNvGrpSpPr/>
          <p:nvPr/>
        </p:nvGrpSpPr>
        <p:grpSpPr>
          <a:xfrm>
            <a:off x="5668584" y="5353343"/>
            <a:ext cx="1368152" cy="745138"/>
            <a:chOff x="6804248" y="1484784"/>
            <a:chExt cx="1368152" cy="745138"/>
          </a:xfrm>
        </p:grpSpPr>
        <p:sp>
          <p:nvSpPr>
            <p:cNvPr id="32" name="5-Point Star 31"/>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Connector 32"/>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7164288" y="1484784"/>
              <a:ext cx="1008112" cy="369332"/>
            </a:xfrm>
            <a:prstGeom prst="rect">
              <a:avLst/>
            </a:prstGeom>
            <a:noFill/>
          </p:spPr>
          <p:txBody>
            <a:bodyPr wrap="square" rtlCol="0">
              <a:spAutoFit/>
            </a:bodyPr>
            <a:lstStyle/>
            <a:p>
              <a:r>
                <a:rPr lang="en-US"/>
                <a:t>0 obs</a:t>
              </a:r>
            </a:p>
          </p:txBody>
        </p:sp>
        <p:sp>
          <p:nvSpPr>
            <p:cNvPr id="35" name="TextBox 34"/>
            <p:cNvSpPr txBox="1"/>
            <p:nvPr/>
          </p:nvSpPr>
          <p:spPr>
            <a:xfrm>
              <a:off x="7164288" y="1860590"/>
              <a:ext cx="1008112" cy="369332"/>
            </a:xfrm>
            <a:prstGeom prst="rect">
              <a:avLst/>
            </a:prstGeom>
            <a:noFill/>
          </p:spPr>
          <p:txBody>
            <a:bodyPr wrap="square" rtlCol="0">
              <a:spAutoFit/>
            </a:bodyPr>
            <a:lstStyle/>
            <a:p>
              <a:r>
                <a:rPr lang="en-US"/>
                <a:t>11 obs</a:t>
              </a:r>
            </a:p>
          </p:txBody>
        </p:sp>
      </p:grpSp>
      <p:grpSp>
        <p:nvGrpSpPr>
          <p:cNvPr id="36" name="Group 75"/>
          <p:cNvGrpSpPr/>
          <p:nvPr/>
        </p:nvGrpSpPr>
        <p:grpSpPr>
          <a:xfrm>
            <a:off x="6892720" y="5353343"/>
            <a:ext cx="1368152" cy="745138"/>
            <a:chOff x="6804248" y="1484784"/>
            <a:chExt cx="1368152" cy="745138"/>
          </a:xfrm>
        </p:grpSpPr>
        <p:sp>
          <p:nvSpPr>
            <p:cNvPr id="37" name="5-Point Star 36"/>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7164288" y="1484784"/>
              <a:ext cx="1008112" cy="369332"/>
            </a:xfrm>
            <a:prstGeom prst="rect">
              <a:avLst/>
            </a:prstGeom>
            <a:noFill/>
          </p:spPr>
          <p:txBody>
            <a:bodyPr wrap="square" rtlCol="0">
              <a:spAutoFit/>
            </a:bodyPr>
            <a:lstStyle/>
            <a:p>
              <a:r>
                <a:rPr lang="en-US"/>
                <a:t>7 obs</a:t>
              </a:r>
            </a:p>
          </p:txBody>
        </p:sp>
        <p:sp>
          <p:nvSpPr>
            <p:cNvPr id="40" name="TextBox 39"/>
            <p:cNvSpPr txBox="1"/>
            <p:nvPr/>
          </p:nvSpPr>
          <p:spPr>
            <a:xfrm>
              <a:off x="7164288" y="1860590"/>
              <a:ext cx="1008112" cy="369332"/>
            </a:xfrm>
            <a:prstGeom prst="rect">
              <a:avLst/>
            </a:prstGeom>
            <a:noFill/>
          </p:spPr>
          <p:txBody>
            <a:bodyPr wrap="square" rtlCol="0">
              <a:spAutoFit/>
            </a:bodyPr>
            <a:lstStyle/>
            <a:p>
              <a:r>
                <a:rPr lang="en-US"/>
                <a:t>1 obs</a:t>
              </a:r>
            </a:p>
          </p:txBody>
        </p:sp>
      </p:grpSp>
      <p:cxnSp>
        <p:nvCxnSpPr>
          <p:cNvPr id="41" name="Straight Connector 40"/>
          <p:cNvCxnSpPr/>
          <p:nvPr/>
        </p:nvCxnSpPr>
        <p:spPr>
          <a:xfrm flipH="1">
            <a:off x="6172640" y="3985191"/>
            <a:ext cx="504056" cy="1368152"/>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676696" y="3985191"/>
            <a:ext cx="720080" cy="1368152"/>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509260" y="2473023"/>
            <a:ext cx="792088" cy="369332"/>
          </a:xfrm>
          <a:prstGeom prst="rect">
            <a:avLst/>
          </a:prstGeom>
          <a:noFill/>
        </p:spPr>
        <p:txBody>
          <a:bodyPr wrap="square" rtlCol="0">
            <a:spAutoFit/>
          </a:bodyPr>
          <a:lstStyle/>
          <a:p>
            <a:pPr algn="ctr"/>
            <a:r>
              <a:rPr lang="en-US"/>
              <a:t>A &lt; 2</a:t>
            </a:r>
          </a:p>
        </p:txBody>
      </p:sp>
      <p:sp>
        <p:nvSpPr>
          <p:cNvPr id="44" name="TextBox 43"/>
          <p:cNvSpPr txBox="1"/>
          <p:nvPr/>
        </p:nvSpPr>
        <p:spPr>
          <a:xfrm>
            <a:off x="6748704" y="3985192"/>
            <a:ext cx="864096" cy="646331"/>
          </a:xfrm>
          <a:prstGeom prst="rect">
            <a:avLst/>
          </a:prstGeom>
          <a:noFill/>
        </p:spPr>
        <p:txBody>
          <a:bodyPr wrap="square" rtlCol="0">
            <a:spAutoFit/>
          </a:bodyPr>
          <a:lstStyle/>
          <a:p>
            <a:pPr algn="ctr"/>
            <a:r>
              <a:rPr lang="en-US"/>
              <a:t>B &lt; 1.9</a:t>
            </a:r>
          </a:p>
        </p:txBody>
      </p:sp>
      <p:cxnSp>
        <p:nvCxnSpPr>
          <p:cNvPr id="45" name="Straight Connector 44"/>
          <p:cNvCxnSpPr>
            <a:endCxn id="12" idx="0"/>
          </p:cNvCxnSpPr>
          <p:nvPr/>
        </p:nvCxnSpPr>
        <p:spPr>
          <a:xfrm flipH="1">
            <a:off x="8728924" y="3985191"/>
            <a:ext cx="540060" cy="1368152"/>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endCxn id="13" idx="0"/>
          </p:cNvCxnSpPr>
          <p:nvPr/>
        </p:nvCxnSpPr>
        <p:spPr>
          <a:xfrm>
            <a:off x="9268984" y="3985191"/>
            <a:ext cx="684076" cy="1368152"/>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9413000" y="3985192"/>
            <a:ext cx="864096" cy="646331"/>
          </a:xfrm>
          <a:prstGeom prst="rect">
            <a:avLst/>
          </a:prstGeom>
          <a:noFill/>
        </p:spPr>
        <p:txBody>
          <a:bodyPr wrap="square" rtlCol="0">
            <a:spAutoFit/>
          </a:bodyPr>
          <a:lstStyle/>
          <a:p>
            <a:pPr algn="ctr"/>
            <a:r>
              <a:rPr lang="en-US"/>
              <a:t>B &lt; 0.6</a:t>
            </a:r>
          </a:p>
        </p:txBody>
      </p:sp>
      <p:grpSp>
        <p:nvGrpSpPr>
          <p:cNvPr id="48" name="Group 75"/>
          <p:cNvGrpSpPr/>
          <p:nvPr/>
        </p:nvGrpSpPr>
        <p:grpSpPr>
          <a:xfrm>
            <a:off x="8260872" y="5353343"/>
            <a:ext cx="1368152" cy="745138"/>
            <a:chOff x="6804248" y="1484784"/>
            <a:chExt cx="1368152" cy="745138"/>
          </a:xfrm>
        </p:grpSpPr>
        <p:sp>
          <p:nvSpPr>
            <p:cNvPr id="49" name="5-Point Star 48"/>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7164288" y="1484784"/>
              <a:ext cx="1008112" cy="369332"/>
            </a:xfrm>
            <a:prstGeom prst="rect">
              <a:avLst/>
            </a:prstGeom>
            <a:noFill/>
          </p:spPr>
          <p:txBody>
            <a:bodyPr wrap="square" rtlCol="0">
              <a:spAutoFit/>
            </a:bodyPr>
            <a:lstStyle/>
            <a:p>
              <a:r>
                <a:rPr lang="en-US"/>
                <a:t>0 obs</a:t>
              </a:r>
            </a:p>
          </p:txBody>
        </p:sp>
        <p:sp>
          <p:nvSpPr>
            <p:cNvPr id="52" name="TextBox 51"/>
            <p:cNvSpPr txBox="1"/>
            <p:nvPr/>
          </p:nvSpPr>
          <p:spPr>
            <a:xfrm>
              <a:off x="7164288" y="1860590"/>
              <a:ext cx="1008112" cy="369332"/>
            </a:xfrm>
            <a:prstGeom prst="rect">
              <a:avLst/>
            </a:prstGeom>
            <a:noFill/>
          </p:spPr>
          <p:txBody>
            <a:bodyPr wrap="square" rtlCol="0">
              <a:spAutoFit/>
            </a:bodyPr>
            <a:lstStyle/>
            <a:p>
              <a:r>
                <a:rPr lang="en-US"/>
                <a:t>1 obs</a:t>
              </a:r>
            </a:p>
          </p:txBody>
        </p:sp>
      </p:grpSp>
      <p:grpSp>
        <p:nvGrpSpPr>
          <p:cNvPr id="53" name="Group 75"/>
          <p:cNvGrpSpPr/>
          <p:nvPr/>
        </p:nvGrpSpPr>
        <p:grpSpPr>
          <a:xfrm>
            <a:off x="9485008" y="5353343"/>
            <a:ext cx="1368152" cy="745138"/>
            <a:chOff x="6804248" y="1484784"/>
            <a:chExt cx="1368152" cy="745138"/>
          </a:xfrm>
        </p:grpSpPr>
        <p:sp>
          <p:nvSpPr>
            <p:cNvPr id="54" name="5-Point Star 53"/>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7164288" y="1484784"/>
              <a:ext cx="1008112" cy="369332"/>
            </a:xfrm>
            <a:prstGeom prst="rect">
              <a:avLst/>
            </a:prstGeom>
            <a:noFill/>
          </p:spPr>
          <p:txBody>
            <a:bodyPr wrap="square" rtlCol="0">
              <a:spAutoFit/>
            </a:bodyPr>
            <a:lstStyle/>
            <a:p>
              <a:r>
                <a:rPr lang="en-US"/>
                <a:t>9 obs</a:t>
              </a:r>
            </a:p>
          </p:txBody>
        </p:sp>
        <p:sp>
          <p:nvSpPr>
            <p:cNvPr id="57" name="TextBox 56"/>
            <p:cNvSpPr txBox="1"/>
            <p:nvPr/>
          </p:nvSpPr>
          <p:spPr>
            <a:xfrm>
              <a:off x="7164288" y="1860590"/>
              <a:ext cx="1008112" cy="369332"/>
            </a:xfrm>
            <a:prstGeom prst="rect">
              <a:avLst/>
            </a:prstGeom>
            <a:noFill/>
          </p:spPr>
          <p:txBody>
            <a:bodyPr wrap="square" rtlCol="0">
              <a:spAutoFit/>
            </a:bodyPr>
            <a:lstStyle/>
            <a:p>
              <a:r>
                <a:rPr lang="en-US"/>
                <a:t>0 obs</a:t>
              </a:r>
            </a:p>
          </p:txBody>
        </p:sp>
      </p:grpSp>
    </p:spTree>
    <p:extLst>
      <p:ext uri="{BB962C8B-B14F-4D97-AF65-F5344CB8AC3E}">
        <p14:creationId xmlns:p14="http://schemas.microsoft.com/office/powerpoint/2010/main" val="90797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622" y="116632"/>
            <a:ext cx="7886700" cy="936104"/>
          </a:xfrm>
        </p:spPr>
        <p:txBody>
          <a:bodyPr>
            <a:normAutofit/>
          </a:bodyPr>
          <a:lstStyle/>
          <a:p>
            <a:r>
              <a:rPr lang="en-US" dirty="0" err="1" smtClean="0"/>
              <a:t>Beberapa</a:t>
            </a:r>
            <a:r>
              <a:rPr lang="en-US" dirty="0" smtClean="0"/>
              <a:t> </a:t>
            </a:r>
            <a:r>
              <a:rPr lang="en-US" dirty="0" err="1" smtClean="0"/>
              <a:t>Istilah</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158</a:t>
            </a:fld>
            <a:endParaRPr lang="id-ID" dirty="0"/>
          </a:p>
        </p:txBody>
      </p:sp>
      <p:pic>
        <p:nvPicPr>
          <p:cNvPr id="58" name="Picture 2"/>
          <p:cNvPicPr>
            <a:picLocks noChangeAspect="1" noChangeArrowheads="1"/>
          </p:cNvPicPr>
          <p:nvPr/>
        </p:nvPicPr>
        <p:blipFill>
          <a:blip r:embed="rId2" cstate="print"/>
          <a:srcRect/>
          <a:stretch>
            <a:fillRect/>
          </a:stretch>
        </p:blipFill>
        <p:spPr bwMode="auto">
          <a:xfrm>
            <a:off x="3239854" y="1932415"/>
            <a:ext cx="4464496" cy="4092454"/>
          </a:xfrm>
          <a:prstGeom prst="rect">
            <a:avLst/>
          </a:prstGeom>
          <a:noFill/>
          <a:ln w="9525">
            <a:noFill/>
            <a:miter lim="800000"/>
            <a:headEnd/>
            <a:tailEnd/>
          </a:ln>
        </p:spPr>
      </p:pic>
      <p:sp>
        <p:nvSpPr>
          <p:cNvPr id="59" name="TextBox 58"/>
          <p:cNvSpPr txBox="1"/>
          <p:nvPr/>
        </p:nvSpPr>
        <p:spPr>
          <a:xfrm>
            <a:off x="1151622" y="3444584"/>
            <a:ext cx="2016224" cy="954107"/>
          </a:xfrm>
          <a:prstGeom prst="rect">
            <a:avLst/>
          </a:prstGeom>
          <a:noFill/>
        </p:spPr>
        <p:txBody>
          <a:bodyPr wrap="square" rtlCol="0">
            <a:spAutoFit/>
          </a:bodyPr>
          <a:lstStyle/>
          <a:p>
            <a:r>
              <a:rPr lang="en-US" sz="2800" dirty="0"/>
              <a:t>node</a:t>
            </a:r>
          </a:p>
          <a:p>
            <a:r>
              <a:rPr lang="en-US" sz="2800" dirty="0"/>
              <a:t>(</a:t>
            </a:r>
            <a:r>
              <a:rPr lang="en-US" sz="2800" dirty="0" err="1"/>
              <a:t>simpul</a:t>
            </a:r>
            <a:r>
              <a:rPr lang="en-US" sz="2800" dirty="0"/>
              <a:t>)</a:t>
            </a:r>
          </a:p>
        </p:txBody>
      </p:sp>
      <p:cxnSp>
        <p:nvCxnSpPr>
          <p:cNvPr id="60" name="Straight Arrow Connector 59"/>
          <p:cNvCxnSpPr/>
          <p:nvPr/>
        </p:nvCxnSpPr>
        <p:spPr>
          <a:xfrm>
            <a:off x="2087726" y="3732615"/>
            <a:ext cx="15841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151622" y="5436845"/>
            <a:ext cx="2232248" cy="830997"/>
          </a:xfrm>
          <a:prstGeom prst="rect">
            <a:avLst/>
          </a:prstGeom>
          <a:noFill/>
        </p:spPr>
        <p:txBody>
          <a:bodyPr wrap="square" rtlCol="0">
            <a:spAutoFit/>
          </a:bodyPr>
          <a:lstStyle/>
          <a:p>
            <a:r>
              <a:rPr lang="en-US" sz="2400" dirty="0"/>
              <a:t>leaf</a:t>
            </a:r>
          </a:p>
          <a:p>
            <a:r>
              <a:rPr lang="en-US" sz="2400" dirty="0"/>
              <a:t>(</a:t>
            </a:r>
            <a:r>
              <a:rPr lang="en-US" sz="2400" dirty="0" err="1"/>
              <a:t>simpul</a:t>
            </a:r>
            <a:r>
              <a:rPr lang="en-US" sz="2400" dirty="0"/>
              <a:t> </a:t>
            </a:r>
            <a:r>
              <a:rPr lang="en-US" sz="2400" dirty="0" err="1"/>
              <a:t>akhir</a:t>
            </a:r>
            <a:r>
              <a:rPr lang="en-US" sz="2400" dirty="0"/>
              <a:t>)</a:t>
            </a:r>
          </a:p>
        </p:txBody>
      </p:sp>
      <p:cxnSp>
        <p:nvCxnSpPr>
          <p:cNvPr id="62" name="Straight Arrow Connector 61"/>
          <p:cNvCxnSpPr/>
          <p:nvPr/>
        </p:nvCxnSpPr>
        <p:spPr>
          <a:xfrm>
            <a:off x="2159734" y="5604823"/>
            <a:ext cx="10081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208488" y="2021454"/>
            <a:ext cx="3136500" cy="954107"/>
          </a:xfrm>
          <a:prstGeom prst="rect">
            <a:avLst/>
          </a:prstGeom>
          <a:noFill/>
        </p:spPr>
        <p:txBody>
          <a:bodyPr wrap="square" rtlCol="0">
            <a:spAutoFit/>
          </a:bodyPr>
          <a:lstStyle/>
          <a:p>
            <a:r>
              <a:rPr lang="en-US" sz="2800" dirty="0"/>
              <a:t>root</a:t>
            </a:r>
          </a:p>
          <a:p>
            <a:r>
              <a:rPr lang="en-US" sz="2800" dirty="0"/>
              <a:t>(</a:t>
            </a:r>
            <a:r>
              <a:rPr lang="en-US" sz="2800" dirty="0" err="1"/>
              <a:t>simpul</a:t>
            </a:r>
            <a:r>
              <a:rPr lang="en-US" sz="2800" dirty="0"/>
              <a:t> </a:t>
            </a:r>
            <a:r>
              <a:rPr lang="en-US" sz="2800" dirty="0" err="1"/>
              <a:t>akar</a:t>
            </a:r>
            <a:r>
              <a:rPr lang="en-US" sz="2800" dirty="0"/>
              <a:t>)</a:t>
            </a:r>
          </a:p>
        </p:txBody>
      </p:sp>
      <p:cxnSp>
        <p:nvCxnSpPr>
          <p:cNvPr id="64" name="Straight Arrow Connector 63"/>
          <p:cNvCxnSpPr/>
          <p:nvPr/>
        </p:nvCxnSpPr>
        <p:spPr>
          <a:xfrm>
            <a:off x="2087726" y="2292455"/>
            <a:ext cx="25922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7920374" y="2067139"/>
            <a:ext cx="2088232" cy="369332"/>
          </a:xfrm>
          <a:prstGeom prst="rect">
            <a:avLst/>
          </a:prstGeom>
          <a:noFill/>
        </p:spPr>
        <p:txBody>
          <a:bodyPr wrap="square" rtlCol="0">
            <a:spAutoFit/>
          </a:bodyPr>
          <a:lstStyle/>
          <a:p>
            <a:r>
              <a:rPr lang="en-US"/>
              <a:t>Level 0</a:t>
            </a:r>
          </a:p>
        </p:txBody>
      </p:sp>
      <p:sp>
        <p:nvSpPr>
          <p:cNvPr id="66" name="TextBox 65"/>
          <p:cNvSpPr txBox="1"/>
          <p:nvPr/>
        </p:nvSpPr>
        <p:spPr>
          <a:xfrm>
            <a:off x="7920374" y="3579307"/>
            <a:ext cx="2088232" cy="369332"/>
          </a:xfrm>
          <a:prstGeom prst="rect">
            <a:avLst/>
          </a:prstGeom>
          <a:noFill/>
        </p:spPr>
        <p:txBody>
          <a:bodyPr wrap="square" rtlCol="0">
            <a:spAutoFit/>
          </a:bodyPr>
          <a:lstStyle/>
          <a:p>
            <a:r>
              <a:rPr lang="en-US"/>
              <a:t>Level 1</a:t>
            </a:r>
          </a:p>
        </p:txBody>
      </p:sp>
      <p:sp>
        <p:nvSpPr>
          <p:cNvPr id="67" name="TextBox 66"/>
          <p:cNvSpPr txBox="1"/>
          <p:nvPr/>
        </p:nvSpPr>
        <p:spPr>
          <a:xfrm>
            <a:off x="7920374" y="5379507"/>
            <a:ext cx="2088232" cy="369332"/>
          </a:xfrm>
          <a:prstGeom prst="rect">
            <a:avLst/>
          </a:prstGeom>
          <a:noFill/>
        </p:spPr>
        <p:txBody>
          <a:bodyPr wrap="square" rtlCol="0">
            <a:spAutoFit/>
          </a:bodyPr>
          <a:lstStyle/>
          <a:p>
            <a:r>
              <a:rPr lang="en-US"/>
              <a:t>Level 2</a:t>
            </a:r>
          </a:p>
        </p:txBody>
      </p:sp>
      <p:cxnSp>
        <p:nvCxnSpPr>
          <p:cNvPr id="68" name="Straight Arrow Connector 67"/>
          <p:cNvCxnSpPr/>
          <p:nvPr/>
        </p:nvCxnSpPr>
        <p:spPr>
          <a:xfrm flipH="1">
            <a:off x="8647276" y="4765437"/>
            <a:ext cx="25152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8619592" y="4314468"/>
            <a:ext cx="2232248" cy="400110"/>
          </a:xfrm>
          <a:prstGeom prst="rect">
            <a:avLst/>
          </a:prstGeom>
          <a:noFill/>
        </p:spPr>
        <p:txBody>
          <a:bodyPr wrap="square" rtlCol="0">
            <a:spAutoFit/>
          </a:bodyPr>
          <a:lstStyle/>
          <a:p>
            <a:r>
              <a:rPr lang="en-US" sz="2000" dirty="0"/>
              <a:t>depth</a:t>
            </a:r>
          </a:p>
        </p:txBody>
      </p:sp>
    </p:spTree>
    <p:extLst>
      <p:ext uri="{BB962C8B-B14F-4D97-AF65-F5344CB8AC3E}">
        <p14:creationId xmlns:p14="http://schemas.microsoft.com/office/powerpoint/2010/main" val="2776290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1628" y="162728"/>
            <a:ext cx="7886700" cy="971550"/>
          </a:xfrm>
        </p:spPr>
        <p:txBody>
          <a:bodyPr>
            <a:normAutofit/>
          </a:bodyPr>
          <a:lstStyle/>
          <a:p>
            <a:r>
              <a:rPr lang="en-US" dirty="0" err="1"/>
              <a:t>Algoritma</a:t>
            </a:r>
            <a:r>
              <a:rPr lang="en-US" dirty="0"/>
              <a:t> </a:t>
            </a:r>
            <a:r>
              <a:rPr lang="en-US" dirty="0" err="1"/>
              <a:t>Dasar</a:t>
            </a:r>
            <a:r>
              <a:rPr lang="en-US" dirty="0"/>
              <a:t> </a:t>
            </a:r>
            <a:r>
              <a:rPr lang="en-US" dirty="0" err="1"/>
              <a:t>Pohon</a:t>
            </a:r>
            <a:r>
              <a:rPr lang="en-US" dirty="0"/>
              <a:t> </a:t>
            </a:r>
            <a:r>
              <a:rPr lang="en-US" dirty="0" err="1" smtClean="0"/>
              <a:t>Klasifikasi</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159</a:t>
            </a:fld>
            <a:endParaRPr lang="id-ID" dirty="0"/>
          </a:p>
        </p:txBody>
      </p:sp>
      <p:sp>
        <p:nvSpPr>
          <p:cNvPr id="6" name="Rectangle 5"/>
          <p:cNvSpPr/>
          <p:nvPr/>
        </p:nvSpPr>
        <p:spPr>
          <a:xfrm>
            <a:off x="1068731" y="1470890"/>
            <a:ext cx="8072494" cy="4154984"/>
          </a:xfrm>
          <a:prstGeom prst="rect">
            <a:avLst/>
          </a:prstGeom>
        </p:spPr>
        <p:txBody>
          <a:bodyPr wrap="square">
            <a:spAutoFit/>
          </a:bodyPr>
          <a:lstStyle/>
          <a:p>
            <a:pPr marL="463550" lvl="1" indent="-409575">
              <a:buFont typeface="Arial" pitchFamily="34" charset="0"/>
              <a:buChar char="•"/>
            </a:pPr>
            <a:r>
              <a:rPr lang="en-US" sz="2400" dirty="0" err="1"/>
              <a:t>Tahap</a:t>
            </a:r>
            <a:r>
              <a:rPr lang="en-US" sz="2400" dirty="0"/>
              <a:t> 1: </a:t>
            </a:r>
          </a:p>
          <a:p>
            <a:pPr marL="463550" lvl="1" indent="-409575"/>
            <a:r>
              <a:rPr lang="en-US" sz="2400" dirty="0"/>
              <a:t>	</a:t>
            </a:r>
            <a:r>
              <a:rPr lang="en-US" sz="2400" dirty="0" err="1"/>
              <a:t>Mencari</a:t>
            </a:r>
            <a:r>
              <a:rPr lang="en-US" sz="2400" dirty="0"/>
              <a:t> </a:t>
            </a:r>
            <a:r>
              <a:rPr lang="en-US" sz="2400" dirty="0" err="1"/>
              <a:t>pemisahan</a:t>
            </a:r>
            <a:r>
              <a:rPr lang="en-US" sz="2400" dirty="0"/>
              <a:t>/</a:t>
            </a:r>
            <a:r>
              <a:rPr lang="en-US" sz="2400" dirty="0" err="1"/>
              <a:t>penyekatan</a:t>
            </a:r>
            <a:r>
              <a:rPr lang="en-US" sz="2400" dirty="0"/>
              <a:t> (splitting) </a:t>
            </a:r>
            <a:r>
              <a:rPr lang="en-US" sz="2400" dirty="0" err="1"/>
              <a:t>terbaik</a:t>
            </a:r>
            <a:r>
              <a:rPr lang="en-US" sz="2400" dirty="0"/>
              <a:t> di </a:t>
            </a:r>
            <a:r>
              <a:rPr lang="en-US" sz="2400" dirty="0" err="1"/>
              <a:t>setiap</a:t>
            </a:r>
            <a:r>
              <a:rPr lang="en-US" sz="2400" dirty="0"/>
              <a:t> </a:t>
            </a:r>
            <a:r>
              <a:rPr lang="en-US" sz="2400" dirty="0" err="1"/>
              <a:t>variabel</a:t>
            </a:r>
            <a:endParaRPr lang="en-US" sz="2400" dirty="0"/>
          </a:p>
          <a:p>
            <a:pPr marL="463550" lvl="1" indent="-409575">
              <a:buFont typeface="Arial" pitchFamily="34" charset="0"/>
              <a:buChar char="•"/>
            </a:pPr>
            <a:endParaRPr lang="en-US" sz="2400" dirty="0"/>
          </a:p>
          <a:p>
            <a:pPr marL="463550" lvl="1" indent="-409575">
              <a:buFont typeface="Arial" pitchFamily="34" charset="0"/>
              <a:buChar char="•"/>
            </a:pPr>
            <a:r>
              <a:rPr lang="en-US" sz="2400" dirty="0" err="1"/>
              <a:t>Tahap</a:t>
            </a:r>
            <a:r>
              <a:rPr lang="en-US" sz="2400" dirty="0"/>
              <a:t> 2: </a:t>
            </a:r>
          </a:p>
          <a:p>
            <a:pPr marL="463550" lvl="1" indent="-409575"/>
            <a:r>
              <a:rPr lang="en-US" sz="2400" dirty="0"/>
              <a:t>	</a:t>
            </a:r>
            <a:r>
              <a:rPr lang="en-US" sz="2400" dirty="0" err="1"/>
              <a:t>Menentukan</a:t>
            </a:r>
            <a:r>
              <a:rPr lang="en-US" sz="2400" dirty="0"/>
              <a:t> </a:t>
            </a:r>
            <a:r>
              <a:rPr lang="en-US" sz="2400" dirty="0" err="1"/>
              <a:t>variabel</a:t>
            </a:r>
            <a:r>
              <a:rPr lang="en-US" sz="2400" dirty="0"/>
              <a:t> </a:t>
            </a:r>
            <a:r>
              <a:rPr lang="en-US" sz="2400" dirty="0" err="1"/>
              <a:t>terbaik</a:t>
            </a:r>
            <a:r>
              <a:rPr lang="en-US" sz="2400" dirty="0"/>
              <a:t> </a:t>
            </a:r>
            <a:r>
              <a:rPr lang="en-US" sz="2400" dirty="0" err="1"/>
              <a:t>untuk</a:t>
            </a:r>
            <a:r>
              <a:rPr lang="en-US" sz="2400" dirty="0"/>
              <a:t> </a:t>
            </a:r>
            <a:r>
              <a:rPr lang="en-US" sz="2400" dirty="0" err="1"/>
              <a:t>penyekatan</a:t>
            </a:r>
            <a:endParaRPr lang="en-US" sz="2400" dirty="0"/>
          </a:p>
          <a:p>
            <a:pPr marL="463550" lvl="1" indent="-409575">
              <a:buFont typeface="Arial" pitchFamily="34" charset="0"/>
              <a:buChar char="•"/>
            </a:pPr>
            <a:endParaRPr lang="en-US" sz="2400" dirty="0"/>
          </a:p>
          <a:p>
            <a:pPr marL="463550" lvl="1" indent="-409575">
              <a:buFont typeface="Arial" pitchFamily="34" charset="0"/>
              <a:buChar char="•"/>
            </a:pPr>
            <a:r>
              <a:rPr lang="en-US" sz="2400" dirty="0" err="1"/>
              <a:t>Tahap</a:t>
            </a:r>
            <a:r>
              <a:rPr lang="en-US" sz="2400" dirty="0"/>
              <a:t> 3: </a:t>
            </a:r>
          </a:p>
          <a:p>
            <a:pPr marL="463550" lvl="1" indent="-409575"/>
            <a:r>
              <a:rPr lang="en-US" sz="2400" dirty="0"/>
              <a:t>	</a:t>
            </a:r>
            <a:r>
              <a:rPr lang="en-US" sz="2400" dirty="0" err="1"/>
              <a:t>Melakukan</a:t>
            </a:r>
            <a:r>
              <a:rPr lang="en-US" sz="2400" dirty="0"/>
              <a:t> </a:t>
            </a:r>
            <a:r>
              <a:rPr lang="en-US" sz="2400" dirty="0" err="1"/>
              <a:t>penyekatan</a:t>
            </a:r>
            <a:r>
              <a:rPr lang="en-US" sz="2400" dirty="0"/>
              <a:t> </a:t>
            </a:r>
            <a:r>
              <a:rPr lang="en-US" sz="2400" dirty="0" err="1"/>
              <a:t>berdasarkan</a:t>
            </a:r>
            <a:r>
              <a:rPr lang="en-US" sz="2400" dirty="0"/>
              <a:t> </a:t>
            </a:r>
            <a:r>
              <a:rPr lang="en-US" sz="2400" dirty="0" err="1"/>
              <a:t>hasil</a:t>
            </a:r>
            <a:r>
              <a:rPr lang="en-US" sz="2400" dirty="0"/>
              <a:t> </a:t>
            </a:r>
            <a:r>
              <a:rPr lang="en-US" sz="2400" dirty="0" err="1"/>
              <a:t>dari</a:t>
            </a:r>
            <a:r>
              <a:rPr lang="en-US" sz="2400" dirty="0"/>
              <a:t> </a:t>
            </a:r>
            <a:r>
              <a:rPr lang="en-US" sz="2400" dirty="0" err="1"/>
              <a:t>Tahap</a:t>
            </a:r>
            <a:r>
              <a:rPr lang="en-US" sz="2400" dirty="0"/>
              <a:t> 2, </a:t>
            </a:r>
            <a:r>
              <a:rPr lang="en-US" sz="2400" dirty="0" err="1"/>
              <a:t>dan</a:t>
            </a:r>
            <a:r>
              <a:rPr lang="en-US" sz="2400" dirty="0"/>
              <a:t> </a:t>
            </a:r>
            <a:r>
              <a:rPr lang="en-US" sz="2400" dirty="0" err="1"/>
              <a:t>memeriksa</a:t>
            </a:r>
            <a:r>
              <a:rPr lang="en-US" sz="2400" dirty="0"/>
              <a:t> </a:t>
            </a:r>
            <a:r>
              <a:rPr lang="en-US" sz="2400" dirty="0" err="1"/>
              <a:t>apakah</a:t>
            </a:r>
            <a:r>
              <a:rPr lang="en-US" sz="2400" dirty="0"/>
              <a:t> </a:t>
            </a:r>
            <a:r>
              <a:rPr lang="en-US" sz="2400" dirty="0" err="1"/>
              <a:t>sudah</a:t>
            </a:r>
            <a:r>
              <a:rPr lang="en-US" sz="2400" dirty="0"/>
              <a:t> </a:t>
            </a:r>
            <a:r>
              <a:rPr lang="en-US" sz="2400" dirty="0" err="1"/>
              <a:t>waktunya</a:t>
            </a:r>
            <a:r>
              <a:rPr lang="en-US" sz="2400" dirty="0"/>
              <a:t> </a:t>
            </a:r>
            <a:r>
              <a:rPr lang="en-US" sz="2400" dirty="0" err="1"/>
              <a:t>menghentikan</a:t>
            </a:r>
            <a:r>
              <a:rPr lang="en-US" sz="2400" dirty="0"/>
              <a:t> proses</a:t>
            </a:r>
          </a:p>
        </p:txBody>
      </p:sp>
      <p:sp>
        <p:nvSpPr>
          <p:cNvPr id="7" name="TextBox 6"/>
          <p:cNvSpPr txBox="1"/>
          <p:nvPr/>
        </p:nvSpPr>
        <p:spPr>
          <a:xfrm>
            <a:off x="3503712" y="5707916"/>
            <a:ext cx="5544616" cy="830997"/>
          </a:xfrm>
          <a:prstGeom prst="rect">
            <a:avLst/>
          </a:prstGeom>
          <a:noFill/>
        </p:spPr>
        <p:txBody>
          <a:bodyPr wrap="square" rtlCol="0">
            <a:spAutoFit/>
          </a:bodyPr>
          <a:lstStyle/>
          <a:p>
            <a:pPr algn="ctr"/>
            <a:r>
              <a:rPr lang="en-US" sz="2400" b="1" dirty="0" err="1"/>
              <a:t>Lakukan</a:t>
            </a:r>
            <a:r>
              <a:rPr lang="en-US" sz="2400" b="1" dirty="0"/>
              <a:t> </a:t>
            </a:r>
            <a:r>
              <a:rPr lang="en-US" sz="2400" b="1" dirty="0" err="1"/>
              <a:t>tiga</a:t>
            </a:r>
            <a:r>
              <a:rPr lang="en-US" sz="2400" b="1" dirty="0"/>
              <a:t> </a:t>
            </a:r>
            <a:r>
              <a:rPr lang="en-US" sz="2400" b="1" dirty="0" err="1"/>
              <a:t>tahapan</a:t>
            </a:r>
            <a:r>
              <a:rPr lang="en-US" sz="2400" b="1" dirty="0"/>
              <a:t> di </a:t>
            </a:r>
            <a:r>
              <a:rPr lang="en-US" sz="2400" b="1" dirty="0" err="1"/>
              <a:t>atas</a:t>
            </a:r>
            <a:r>
              <a:rPr lang="en-US" sz="2400" b="1" dirty="0"/>
              <a:t> </a:t>
            </a:r>
            <a:r>
              <a:rPr lang="en-US" sz="2400" b="1" dirty="0" err="1"/>
              <a:t>untuk</a:t>
            </a:r>
            <a:r>
              <a:rPr lang="en-US" sz="2400" b="1" dirty="0"/>
              <a:t> </a:t>
            </a:r>
            <a:r>
              <a:rPr lang="en-US" sz="2400" b="1" dirty="0" err="1"/>
              <a:t>setiap</a:t>
            </a:r>
            <a:r>
              <a:rPr lang="en-US" sz="2400" b="1" dirty="0"/>
              <a:t> </a:t>
            </a:r>
            <a:r>
              <a:rPr lang="en-US" sz="2400" b="1" dirty="0" err="1"/>
              <a:t>simpul</a:t>
            </a:r>
            <a:r>
              <a:rPr lang="en-US" sz="2400" b="1" dirty="0"/>
              <a:t> </a:t>
            </a:r>
            <a:r>
              <a:rPr lang="en-US" sz="2400" b="1" dirty="0" err="1"/>
              <a:t>dan</a:t>
            </a:r>
            <a:r>
              <a:rPr lang="en-US" sz="2400" b="1" dirty="0"/>
              <a:t> </a:t>
            </a:r>
            <a:r>
              <a:rPr lang="en-US" sz="2400" b="1" dirty="0" err="1"/>
              <a:t>hasil</a:t>
            </a:r>
            <a:r>
              <a:rPr lang="en-US" sz="2400" b="1" dirty="0"/>
              <a:t> </a:t>
            </a:r>
            <a:r>
              <a:rPr lang="en-US" sz="2400" b="1" dirty="0" err="1"/>
              <a:t>sekatannya</a:t>
            </a:r>
            <a:endParaRPr lang="en-US" sz="2400" b="1" dirty="0"/>
          </a:p>
        </p:txBody>
      </p:sp>
    </p:spTree>
    <p:extLst>
      <p:ext uri="{BB962C8B-B14F-4D97-AF65-F5344CB8AC3E}">
        <p14:creationId xmlns:p14="http://schemas.microsoft.com/office/powerpoint/2010/main" val="147689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nl-BE" smtClean="0">
                <a:solidFill>
                  <a:schemeClr val="bg1"/>
                </a:solidFill>
              </a:rPr>
              <a:t>Cluster analysis</a:t>
            </a:r>
          </a:p>
        </p:txBody>
      </p:sp>
      <p:graphicFrame>
        <p:nvGraphicFramePr>
          <p:cNvPr id="11267" name="Group 3"/>
          <p:cNvGraphicFramePr>
            <a:graphicFrameLocks noGrp="1"/>
          </p:cNvGraphicFramePr>
          <p:nvPr>
            <p:ph idx="1"/>
            <p:extLst/>
          </p:nvPr>
        </p:nvGraphicFramePr>
        <p:xfrm>
          <a:off x="4243388" y="1600200"/>
          <a:ext cx="5967412" cy="4084348"/>
        </p:xfrm>
        <a:graphic>
          <a:graphicData uri="http://schemas.openxmlformats.org/drawingml/2006/table">
            <a:tbl>
              <a:tblPr/>
              <a:tblGrid>
                <a:gridCol w="1074269">
                  <a:extLst>
                    <a:ext uri="{9D8B030D-6E8A-4147-A177-3AD203B41FA5}">
                      <a16:colId xmlns:a16="http://schemas.microsoft.com/office/drawing/2014/main" val="20000"/>
                    </a:ext>
                  </a:extLst>
                </a:gridCol>
                <a:gridCol w="1375670">
                  <a:extLst>
                    <a:ext uri="{9D8B030D-6E8A-4147-A177-3AD203B41FA5}">
                      <a16:colId xmlns:a16="http://schemas.microsoft.com/office/drawing/2014/main" val="20001"/>
                    </a:ext>
                  </a:extLst>
                </a:gridCol>
                <a:gridCol w="1148356">
                  <a:extLst>
                    <a:ext uri="{9D8B030D-6E8A-4147-A177-3AD203B41FA5}">
                      <a16:colId xmlns:a16="http://schemas.microsoft.com/office/drawing/2014/main" val="20002"/>
                    </a:ext>
                  </a:extLst>
                </a:gridCol>
                <a:gridCol w="1321789">
                  <a:extLst>
                    <a:ext uri="{9D8B030D-6E8A-4147-A177-3AD203B41FA5}">
                      <a16:colId xmlns:a16="http://schemas.microsoft.com/office/drawing/2014/main" val="20003"/>
                    </a:ext>
                  </a:extLst>
                </a:gridCol>
                <a:gridCol w="1047328">
                  <a:extLst>
                    <a:ext uri="{9D8B030D-6E8A-4147-A177-3AD203B41FA5}">
                      <a16:colId xmlns:a16="http://schemas.microsoft.com/office/drawing/2014/main" val="20004"/>
                    </a:ext>
                  </a:extLst>
                </a:gridCol>
              </a:tblGrid>
              <a:tr h="381059">
                <a:tc>
                  <a:txBody>
                    <a:bodyPr/>
                    <a:lstStyle/>
                    <a:p>
                      <a:pPr marL="0" marR="0" lvl="0" indent="0" algn="l" defTabSz="779463"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Constantia" panose="02030602050306030303" pitchFamily="18" charset="0"/>
                      </a:endParaRPr>
                    </a:p>
                  </a:txBody>
                  <a:tcPr marL="133754" marR="133754" marT="45727" marB="45727"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Constantia" panose="02030602050306030303" pitchFamily="18" charset="0"/>
                        </a:rPr>
                        <a:t>X1</a:t>
                      </a:r>
                    </a:p>
                  </a:txBody>
                  <a:tcPr marL="133754" marR="133754" marT="45727" marB="4572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Constantia" panose="02030602050306030303" pitchFamily="18" charset="0"/>
                        </a:rPr>
                        <a:t>X2</a:t>
                      </a:r>
                    </a:p>
                  </a:txBody>
                  <a:tcPr marL="133754" marR="133754" marT="45727" marB="4572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Constantia" panose="02030602050306030303" pitchFamily="18" charset="0"/>
                        </a:rPr>
                        <a:t>X3 </a:t>
                      </a:r>
                    </a:p>
                  </a:txBody>
                  <a:tcPr marL="133754" marR="133754" marT="45727" marB="4572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Constantia" panose="02030602050306030303" pitchFamily="18" charset="0"/>
                        </a:rPr>
                        <a:t>X3 </a:t>
                      </a:r>
                    </a:p>
                  </a:txBody>
                  <a:tcPr marL="133754" marR="133754" marT="45727" marB="45727"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3328929">
                <a:tc>
                  <a:txBody>
                    <a:bodyPr/>
                    <a:lstStyle/>
                    <a:p>
                      <a:pPr marL="0" marR="0" lvl="0" indent="0" algn="l"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FF66FF"/>
                          </a:solidFill>
                          <a:effectLst/>
                          <a:latin typeface="Constantia" panose="02030602050306030303" pitchFamily="18" charset="0"/>
                        </a:rPr>
                        <a:t>Obs1</a:t>
                      </a:r>
                    </a:p>
                    <a:p>
                      <a:pPr marL="0" marR="0" lvl="0" indent="0" algn="l"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E37900"/>
                          </a:solidFill>
                          <a:effectLst/>
                          <a:latin typeface="Constantia" panose="02030602050306030303" pitchFamily="18" charset="0"/>
                        </a:rPr>
                        <a:t>Obs2</a:t>
                      </a:r>
                    </a:p>
                    <a:p>
                      <a:pPr marL="0" marR="0" lvl="0" indent="0" algn="l"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66FF66"/>
                          </a:solidFill>
                          <a:effectLst/>
                          <a:latin typeface="Constantia" panose="02030602050306030303" pitchFamily="18" charset="0"/>
                        </a:rPr>
                        <a:t>Obs3</a:t>
                      </a:r>
                    </a:p>
                    <a:p>
                      <a:pPr marL="0" marR="0" lvl="0" indent="0" algn="l"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FF66FF"/>
                          </a:solidFill>
                          <a:effectLst/>
                          <a:latin typeface="Constantia" panose="02030602050306030303" pitchFamily="18" charset="0"/>
                        </a:rPr>
                        <a:t>Obs4</a:t>
                      </a:r>
                    </a:p>
                    <a:p>
                      <a:pPr marL="0" marR="0" lvl="0" indent="0" algn="l"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E37900"/>
                          </a:solidFill>
                          <a:effectLst/>
                          <a:latin typeface="Constantia" panose="02030602050306030303" pitchFamily="18" charset="0"/>
                        </a:rPr>
                        <a:t>Obs5</a:t>
                      </a:r>
                    </a:p>
                    <a:p>
                      <a:pPr marL="0" marR="0" lvl="0" indent="0" algn="l"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66FF66"/>
                          </a:solidFill>
                          <a:effectLst/>
                          <a:latin typeface="Constantia" panose="02030602050306030303" pitchFamily="18" charset="0"/>
                        </a:rPr>
                        <a:t>Obs6</a:t>
                      </a:r>
                    </a:p>
                    <a:p>
                      <a:pPr marL="0" marR="0" lvl="0" indent="0" algn="l"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66FF66"/>
                          </a:solidFill>
                          <a:effectLst/>
                          <a:latin typeface="Constantia" panose="02030602050306030303" pitchFamily="18" charset="0"/>
                        </a:rPr>
                        <a:t>Obs7</a:t>
                      </a:r>
                    </a:p>
                    <a:p>
                      <a:pPr marL="0" marR="0" lvl="0" indent="0" algn="l"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FF66FF"/>
                          </a:solidFill>
                          <a:effectLst/>
                          <a:latin typeface="Constantia" panose="02030602050306030303" pitchFamily="18" charset="0"/>
                        </a:rPr>
                        <a:t>Obs8</a:t>
                      </a:r>
                    </a:p>
                    <a:p>
                      <a:pPr marL="0" marR="0" lvl="0" indent="0" algn="l"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66FF66"/>
                          </a:solidFill>
                          <a:effectLst/>
                          <a:latin typeface="Constantia" panose="02030602050306030303" pitchFamily="18" charset="0"/>
                        </a:rPr>
                        <a:t>Obs9</a:t>
                      </a:r>
                    </a:p>
                    <a:p>
                      <a:pPr marL="0" marR="0" lvl="0" indent="0" algn="l"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E37900"/>
                          </a:solidFill>
                          <a:effectLst/>
                          <a:latin typeface="Constantia" panose="02030602050306030303" pitchFamily="18" charset="0"/>
                        </a:rPr>
                        <a:t>Obs10</a:t>
                      </a:r>
                    </a:p>
                  </a:txBody>
                  <a:tcPr marL="133754" marR="133754" marT="45727" marB="45727"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5</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3</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2</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5</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txBody>
                  <a:tcPr marL="133754" marR="133754" marT="45727" marB="4572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2</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3</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4</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3</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txBody>
                  <a:tcPr marL="133754" marR="133754" marT="45727" marB="4572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1</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4</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3</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2</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txBody>
                  <a:tcPr marL="133754" marR="133754" marT="45727" marB="4572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3</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2</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5</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4</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txBody>
                  <a:tcPr marL="133754" marR="133754" marT="45727" marB="45727"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sp>
        <p:nvSpPr>
          <p:cNvPr id="8216" name="Text Box 24"/>
          <p:cNvSpPr txBox="1">
            <a:spLocks noChangeArrowheads="1"/>
          </p:cNvSpPr>
          <p:nvPr/>
        </p:nvSpPr>
        <p:spPr bwMode="auto">
          <a:xfrm>
            <a:off x="1978979" y="2291556"/>
            <a:ext cx="1489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400" b="1">
                <a:solidFill>
                  <a:srgbClr val="CC66FF"/>
                </a:solidFill>
              </a:rPr>
              <a:t>Cluster 1</a:t>
            </a:r>
          </a:p>
        </p:txBody>
      </p:sp>
      <p:sp>
        <p:nvSpPr>
          <p:cNvPr id="8217" name="Text Box 25"/>
          <p:cNvSpPr txBox="1">
            <a:spLocks noChangeArrowheads="1"/>
          </p:cNvSpPr>
          <p:nvPr/>
        </p:nvSpPr>
        <p:spPr bwMode="auto">
          <a:xfrm>
            <a:off x="1992314" y="3230563"/>
            <a:ext cx="1489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400" b="1">
                <a:solidFill>
                  <a:srgbClr val="E37900"/>
                </a:solidFill>
              </a:rPr>
              <a:t>Cluster 2</a:t>
            </a:r>
          </a:p>
        </p:txBody>
      </p:sp>
      <p:sp>
        <p:nvSpPr>
          <p:cNvPr id="8218" name="Line 26"/>
          <p:cNvSpPr>
            <a:spLocks noChangeShapeType="1"/>
          </p:cNvSpPr>
          <p:nvPr/>
        </p:nvSpPr>
        <p:spPr bwMode="auto">
          <a:xfrm flipV="1">
            <a:off x="3502025" y="2090739"/>
            <a:ext cx="700088" cy="401637"/>
          </a:xfrm>
          <a:prstGeom prst="line">
            <a:avLst/>
          </a:prstGeom>
          <a:noFill/>
          <a:ln w="12700">
            <a:solidFill>
              <a:srgbClr val="CC99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8219" name="Line 27"/>
          <p:cNvSpPr>
            <a:spLocks noChangeShapeType="1"/>
          </p:cNvSpPr>
          <p:nvPr/>
        </p:nvSpPr>
        <p:spPr bwMode="auto">
          <a:xfrm>
            <a:off x="3508375" y="2492376"/>
            <a:ext cx="768350" cy="652463"/>
          </a:xfrm>
          <a:prstGeom prst="line">
            <a:avLst/>
          </a:prstGeom>
          <a:noFill/>
          <a:ln w="12700">
            <a:solidFill>
              <a:srgbClr val="CC99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8220" name="Line 28"/>
          <p:cNvSpPr>
            <a:spLocks noChangeShapeType="1"/>
          </p:cNvSpPr>
          <p:nvPr/>
        </p:nvSpPr>
        <p:spPr bwMode="auto">
          <a:xfrm flipV="1">
            <a:off x="3498851" y="2398713"/>
            <a:ext cx="773113" cy="1079500"/>
          </a:xfrm>
          <a:prstGeom prst="line">
            <a:avLst/>
          </a:prstGeom>
          <a:noFill/>
          <a:ln w="12700">
            <a:solidFill>
              <a:srgbClr val="FF99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8221" name="Line 29"/>
          <p:cNvSpPr>
            <a:spLocks noChangeShapeType="1"/>
          </p:cNvSpPr>
          <p:nvPr/>
        </p:nvSpPr>
        <p:spPr bwMode="auto">
          <a:xfrm>
            <a:off x="3527426" y="3476625"/>
            <a:ext cx="715963" cy="39688"/>
          </a:xfrm>
          <a:prstGeom prst="line">
            <a:avLst/>
          </a:prstGeom>
          <a:noFill/>
          <a:ln w="12700">
            <a:solidFill>
              <a:srgbClr val="FF99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8222" name="Line 30"/>
          <p:cNvSpPr>
            <a:spLocks noChangeShapeType="1"/>
          </p:cNvSpPr>
          <p:nvPr/>
        </p:nvSpPr>
        <p:spPr bwMode="auto">
          <a:xfrm>
            <a:off x="3506789" y="2500313"/>
            <a:ext cx="725487" cy="2119312"/>
          </a:xfrm>
          <a:prstGeom prst="line">
            <a:avLst/>
          </a:prstGeom>
          <a:noFill/>
          <a:ln w="12700">
            <a:solidFill>
              <a:srgbClr val="CC99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8223" name="Line 31"/>
          <p:cNvSpPr>
            <a:spLocks noChangeShapeType="1"/>
          </p:cNvSpPr>
          <p:nvPr/>
        </p:nvSpPr>
        <p:spPr bwMode="auto">
          <a:xfrm>
            <a:off x="3517901" y="3467101"/>
            <a:ext cx="720725" cy="1812925"/>
          </a:xfrm>
          <a:prstGeom prst="line">
            <a:avLst/>
          </a:prstGeom>
          <a:noFill/>
          <a:ln w="12700">
            <a:solidFill>
              <a:srgbClr val="FF99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8224" name="Text Box 32"/>
          <p:cNvSpPr txBox="1">
            <a:spLocks noChangeArrowheads="1"/>
          </p:cNvSpPr>
          <p:nvPr/>
        </p:nvSpPr>
        <p:spPr bwMode="auto">
          <a:xfrm>
            <a:off x="2013269" y="4186079"/>
            <a:ext cx="1489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400" b="1">
                <a:solidFill>
                  <a:srgbClr val="66FF66"/>
                </a:solidFill>
              </a:rPr>
              <a:t>Cluster 3</a:t>
            </a:r>
          </a:p>
        </p:txBody>
      </p:sp>
      <p:sp>
        <p:nvSpPr>
          <p:cNvPr id="8225" name="Line 33"/>
          <p:cNvSpPr>
            <a:spLocks noChangeShapeType="1"/>
          </p:cNvSpPr>
          <p:nvPr/>
        </p:nvSpPr>
        <p:spPr bwMode="auto">
          <a:xfrm flipV="1">
            <a:off x="3481388" y="2873375"/>
            <a:ext cx="804862" cy="1500188"/>
          </a:xfrm>
          <a:prstGeom prst="line">
            <a:avLst/>
          </a:prstGeom>
          <a:noFill/>
          <a:ln w="12700">
            <a:solidFill>
              <a:srgbClr val="00FF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8226" name="Line 34"/>
          <p:cNvSpPr>
            <a:spLocks noChangeShapeType="1"/>
          </p:cNvSpPr>
          <p:nvPr/>
        </p:nvSpPr>
        <p:spPr bwMode="auto">
          <a:xfrm flipV="1">
            <a:off x="3486150" y="3935414"/>
            <a:ext cx="774700" cy="439737"/>
          </a:xfrm>
          <a:prstGeom prst="line">
            <a:avLst/>
          </a:prstGeom>
          <a:noFill/>
          <a:ln w="12700">
            <a:solidFill>
              <a:srgbClr val="00FF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8227" name="Line 35"/>
          <p:cNvSpPr>
            <a:spLocks noChangeShapeType="1"/>
          </p:cNvSpPr>
          <p:nvPr/>
        </p:nvSpPr>
        <p:spPr bwMode="auto">
          <a:xfrm>
            <a:off x="3490914" y="4364038"/>
            <a:ext cx="765175" cy="569912"/>
          </a:xfrm>
          <a:prstGeom prst="line">
            <a:avLst/>
          </a:prstGeom>
          <a:noFill/>
          <a:ln w="12700">
            <a:solidFill>
              <a:srgbClr val="00FF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8228" name="Line 36"/>
          <p:cNvSpPr>
            <a:spLocks noChangeShapeType="1"/>
          </p:cNvSpPr>
          <p:nvPr/>
        </p:nvSpPr>
        <p:spPr bwMode="auto">
          <a:xfrm flipV="1">
            <a:off x="3489326" y="4217988"/>
            <a:ext cx="754063" cy="152400"/>
          </a:xfrm>
          <a:prstGeom prst="line">
            <a:avLst/>
          </a:prstGeom>
          <a:noFill/>
          <a:ln w="12700">
            <a:solidFill>
              <a:srgbClr val="00FF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17" name="Slide Number Placeholder 16"/>
          <p:cNvSpPr>
            <a:spLocks noGrp="1"/>
          </p:cNvSpPr>
          <p:nvPr>
            <p:ph type="sldNum" sz="quarter" idx="12"/>
          </p:nvPr>
        </p:nvSpPr>
        <p:spPr/>
        <p:txBody>
          <a:bodyPr/>
          <a:lstStyle/>
          <a:p>
            <a:fld id="{4407D08F-66DA-4D21-989E-C8CC3C63FE28}" type="slidenum">
              <a:rPr lang="nl-BE" smtClean="0"/>
              <a:pPr/>
              <a:t>16</a:t>
            </a:fld>
            <a:endParaRPr lang="nl-BE"/>
          </a:p>
        </p:txBody>
      </p:sp>
      <p:sp>
        <p:nvSpPr>
          <p:cNvPr id="18" name="Title 1"/>
          <p:cNvSpPr txBox="1">
            <a:spLocks/>
          </p:cNvSpPr>
          <p:nvPr/>
        </p:nvSpPr>
        <p:spPr>
          <a:xfrm>
            <a:off x="1104900" y="38100"/>
            <a:ext cx="9980682" cy="1096962"/>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en-US" smtClean="0"/>
              <a:t>Teknik Clustering k variabel</a:t>
            </a:r>
            <a:endParaRPr lang="id-ID" dirty="0">
              <a:latin typeface="Bell MT" pitchFamily="18" charset="0"/>
            </a:endParaRPr>
          </a:p>
        </p:txBody>
      </p:sp>
    </p:spTree>
    <p:extLst>
      <p:ext uri="{BB962C8B-B14F-4D97-AF65-F5344CB8AC3E}">
        <p14:creationId xmlns:p14="http://schemas.microsoft.com/office/powerpoint/2010/main" val="2893853681"/>
      </p:ext>
    </p:extLst>
  </p:cSld>
  <p:clrMapOvr>
    <a:masterClrMapping/>
  </p:clrMapOv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Kriteria</a:t>
            </a:r>
            <a:r>
              <a:rPr lang="en-US" dirty="0"/>
              <a:t> </a:t>
            </a:r>
            <a:r>
              <a:rPr lang="en-US" dirty="0" err="1"/>
              <a:t>Penghentian</a:t>
            </a:r>
            <a:r>
              <a:rPr lang="en-US" dirty="0"/>
              <a:t> Proses </a:t>
            </a:r>
            <a:r>
              <a:rPr lang="en-US" dirty="0" err="1" smtClean="0"/>
              <a:t>Pemisahan</a:t>
            </a:r>
            <a:endParaRPr lang="en-US" dirty="0"/>
          </a:p>
        </p:txBody>
      </p:sp>
      <p:sp>
        <p:nvSpPr>
          <p:cNvPr id="3" name="Content Placeholder 2"/>
          <p:cNvSpPr>
            <a:spLocks noGrp="1"/>
          </p:cNvSpPr>
          <p:nvPr>
            <p:ph idx="1"/>
          </p:nvPr>
        </p:nvSpPr>
        <p:spPr/>
        <p:txBody>
          <a:bodyPr>
            <a:normAutofit/>
          </a:bodyPr>
          <a:lstStyle/>
          <a:p>
            <a:pPr marL="463550" lvl="1" indent="-409575"/>
            <a:r>
              <a:rPr lang="en-US" sz="2000" dirty="0" err="1"/>
              <a:t>Simpul</a:t>
            </a:r>
            <a:r>
              <a:rPr lang="en-US" sz="2000" dirty="0"/>
              <a:t> </a:t>
            </a:r>
            <a:r>
              <a:rPr lang="en-US" sz="2000" dirty="0" err="1"/>
              <a:t>berisi</a:t>
            </a:r>
            <a:r>
              <a:rPr lang="en-US" sz="2000" dirty="0"/>
              <a:t> </a:t>
            </a:r>
            <a:r>
              <a:rPr lang="en-US" sz="2000" dirty="0" err="1"/>
              <a:t>amatan</a:t>
            </a:r>
            <a:r>
              <a:rPr lang="en-US" sz="2000" dirty="0"/>
              <a:t> yang </a:t>
            </a:r>
            <a:r>
              <a:rPr lang="en-US" sz="2000" dirty="0" err="1"/>
              <a:t>berasal</a:t>
            </a:r>
            <a:r>
              <a:rPr lang="en-US" sz="2000" dirty="0"/>
              <a:t> </a:t>
            </a:r>
            <a:r>
              <a:rPr lang="en-US" sz="2000" dirty="0" err="1"/>
              <a:t>dari</a:t>
            </a:r>
            <a:r>
              <a:rPr lang="en-US" sz="2000" dirty="0"/>
              <a:t> </a:t>
            </a:r>
            <a:r>
              <a:rPr lang="en-US" sz="2000" dirty="0" err="1"/>
              <a:t>satu</a:t>
            </a:r>
            <a:r>
              <a:rPr lang="en-US" sz="2000" dirty="0"/>
              <a:t> </a:t>
            </a:r>
            <a:r>
              <a:rPr lang="en-US" sz="2000" dirty="0" err="1"/>
              <a:t>kelas</a:t>
            </a:r>
            <a:r>
              <a:rPr lang="en-US" sz="2000" dirty="0"/>
              <a:t> </a:t>
            </a:r>
            <a:r>
              <a:rPr lang="en-US" sz="2000" dirty="0" err="1"/>
              <a:t>variabel</a:t>
            </a:r>
            <a:r>
              <a:rPr lang="en-US" sz="2000" dirty="0"/>
              <a:t> </a:t>
            </a:r>
            <a:r>
              <a:rPr lang="en-US" sz="2000" dirty="0" err="1"/>
              <a:t>respon</a:t>
            </a:r>
            <a:endParaRPr lang="en-US" sz="2000" dirty="0"/>
          </a:p>
          <a:p>
            <a:pPr marL="463550" lvl="1" indent="-409575"/>
            <a:r>
              <a:rPr lang="en-US" sz="2000" dirty="0" err="1"/>
              <a:t>Simpul</a:t>
            </a:r>
            <a:r>
              <a:rPr lang="en-US" sz="2000" dirty="0"/>
              <a:t> </a:t>
            </a:r>
            <a:r>
              <a:rPr lang="en-US" sz="2000" dirty="0" err="1"/>
              <a:t>berisi</a:t>
            </a:r>
            <a:r>
              <a:rPr lang="en-US" sz="2000" dirty="0"/>
              <a:t> </a:t>
            </a:r>
            <a:r>
              <a:rPr lang="en-US" sz="2000" dirty="0" err="1"/>
              <a:t>amatan</a:t>
            </a:r>
            <a:r>
              <a:rPr lang="en-US" sz="2000" dirty="0"/>
              <a:t> yang </a:t>
            </a:r>
            <a:r>
              <a:rPr lang="en-US" sz="2000" dirty="0" err="1"/>
              <a:t>seluruh</a:t>
            </a:r>
            <a:r>
              <a:rPr lang="en-US" sz="2000" dirty="0"/>
              <a:t> </a:t>
            </a:r>
            <a:r>
              <a:rPr lang="en-US" sz="2000" dirty="0" err="1"/>
              <a:t>variabel</a:t>
            </a:r>
            <a:r>
              <a:rPr lang="en-US" sz="2000" dirty="0"/>
              <a:t> </a:t>
            </a:r>
            <a:r>
              <a:rPr lang="en-US" sz="2000" dirty="0" err="1"/>
              <a:t>prediktornya</a:t>
            </a:r>
            <a:r>
              <a:rPr lang="en-US" sz="2000" dirty="0"/>
              <a:t> </a:t>
            </a:r>
            <a:r>
              <a:rPr lang="en-US" sz="2000" dirty="0" err="1"/>
              <a:t>identik</a:t>
            </a:r>
            <a:endParaRPr lang="en-US" sz="2000" dirty="0"/>
          </a:p>
          <a:p>
            <a:pPr marL="463550" lvl="1" indent="-409575"/>
            <a:r>
              <a:rPr lang="en-US" sz="2000" dirty="0" err="1"/>
              <a:t>Simpul</a:t>
            </a:r>
            <a:r>
              <a:rPr lang="en-US" sz="2000" dirty="0"/>
              <a:t> </a:t>
            </a:r>
            <a:r>
              <a:rPr lang="en-US" sz="2000" dirty="0" err="1"/>
              <a:t>berisi</a:t>
            </a:r>
            <a:r>
              <a:rPr lang="en-US" sz="2000" dirty="0"/>
              <a:t> </a:t>
            </a:r>
            <a:r>
              <a:rPr lang="en-US" sz="2000" dirty="0" err="1"/>
              <a:t>amatan</a:t>
            </a:r>
            <a:r>
              <a:rPr lang="en-US" sz="2000" dirty="0"/>
              <a:t> yang </a:t>
            </a:r>
            <a:r>
              <a:rPr lang="en-US" sz="2000" dirty="0" err="1"/>
              <a:t>kurang</a:t>
            </a:r>
            <a:r>
              <a:rPr lang="en-US" sz="2000" dirty="0"/>
              <a:t> </a:t>
            </a:r>
            <a:r>
              <a:rPr lang="en-US" sz="2000" dirty="0" err="1"/>
              <a:t>dari</a:t>
            </a:r>
            <a:r>
              <a:rPr lang="en-US" sz="2000" dirty="0"/>
              <a:t> </a:t>
            </a:r>
            <a:r>
              <a:rPr lang="en-US" sz="2000" dirty="0" err="1"/>
              <a:t>ukuran</a:t>
            </a:r>
            <a:r>
              <a:rPr lang="en-US" sz="2000" dirty="0"/>
              <a:t> </a:t>
            </a:r>
            <a:r>
              <a:rPr lang="en-US" sz="2000" dirty="0" err="1"/>
              <a:t>simpul</a:t>
            </a:r>
            <a:r>
              <a:rPr lang="en-US" sz="2000" dirty="0"/>
              <a:t> minimal yang </a:t>
            </a:r>
            <a:r>
              <a:rPr lang="en-US" sz="2000" dirty="0" err="1"/>
              <a:t>ditentukan</a:t>
            </a:r>
            <a:r>
              <a:rPr lang="en-US" sz="2000" dirty="0"/>
              <a:t> di </a:t>
            </a:r>
            <a:r>
              <a:rPr lang="en-US" sz="2000" dirty="0" err="1"/>
              <a:t>awal</a:t>
            </a:r>
            <a:endParaRPr lang="en-US" sz="2000" dirty="0"/>
          </a:p>
          <a:p>
            <a:pPr marL="463550" lvl="1" indent="-409575"/>
            <a:r>
              <a:rPr lang="en-US" sz="2000" dirty="0" err="1"/>
              <a:t>Kedalaman</a:t>
            </a:r>
            <a:r>
              <a:rPr lang="en-US" sz="2000" dirty="0"/>
              <a:t> </a:t>
            </a:r>
            <a:r>
              <a:rPr lang="en-US" sz="2000" dirty="0" err="1"/>
              <a:t>pohon</a:t>
            </a:r>
            <a:r>
              <a:rPr lang="en-US" sz="2000" dirty="0"/>
              <a:t> </a:t>
            </a:r>
            <a:r>
              <a:rPr lang="en-US" sz="2000" dirty="0" err="1"/>
              <a:t>sudah</a:t>
            </a:r>
            <a:r>
              <a:rPr lang="en-US" sz="2000" dirty="0"/>
              <a:t> </a:t>
            </a:r>
            <a:r>
              <a:rPr lang="en-US" sz="2000" dirty="0" err="1"/>
              <a:t>mencapai</a:t>
            </a:r>
            <a:r>
              <a:rPr lang="en-US" sz="2000" dirty="0"/>
              <a:t> </a:t>
            </a:r>
            <a:r>
              <a:rPr lang="en-US" sz="2000" dirty="0" err="1"/>
              <a:t>kedalaman</a:t>
            </a:r>
            <a:r>
              <a:rPr lang="en-US" sz="2000" dirty="0"/>
              <a:t> </a:t>
            </a:r>
            <a:r>
              <a:rPr lang="en-US" sz="2000" dirty="0" err="1"/>
              <a:t>maksimal</a:t>
            </a:r>
            <a:endParaRPr lang="en-US" sz="2000" dirty="0"/>
          </a:p>
          <a:p>
            <a:pPr marL="463550" lvl="1" indent="-409575"/>
            <a:endParaRPr lang="en-US" sz="2000" dirty="0"/>
          </a:p>
        </p:txBody>
      </p:sp>
      <p:sp>
        <p:nvSpPr>
          <p:cNvPr id="5" name="Slide Number Placeholder 4"/>
          <p:cNvSpPr>
            <a:spLocks noGrp="1"/>
          </p:cNvSpPr>
          <p:nvPr>
            <p:ph type="sldNum" sz="quarter" idx="12"/>
          </p:nvPr>
        </p:nvSpPr>
        <p:spPr/>
        <p:txBody>
          <a:bodyPr/>
          <a:lstStyle/>
          <a:p>
            <a:fld id="{FA84F1FF-EA00-4DFC-8ABA-92BCB195DC3B}" type="slidenum">
              <a:rPr lang="id-ID" smtClean="0"/>
              <a:t>160</a:t>
            </a:fld>
            <a:endParaRPr lang="id-ID" dirty="0"/>
          </a:p>
        </p:txBody>
      </p:sp>
    </p:spTree>
    <p:extLst>
      <p:ext uri="{BB962C8B-B14F-4D97-AF65-F5344CB8AC3E}">
        <p14:creationId xmlns:p14="http://schemas.microsoft.com/office/powerpoint/2010/main" val="146138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Ilustrasi</a:t>
            </a:r>
            <a:r>
              <a:rPr lang="en-US" dirty="0"/>
              <a:t> </a:t>
            </a:r>
            <a:r>
              <a:rPr lang="en-US" dirty="0" err="1" smtClean="0"/>
              <a:t>Sederhana</a:t>
            </a:r>
            <a:endParaRPr lang="en-US" dirty="0"/>
          </a:p>
        </p:txBody>
      </p:sp>
      <p:sp>
        <p:nvSpPr>
          <p:cNvPr id="3" name="Content Placeholder 2"/>
          <p:cNvSpPr>
            <a:spLocks noGrp="1"/>
          </p:cNvSpPr>
          <p:nvPr>
            <p:ph idx="1"/>
          </p:nvPr>
        </p:nvSpPr>
        <p:spPr/>
        <p:txBody>
          <a:bodyPr>
            <a:normAutofit/>
          </a:bodyPr>
          <a:lstStyle/>
          <a:p>
            <a:pPr marL="463550" lvl="1" indent="-409575"/>
            <a:r>
              <a:rPr lang="en-US" sz="1800" dirty="0" err="1"/>
              <a:t>Gunakan</a:t>
            </a:r>
            <a:r>
              <a:rPr lang="en-US" sz="1800" dirty="0"/>
              <a:t> “datatree01.csv</a:t>
            </a:r>
            <a:r>
              <a:rPr lang="en-US" sz="1800" dirty="0" smtClean="0"/>
              <a:t>”</a:t>
            </a:r>
            <a:endParaRPr lang="en-US" sz="1800" dirty="0"/>
          </a:p>
          <a:p>
            <a:pPr marL="463550" lvl="1" indent="-409575"/>
            <a:r>
              <a:rPr lang="en-US" sz="1800" dirty="0" err="1"/>
              <a:t>Variabel</a:t>
            </a:r>
            <a:r>
              <a:rPr lang="en-US" sz="1800" dirty="0"/>
              <a:t> </a:t>
            </a:r>
            <a:r>
              <a:rPr lang="en-US" sz="1800" dirty="0" err="1"/>
              <a:t>respon</a:t>
            </a:r>
            <a:r>
              <a:rPr lang="en-US" sz="1800" dirty="0"/>
              <a:t>: </a:t>
            </a:r>
          </a:p>
          <a:p>
            <a:pPr marL="920750" lvl="2" indent="-409575"/>
            <a:r>
              <a:rPr lang="en-US" sz="2800" dirty="0" err="1"/>
              <a:t>Tertarik_Beli</a:t>
            </a:r>
            <a:endParaRPr lang="en-US" sz="2800" dirty="0"/>
          </a:p>
          <a:p>
            <a:pPr marL="463550" lvl="1" indent="-409575"/>
            <a:endParaRPr lang="en-US" sz="1800" dirty="0"/>
          </a:p>
          <a:p>
            <a:pPr marL="463550" lvl="1" indent="-409575"/>
            <a:r>
              <a:rPr lang="en-US" sz="1800" dirty="0" err="1"/>
              <a:t>Variabel</a:t>
            </a:r>
            <a:r>
              <a:rPr lang="en-US" sz="1800" dirty="0"/>
              <a:t> </a:t>
            </a:r>
            <a:r>
              <a:rPr lang="en-US" sz="1800" dirty="0" err="1"/>
              <a:t>Prediktor</a:t>
            </a:r>
            <a:r>
              <a:rPr lang="en-US" sz="1800" dirty="0"/>
              <a:t>:</a:t>
            </a:r>
          </a:p>
          <a:p>
            <a:pPr marL="920750" lvl="2" indent="-409575"/>
            <a:r>
              <a:rPr lang="en-US" sz="2800" dirty="0" err="1"/>
              <a:t>Jenis_Kelamin</a:t>
            </a:r>
            <a:endParaRPr lang="en-US" sz="2800" dirty="0"/>
          </a:p>
          <a:p>
            <a:pPr marL="920750" lvl="2" indent="-409575"/>
            <a:r>
              <a:rPr lang="en-US" sz="2800" dirty="0"/>
              <a:t>Single</a:t>
            </a:r>
          </a:p>
          <a:p>
            <a:pPr marL="920750" lvl="2" indent="-409575"/>
            <a:r>
              <a:rPr lang="en-US" sz="2800" dirty="0" err="1"/>
              <a:t>Perokok</a:t>
            </a:r>
            <a:endParaRPr lang="en-US" sz="2800" dirty="0"/>
          </a:p>
          <a:p>
            <a:pPr marL="920750" lvl="2" indent="-409575"/>
            <a:r>
              <a:rPr lang="en-US" sz="2800" dirty="0" err="1"/>
              <a:t>Tinggal</a:t>
            </a:r>
            <a:endParaRPr lang="en-US" sz="2800" dirty="0"/>
          </a:p>
          <a:p>
            <a:pPr marL="920750" lvl="2" indent="-409575"/>
            <a:r>
              <a:rPr lang="en-US" sz="2800" dirty="0" err="1"/>
              <a:t>Usia</a:t>
            </a:r>
            <a:endParaRPr lang="en-US" sz="2800" dirty="0"/>
          </a:p>
          <a:p>
            <a:pPr marL="920750" lvl="2" indent="-409575"/>
            <a:r>
              <a:rPr lang="en-US" sz="2800" dirty="0"/>
              <a:t>Budget</a:t>
            </a:r>
          </a:p>
        </p:txBody>
      </p:sp>
      <p:sp>
        <p:nvSpPr>
          <p:cNvPr id="5" name="Slide Number Placeholder 4"/>
          <p:cNvSpPr>
            <a:spLocks noGrp="1"/>
          </p:cNvSpPr>
          <p:nvPr>
            <p:ph type="sldNum" sz="quarter" idx="12"/>
          </p:nvPr>
        </p:nvSpPr>
        <p:spPr/>
        <p:txBody>
          <a:bodyPr/>
          <a:lstStyle/>
          <a:p>
            <a:fld id="{FA84F1FF-EA00-4DFC-8ABA-92BCB195DC3B}" type="slidenum">
              <a:rPr lang="id-ID" smtClean="0"/>
              <a:t>161</a:t>
            </a:fld>
            <a:endParaRPr lang="id-ID" dirty="0"/>
          </a:p>
        </p:txBody>
      </p:sp>
    </p:spTree>
    <p:extLst>
      <p:ext uri="{BB962C8B-B14F-4D97-AF65-F5344CB8AC3E}">
        <p14:creationId xmlns:p14="http://schemas.microsoft.com/office/powerpoint/2010/main" val="138614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43501" y="355502"/>
            <a:ext cx="7886700" cy="796924"/>
          </a:xfrm>
        </p:spPr>
        <p:txBody>
          <a:bodyPr>
            <a:normAutofit/>
          </a:bodyPr>
          <a:lstStyle/>
          <a:p>
            <a:r>
              <a:rPr lang="en-US" dirty="0" err="1"/>
              <a:t>Ilustrasi</a:t>
            </a:r>
            <a:r>
              <a:rPr lang="en-US" dirty="0"/>
              <a:t> </a:t>
            </a:r>
            <a:r>
              <a:rPr lang="en-US" dirty="0" err="1"/>
              <a:t>Sederhana</a:t>
            </a:r>
            <a:r>
              <a:rPr lang="en-US" dirty="0"/>
              <a:t> (WPS</a:t>
            </a:r>
            <a:r>
              <a:rPr lang="en-US" dirty="0" smtClean="0"/>
              <a:t>)</a:t>
            </a:r>
            <a:endParaRPr lang="en-US" dirty="0"/>
          </a:p>
        </p:txBody>
      </p:sp>
      <p:sp>
        <p:nvSpPr>
          <p:cNvPr id="8" name="Content Placeholder 7"/>
          <p:cNvSpPr>
            <a:spLocks noGrp="1"/>
          </p:cNvSpPr>
          <p:nvPr>
            <p:ph idx="1"/>
          </p:nvPr>
        </p:nvSpPr>
        <p:spPr>
          <a:xfrm>
            <a:off x="1143501" y="1323976"/>
            <a:ext cx="8515350" cy="5032375"/>
          </a:xfrm>
        </p:spPr>
        <p:txBody>
          <a:bodyPr>
            <a:noAutofit/>
          </a:bodyPr>
          <a:lstStyle/>
          <a:p>
            <a:pPr marL="0" indent="0">
              <a:buNone/>
            </a:pPr>
            <a:r>
              <a:rPr lang="en-ID" sz="1400" dirty="0"/>
              <a:t>propensity &lt;- read.csv("D:/datatree01.csv", </a:t>
            </a:r>
            <a:r>
              <a:rPr lang="en-ID" sz="1400" dirty="0" err="1"/>
              <a:t>sep</a:t>
            </a:r>
            <a:r>
              <a:rPr lang="en-ID" sz="1400" dirty="0"/>
              <a:t>=";", header=TRUE)</a:t>
            </a:r>
          </a:p>
          <a:p>
            <a:pPr marL="0" indent="0">
              <a:buNone/>
            </a:pPr>
            <a:r>
              <a:rPr lang="en-ID" sz="1400" dirty="0" err="1"/>
              <a:t>tertarik</a:t>
            </a:r>
            <a:r>
              <a:rPr lang="en-ID" sz="1400" dirty="0"/>
              <a:t> &lt;- factor(</a:t>
            </a:r>
            <a:r>
              <a:rPr lang="en-ID" sz="1400" dirty="0" err="1"/>
              <a:t>propensity$Tertarik.Beli</a:t>
            </a:r>
            <a:r>
              <a:rPr lang="en-ID" sz="1400" dirty="0"/>
              <a:t>., levels = 0:1, labels = c("</a:t>
            </a:r>
            <a:r>
              <a:rPr lang="en-ID" sz="1400" dirty="0" err="1"/>
              <a:t>Tidak</a:t>
            </a:r>
            <a:r>
              <a:rPr lang="en-ID" sz="1400" dirty="0"/>
              <a:t>", "</a:t>
            </a:r>
            <a:r>
              <a:rPr lang="en-ID" sz="1400" dirty="0" err="1"/>
              <a:t>Tertarik</a:t>
            </a:r>
            <a:r>
              <a:rPr lang="en-ID" sz="1400" dirty="0"/>
              <a:t>"))</a:t>
            </a:r>
          </a:p>
          <a:p>
            <a:pPr marL="0" indent="0">
              <a:buNone/>
            </a:pPr>
            <a:r>
              <a:rPr lang="en-ID" sz="1400" dirty="0" err="1"/>
              <a:t>jk</a:t>
            </a:r>
            <a:r>
              <a:rPr lang="en-ID" sz="1400" dirty="0"/>
              <a:t> &lt;- factor(</a:t>
            </a:r>
            <a:r>
              <a:rPr lang="en-ID" sz="1400" dirty="0" err="1"/>
              <a:t>propensity$Jenis.Kelamin</a:t>
            </a:r>
            <a:r>
              <a:rPr lang="en-ID" sz="1400" dirty="0"/>
              <a:t>,   levels = 0:1, labels = c("</a:t>
            </a:r>
            <a:r>
              <a:rPr lang="en-ID" sz="1400" dirty="0" err="1"/>
              <a:t>Perempuan</a:t>
            </a:r>
            <a:r>
              <a:rPr lang="en-ID" sz="1400" dirty="0"/>
              <a:t>", "</a:t>
            </a:r>
            <a:r>
              <a:rPr lang="en-ID" sz="1400" dirty="0" err="1"/>
              <a:t>Laki-Laki</a:t>
            </a:r>
            <a:r>
              <a:rPr lang="en-ID" sz="1400" dirty="0"/>
              <a:t>"))</a:t>
            </a:r>
          </a:p>
          <a:p>
            <a:pPr marL="0" indent="0">
              <a:buNone/>
            </a:pPr>
            <a:r>
              <a:rPr lang="en-ID" sz="1400" dirty="0" err="1"/>
              <a:t>kota</a:t>
            </a:r>
            <a:r>
              <a:rPr lang="en-ID" sz="1400" dirty="0"/>
              <a:t> &lt;- factor(</a:t>
            </a:r>
            <a:r>
              <a:rPr lang="en-ID" sz="1400" dirty="0" err="1"/>
              <a:t>propensity$Tinggal.di.Kota</a:t>
            </a:r>
            <a:r>
              <a:rPr lang="en-ID" sz="1400" dirty="0"/>
              <a:t>, levels = 0:1, labels = c("</a:t>
            </a:r>
            <a:r>
              <a:rPr lang="en-ID" sz="1400" dirty="0" err="1"/>
              <a:t>Tidak</a:t>
            </a:r>
            <a:r>
              <a:rPr lang="en-ID" sz="1400" dirty="0"/>
              <a:t>", "</a:t>
            </a:r>
            <a:r>
              <a:rPr lang="en-ID" sz="1400" dirty="0" err="1"/>
              <a:t>Ya</a:t>
            </a:r>
            <a:r>
              <a:rPr lang="en-ID" sz="1400" dirty="0"/>
              <a:t>"))</a:t>
            </a:r>
          </a:p>
          <a:p>
            <a:pPr marL="0" indent="0">
              <a:buNone/>
            </a:pPr>
            <a:r>
              <a:rPr lang="en-ID" sz="1400" dirty="0"/>
              <a:t>single &lt;- factor(</a:t>
            </a:r>
            <a:r>
              <a:rPr lang="en-ID" sz="1400" dirty="0" err="1"/>
              <a:t>propensity$Single</a:t>
            </a:r>
            <a:r>
              <a:rPr lang="en-ID" sz="1400" dirty="0"/>
              <a:t>, levels = 0:1, labels = c("</a:t>
            </a:r>
            <a:r>
              <a:rPr lang="en-ID" sz="1400" dirty="0" err="1"/>
              <a:t>Menikah</a:t>
            </a:r>
            <a:r>
              <a:rPr lang="en-ID" sz="1400" dirty="0"/>
              <a:t>", "Single"))</a:t>
            </a:r>
          </a:p>
          <a:p>
            <a:pPr marL="0" indent="0">
              <a:buNone/>
            </a:pPr>
            <a:r>
              <a:rPr lang="en-ID" sz="1400" dirty="0" err="1"/>
              <a:t>merokok</a:t>
            </a:r>
            <a:r>
              <a:rPr lang="en-ID" sz="1400" dirty="0"/>
              <a:t> &lt;- factor(</a:t>
            </a:r>
            <a:r>
              <a:rPr lang="en-ID" sz="1400" dirty="0" err="1"/>
              <a:t>propensity$Perokok</a:t>
            </a:r>
            <a:r>
              <a:rPr lang="en-ID" sz="1400" dirty="0"/>
              <a:t>, levels = 0:1, labels = c("</a:t>
            </a:r>
            <a:r>
              <a:rPr lang="en-ID" sz="1400" dirty="0" err="1"/>
              <a:t>Tidak</a:t>
            </a:r>
            <a:r>
              <a:rPr lang="en-ID" sz="1400" dirty="0"/>
              <a:t>", "</a:t>
            </a:r>
            <a:r>
              <a:rPr lang="en-ID" sz="1400" dirty="0" err="1"/>
              <a:t>Ya</a:t>
            </a:r>
            <a:r>
              <a:rPr lang="en-ID" sz="1400" dirty="0"/>
              <a:t>"))</a:t>
            </a:r>
          </a:p>
          <a:p>
            <a:pPr marL="0" indent="0">
              <a:buNone/>
            </a:pPr>
            <a:r>
              <a:rPr lang="en-ID" sz="1400" dirty="0"/>
              <a:t>budget &lt;- </a:t>
            </a:r>
            <a:r>
              <a:rPr lang="en-ID" sz="1400" dirty="0" err="1"/>
              <a:t>propensity$Budget</a:t>
            </a:r>
            <a:endParaRPr lang="en-ID" sz="1400" dirty="0"/>
          </a:p>
          <a:p>
            <a:pPr marL="0" indent="0">
              <a:buNone/>
            </a:pPr>
            <a:r>
              <a:rPr lang="en-ID" sz="1400" dirty="0" err="1"/>
              <a:t>usia</a:t>
            </a:r>
            <a:r>
              <a:rPr lang="en-ID" sz="1400" dirty="0"/>
              <a:t> &lt;-</a:t>
            </a:r>
            <a:r>
              <a:rPr lang="en-ID" sz="1400" dirty="0" err="1"/>
              <a:t>propensity$usia</a:t>
            </a:r>
            <a:endParaRPr lang="en-ID" sz="1400" dirty="0"/>
          </a:p>
          <a:p>
            <a:pPr marL="0" indent="0">
              <a:buNone/>
            </a:pPr>
            <a:endParaRPr lang="en-ID" sz="1400" dirty="0"/>
          </a:p>
          <a:p>
            <a:pPr marL="0" indent="0">
              <a:buNone/>
            </a:pPr>
            <a:r>
              <a:rPr lang="en-ID" sz="1400" dirty="0"/>
              <a:t>library(</a:t>
            </a:r>
            <a:r>
              <a:rPr lang="en-ID" sz="1400" dirty="0" err="1"/>
              <a:t>rpart</a:t>
            </a:r>
            <a:r>
              <a:rPr lang="en-ID" sz="1400" dirty="0"/>
              <a:t>)</a:t>
            </a:r>
          </a:p>
          <a:p>
            <a:pPr marL="0" indent="0">
              <a:buNone/>
            </a:pPr>
            <a:r>
              <a:rPr lang="en-ID" sz="1400" dirty="0"/>
              <a:t>model.01 &lt;- </a:t>
            </a:r>
            <a:r>
              <a:rPr lang="en-ID" sz="1400" dirty="0" err="1"/>
              <a:t>rpart</a:t>
            </a:r>
            <a:r>
              <a:rPr lang="en-ID" sz="1400" dirty="0"/>
              <a:t>(</a:t>
            </a:r>
            <a:r>
              <a:rPr lang="en-ID" sz="1400" dirty="0" err="1"/>
              <a:t>tertarik</a:t>
            </a:r>
            <a:r>
              <a:rPr lang="en-ID" sz="1400" dirty="0"/>
              <a:t> ~  </a:t>
            </a:r>
            <a:r>
              <a:rPr lang="en-ID" sz="1400" dirty="0" err="1"/>
              <a:t>jk</a:t>
            </a:r>
            <a:r>
              <a:rPr lang="en-ID" sz="1400" dirty="0"/>
              <a:t> + </a:t>
            </a:r>
            <a:r>
              <a:rPr lang="en-ID" sz="1400" dirty="0" err="1"/>
              <a:t>kota</a:t>
            </a:r>
            <a:r>
              <a:rPr lang="en-ID" sz="1400" dirty="0"/>
              <a:t> + single + </a:t>
            </a:r>
            <a:r>
              <a:rPr lang="en-ID" sz="1400" dirty="0" err="1"/>
              <a:t>usia</a:t>
            </a:r>
            <a:r>
              <a:rPr lang="en-ID" sz="1400" dirty="0"/>
              <a:t> + </a:t>
            </a:r>
            <a:r>
              <a:rPr lang="en-ID" sz="1400" dirty="0" err="1"/>
              <a:t>merokok</a:t>
            </a:r>
            <a:r>
              <a:rPr lang="en-ID" sz="1400" dirty="0"/>
              <a:t> + budget,  </a:t>
            </a:r>
          </a:p>
          <a:p>
            <a:pPr marL="0" indent="0">
              <a:buNone/>
            </a:pPr>
            <a:r>
              <a:rPr lang="en-ID" sz="1400" dirty="0"/>
              <a:t>               method="class", control = </a:t>
            </a:r>
            <a:r>
              <a:rPr lang="en-ID" sz="1400" dirty="0" err="1"/>
              <a:t>rpart.control</a:t>
            </a:r>
            <a:r>
              <a:rPr lang="en-ID" sz="1400" dirty="0"/>
              <a:t>(</a:t>
            </a:r>
            <a:r>
              <a:rPr lang="en-ID" sz="1400" dirty="0" err="1"/>
              <a:t>minsplit</a:t>
            </a:r>
            <a:r>
              <a:rPr lang="en-ID" sz="1400" dirty="0"/>
              <a:t> = 100))</a:t>
            </a:r>
          </a:p>
          <a:p>
            <a:pPr marL="0" indent="0">
              <a:buNone/>
            </a:pPr>
            <a:r>
              <a:rPr lang="en-ID" sz="1400" dirty="0"/>
              <a:t>model.01</a:t>
            </a:r>
          </a:p>
          <a:p>
            <a:pPr marL="0" indent="0">
              <a:buNone/>
            </a:pPr>
            <a:endParaRPr lang="en-US" sz="1400" dirty="0"/>
          </a:p>
        </p:txBody>
      </p:sp>
      <p:sp>
        <p:nvSpPr>
          <p:cNvPr id="5" name="Slide Number Placeholder 4"/>
          <p:cNvSpPr>
            <a:spLocks noGrp="1"/>
          </p:cNvSpPr>
          <p:nvPr>
            <p:ph type="sldNum" sz="quarter" idx="12"/>
          </p:nvPr>
        </p:nvSpPr>
        <p:spPr/>
        <p:txBody>
          <a:bodyPr/>
          <a:lstStyle/>
          <a:p>
            <a:fld id="{FA84F1FF-EA00-4DFC-8ABA-92BCB195DC3B}" type="slidenum">
              <a:rPr lang="id-ID" smtClean="0"/>
              <a:t>162</a:t>
            </a:fld>
            <a:endParaRPr lang="id-ID" dirty="0"/>
          </a:p>
        </p:txBody>
      </p:sp>
    </p:spTree>
    <p:extLst>
      <p:ext uri="{BB962C8B-B14F-4D97-AF65-F5344CB8AC3E}">
        <p14:creationId xmlns:p14="http://schemas.microsoft.com/office/powerpoint/2010/main" val="245744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A84F1FF-EA00-4DFC-8ABA-92BCB195DC3B}" type="slidenum">
              <a:rPr lang="id-ID" smtClean="0"/>
              <a:t>163</a:t>
            </a:fld>
            <a:endParaRPr lang="id-ID" dirty="0"/>
          </a:p>
        </p:txBody>
      </p:sp>
      <p:sp>
        <p:nvSpPr>
          <p:cNvPr id="6" name="Rectangle 5"/>
          <p:cNvSpPr/>
          <p:nvPr/>
        </p:nvSpPr>
        <p:spPr>
          <a:xfrm>
            <a:off x="724721" y="1162819"/>
            <a:ext cx="4572000" cy="830997"/>
          </a:xfrm>
          <a:prstGeom prst="rect">
            <a:avLst/>
          </a:prstGeom>
        </p:spPr>
        <p:txBody>
          <a:bodyPr>
            <a:spAutoFit/>
          </a:bodyPr>
          <a:lstStyle/>
          <a:p>
            <a:r>
              <a:rPr lang="en-ID" sz="2400" dirty="0"/>
              <a:t>library(</a:t>
            </a:r>
            <a:r>
              <a:rPr lang="en-ID" sz="2400" dirty="0" err="1"/>
              <a:t>rpart.plot</a:t>
            </a:r>
            <a:r>
              <a:rPr lang="en-ID" sz="2400" dirty="0"/>
              <a:t>)</a:t>
            </a:r>
          </a:p>
          <a:p>
            <a:r>
              <a:rPr lang="en-ID" sz="2400" dirty="0" err="1"/>
              <a:t>rpart.plot</a:t>
            </a:r>
            <a:r>
              <a:rPr lang="en-ID" sz="2400" dirty="0"/>
              <a:t>(model.01, extra=6)</a:t>
            </a:r>
          </a:p>
        </p:txBody>
      </p:sp>
      <p:pic>
        <p:nvPicPr>
          <p:cNvPr id="7" name="Picture 6"/>
          <p:cNvPicPr>
            <a:picLocks noChangeAspect="1"/>
          </p:cNvPicPr>
          <p:nvPr/>
        </p:nvPicPr>
        <p:blipFill>
          <a:blip r:embed="rId2"/>
          <a:stretch>
            <a:fillRect/>
          </a:stretch>
        </p:blipFill>
        <p:spPr>
          <a:xfrm>
            <a:off x="5203182" y="1162819"/>
            <a:ext cx="4968000" cy="5193532"/>
          </a:xfrm>
          <a:prstGeom prst="rect">
            <a:avLst/>
          </a:prstGeom>
        </p:spPr>
      </p:pic>
    </p:spTree>
    <p:extLst>
      <p:ext uri="{BB962C8B-B14F-4D97-AF65-F5344CB8AC3E}">
        <p14:creationId xmlns:p14="http://schemas.microsoft.com/office/powerpoint/2010/main" val="2748259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A84F1FF-EA00-4DFC-8ABA-92BCB195DC3B}" type="slidenum">
              <a:rPr lang="id-ID" smtClean="0"/>
              <a:t>164</a:t>
            </a:fld>
            <a:endParaRPr lang="id-ID"/>
          </a:p>
        </p:txBody>
      </p:sp>
      <p:sp>
        <p:nvSpPr>
          <p:cNvPr id="4" name="Rectangle 3"/>
          <p:cNvSpPr/>
          <p:nvPr/>
        </p:nvSpPr>
        <p:spPr>
          <a:xfrm>
            <a:off x="962447" y="1440489"/>
            <a:ext cx="4078361" cy="461665"/>
          </a:xfrm>
          <a:prstGeom prst="rect">
            <a:avLst/>
          </a:prstGeom>
        </p:spPr>
        <p:txBody>
          <a:bodyPr wrap="none">
            <a:spAutoFit/>
          </a:bodyPr>
          <a:lstStyle/>
          <a:p>
            <a:r>
              <a:rPr lang="en-ID" sz="2400" dirty="0" err="1"/>
              <a:t>rpart.plot</a:t>
            </a:r>
            <a:r>
              <a:rPr lang="en-ID" sz="2400" dirty="0"/>
              <a:t>(model.01, extra=1)</a:t>
            </a:r>
          </a:p>
        </p:txBody>
      </p:sp>
      <p:pic>
        <p:nvPicPr>
          <p:cNvPr id="5" name="Picture 4"/>
          <p:cNvPicPr>
            <a:picLocks noChangeAspect="1"/>
          </p:cNvPicPr>
          <p:nvPr/>
        </p:nvPicPr>
        <p:blipFill>
          <a:blip r:embed="rId2"/>
          <a:stretch>
            <a:fillRect/>
          </a:stretch>
        </p:blipFill>
        <p:spPr>
          <a:xfrm>
            <a:off x="5524820" y="1440489"/>
            <a:ext cx="4968000" cy="5174219"/>
          </a:xfrm>
          <a:prstGeom prst="rect">
            <a:avLst/>
          </a:prstGeom>
        </p:spPr>
      </p:pic>
    </p:spTree>
    <p:extLst>
      <p:ext uri="{BB962C8B-B14F-4D97-AF65-F5344CB8AC3E}">
        <p14:creationId xmlns:p14="http://schemas.microsoft.com/office/powerpoint/2010/main" val="384125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A84F1FF-EA00-4DFC-8ABA-92BCB195DC3B}" type="slidenum">
              <a:rPr lang="id-ID" smtClean="0"/>
              <a:t>165</a:t>
            </a:fld>
            <a:endParaRPr lang="id-ID"/>
          </a:p>
        </p:txBody>
      </p:sp>
      <p:sp>
        <p:nvSpPr>
          <p:cNvPr id="4" name="Rectangle 3"/>
          <p:cNvSpPr/>
          <p:nvPr/>
        </p:nvSpPr>
        <p:spPr>
          <a:xfrm>
            <a:off x="902669" y="236791"/>
            <a:ext cx="8229600" cy="1323439"/>
          </a:xfrm>
          <a:prstGeom prst="rect">
            <a:avLst/>
          </a:prstGeom>
        </p:spPr>
        <p:txBody>
          <a:bodyPr wrap="square">
            <a:spAutoFit/>
          </a:bodyPr>
          <a:lstStyle/>
          <a:p>
            <a:r>
              <a:rPr lang="en-ID" sz="2000" dirty="0"/>
              <a:t>model.02 &lt;- </a:t>
            </a:r>
            <a:r>
              <a:rPr lang="en-ID" sz="2000" dirty="0" err="1"/>
              <a:t>rpart</a:t>
            </a:r>
            <a:r>
              <a:rPr lang="en-ID" sz="2000" dirty="0"/>
              <a:t>(</a:t>
            </a:r>
            <a:r>
              <a:rPr lang="en-ID" sz="2000" dirty="0" err="1"/>
              <a:t>tertarik</a:t>
            </a:r>
            <a:r>
              <a:rPr lang="en-ID" sz="2000" dirty="0"/>
              <a:t> ~  </a:t>
            </a:r>
            <a:r>
              <a:rPr lang="en-ID" sz="2000" dirty="0" err="1"/>
              <a:t>jk</a:t>
            </a:r>
            <a:r>
              <a:rPr lang="en-ID" sz="2000" dirty="0"/>
              <a:t> + </a:t>
            </a:r>
            <a:r>
              <a:rPr lang="en-ID" sz="2000" dirty="0" err="1"/>
              <a:t>kota</a:t>
            </a:r>
            <a:r>
              <a:rPr lang="en-ID" sz="2000" dirty="0"/>
              <a:t> + single + </a:t>
            </a:r>
            <a:r>
              <a:rPr lang="en-ID" sz="2000" dirty="0" err="1"/>
              <a:t>usia</a:t>
            </a:r>
            <a:r>
              <a:rPr lang="en-ID" sz="2000" dirty="0"/>
              <a:t> + </a:t>
            </a:r>
            <a:r>
              <a:rPr lang="en-ID" sz="2000" dirty="0" err="1"/>
              <a:t>merokok</a:t>
            </a:r>
            <a:r>
              <a:rPr lang="en-ID" sz="2000" dirty="0"/>
              <a:t> + budget,  </a:t>
            </a:r>
          </a:p>
          <a:p>
            <a:r>
              <a:rPr lang="en-ID" sz="2000" dirty="0"/>
              <a:t>               method="class", control = </a:t>
            </a:r>
            <a:r>
              <a:rPr lang="en-ID" sz="2000" dirty="0" err="1"/>
              <a:t>rpart.control</a:t>
            </a:r>
            <a:r>
              <a:rPr lang="en-ID" sz="2000" dirty="0"/>
              <a:t>(</a:t>
            </a:r>
            <a:r>
              <a:rPr lang="en-ID" sz="2000" dirty="0" err="1"/>
              <a:t>minsplit</a:t>
            </a:r>
            <a:r>
              <a:rPr lang="en-ID" sz="2000" dirty="0"/>
              <a:t> = 50))</a:t>
            </a:r>
          </a:p>
          <a:p>
            <a:r>
              <a:rPr lang="en-ID" sz="2000" dirty="0" err="1"/>
              <a:t>rpart.plot</a:t>
            </a:r>
            <a:r>
              <a:rPr lang="en-ID" sz="2000" dirty="0"/>
              <a:t>(model.02, extra=6)</a:t>
            </a:r>
          </a:p>
        </p:txBody>
      </p:sp>
      <p:pic>
        <p:nvPicPr>
          <p:cNvPr id="5" name="Picture 4"/>
          <p:cNvPicPr>
            <a:picLocks noChangeAspect="1"/>
          </p:cNvPicPr>
          <p:nvPr/>
        </p:nvPicPr>
        <p:blipFill>
          <a:blip r:embed="rId2"/>
          <a:stretch>
            <a:fillRect/>
          </a:stretch>
        </p:blipFill>
        <p:spPr>
          <a:xfrm>
            <a:off x="5767557" y="1560230"/>
            <a:ext cx="4968000" cy="5161246"/>
          </a:xfrm>
          <a:prstGeom prst="rect">
            <a:avLst/>
          </a:prstGeom>
        </p:spPr>
      </p:pic>
    </p:spTree>
    <p:extLst>
      <p:ext uri="{BB962C8B-B14F-4D97-AF65-F5344CB8AC3E}">
        <p14:creationId xmlns:p14="http://schemas.microsoft.com/office/powerpoint/2010/main" val="28627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Goodness of Fits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FA84F1FF-EA00-4DFC-8ABA-92BCB195DC3B}" type="slidenum">
              <a:rPr lang="id-ID" smtClean="0"/>
              <a:t>166</a:t>
            </a:fld>
            <a:endParaRPr lang="id-ID"/>
          </a:p>
        </p:txBody>
      </p:sp>
    </p:spTree>
    <p:extLst>
      <p:ext uri="{BB962C8B-B14F-4D97-AF65-F5344CB8AC3E}">
        <p14:creationId xmlns:p14="http://schemas.microsoft.com/office/powerpoint/2010/main" val="338681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a:t>Prediksi</a:t>
            </a:r>
            <a:r>
              <a:rPr lang="en-US" dirty="0"/>
              <a:t> </a:t>
            </a:r>
            <a:r>
              <a:rPr lang="en-US" dirty="0" err="1"/>
              <a:t>Variabel</a:t>
            </a:r>
            <a:r>
              <a:rPr lang="en-US" dirty="0"/>
              <a:t> </a:t>
            </a:r>
            <a:r>
              <a:rPr lang="en-US" dirty="0" err="1" smtClean="0"/>
              <a:t>Respon</a:t>
            </a:r>
            <a:endParaRPr lang="en-US" dirty="0"/>
          </a:p>
        </p:txBody>
      </p:sp>
      <p:sp>
        <p:nvSpPr>
          <p:cNvPr id="7" name="Content Placeholder 6"/>
          <p:cNvSpPr>
            <a:spLocks noGrp="1"/>
          </p:cNvSpPr>
          <p:nvPr>
            <p:ph idx="1"/>
          </p:nvPr>
        </p:nvSpPr>
        <p:spPr/>
        <p:txBody>
          <a:bodyPr/>
          <a:lstStyle/>
          <a:p>
            <a:pPr marL="463550" indent="-463550"/>
            <a:r>
              <a:rPr lang="en-US" sz="2400" dirty="0" err="1"/>
              <a:t>Untuk</a:t>
            </a:r>
            <a:r>
              <a:rPr lang="en-US" sz="2400" dirty="0"/>
              <a:t> </a:t>
            </a:r>
            <a:r>
              <a:rPr lang="en-US" sz="2400" dirty="0" err="1"/>
              <a:t>setiap</a:t>
            </a:r>
            <a:r>
              <a:rPr lang="en-US" sz="2400" dirty="0"/>
              <a:t> </a:t>
            </a:r>
            <a:r>
              <a:rPr lang="en-US" sz="2400" dirty="0" err="1"/>
              <a:t>individu</a:t>
            </a:r>
            <a:r>
              <a:rPr lang="en-US" sz="2400" dirty="0"/>
              <a:t> yang </a:t>
            </a:r>
            <a:r>
              <a:rPr lang="en-US" sz="2400" dirty="0" err="1"/>
              <a:t>diketahui</a:t>
            </a:r>
            <a:r>
              <a:rPr lang="en-US" sz="2400" dirty="0"/>
              <a:t> </a:t>
            </a:r>
            <a:r>
              <a:rPr lang="en-US" sz="2400" dirty="0" err="1"/>
              <a:t>nilai-nilai</a:t>
            </a:r>
            <a:r>
              <a:rPr lang="en-US" sz="2400" dirty="0"/>
              <a:t> </a:t>
            </a:r>
            <a:r>
              <a:rPr lang="en-US" sz="2400" dirty="0" err="1"/>
              <a:t>variabel</a:t>
            </a:r>
            <a:r>
              <a:rPr lang="en-US" sz="2400" dirty="0"/>
              <a:t> </a:t>
            </a:r>
            <a:r>
              <a:rPr lang="en-US" sz="2400" dirty="0" err="1"/>
              <a:t>prediktor</a:t>
            </a:r>
            <a:r>
              <a:rPr lang="en-US" sz="2400" dirty="0"/>
              <a:t> yang </a:t>
            </a:r>
            <a:r>
              <a:rPr lang="en-US" sz="2400" dirty="0" err="1"/>
              <a:t>muncul</a:t>
            </a:r>
            <a:r>
              <a:rPr lang="en-US" sz="2400" dirty="0"/>
              <a:t> </a:t>
            </a:r>
            <a:r>
              <a:rPr lang="en-US" sz="2400" dirty="0" err="1"/>
              <a:t>pada</a:t>
            </a:r>
            <a:r>
              <a:rPr lang="en-US" sz="2400" dirty="0"/>
              <a:t> </a:t>
            </a:r>
            <a:r>
              <a:rPr lang="en-US" sz="2400" dirty="0" err="1"/>
              <a:t>pohon</a:t>
            </a:r>
            <a:r>
              <a:rPr lang="en-US" sz="2400" dirty="0"/>
              <a:t> </a:t>
            </a:r>
            <a:r>
              <a:rPr lang="en-US" sz="2400" dirty="0" err="1"/>
              <a:t>klasifikasi</a:t>
            </a:r>
            <a:r>
              <a:rPr lang="en-US" sz="2400" dirty="0"/>
              <a:t>, </a:t>
            </a:r>
            <a:r>
              <a:rPr lang="en-US" sz="2400" dirty="0" err="1"/>
              <a:t>kita</a:t>
            </a:r>
            <a:r>
              <a:rPr lang="en-US" sz="2400" dirty="0"/>
              <a:t> </a:t>
            </a:r>
            <a:r>
              <a:rPr lang="en-US" sz="2400" dirty="0" err="1"/>
              <a:t>dapat</a:t>
            </a:r>
            <a:r>
              <a:rPr lang="en-US" sz="2400" dirty="0"/>
              <a:t> </a:t>
            </a:r>
            <a:r>
              <a:rPr lang="en-US" sz="2400" dirty="0" err="1"/>
              <a:t>melakukan</a:t>
            </a:r>
            <a:r>
              <a:rPr lang="en-US" sz="2400" dirty="0"/>
              <a:t> </a:t>
            </a:r>
            <a:r>
              <a:rPr lang="en-US" sz="2400" dirty="0" err="1"/>
              <a:t>prediksi</a:t>
            </a:r>
            <a:r>
              <a:rPr lang="en-US" sz="2400" dirty="0"/>
              <a:t> </a:t>
            </a:r>
            <a:r>
              <a:rPr lang="en-US" sz="2400" dirty="0" err="1"/>
              <a:t>kelas</a:t>
            </a:r>
            <a:r>
              <a:rPr lang="en-US" sz="2400" dirty="0"/>
              <a:t> </a:t>
            </a:r>
            <a:r>
              <a:rPr lang="en-US" sz="2400" dirty="0" err="1"/>
              <a:t>variabel</a:t>
            </a:r>
            <a:r>
              <a:rPr lang="en-US" sz="2400" dirty="0"/>
              <a:t> </a:t>
            </a:r>
            <a:r>
              <a:rPr lang="en-US" sz="2400" dirty="0" err="1"/>
              <a:t>respon</a:t>
            </a:r>
            <a:r>
              <a:rPr lang="en-US" sz="2400" dirty="0"/>
              <a:t>.  </a:t>
            </a:r>
            <a:r>
              <a:rPr lang="en-US" sz="2400" dirty="0" err="1"/>
              <a:t>Misalnya</a:t>
            </a:r>
            <a:r>
              <a:rPr lang="en-US" sz="2400" dirty="0"/>
              <a:t> </a:t>
            </a:r>
            <a:r>
              <a:rPr lang="en-US" sz="2400" dirty="0" err="1"/>
              <a:t>jika</a:t>
            </a:r>
            <a:r>
              <a:rPr lang="en-US" sz="2400" dirty="0"/>
              <a:t> </a:t>
            </a:r>
            <a:r>
              <a:rPr lang="en-US" sz="2400" dirty="0" err="1"/>
              <a:t>diketahui</a:t>
            </a:r>
            <a:r>
              <a:rPr lang="en-US" sz="2400" dirty="0"/>
              <a:t> </a:t>
            </a:r>
            <a:r>
              <a:rPr lang="en-US" sz="2400" dirty="0" err="1"/>
              <a:t>usia</a:t>
            </a:r>
            <a:r>
              <a:rPr lang="en-US" sz="2400" dirty="0"/>
              <a:t>, </a:t>
            </a:r>
            <a:r>
              <a:rPr lang="en-US" sz="2400" dirty="0" err="1"/>
              <a:t>jenis</a:t>
            </a:r>
            <a:r>
              <a:rPr lang="en-US" sz="2400" dirty="0"/>
              <a:t> </a:t>
            </a:r>
            <a:r>
              <a:rPr lang="en-US" sz="2400" dirty="0" err="1"/>
              <a:t>kelamin</a:t>
            </a:r>
            <a:r>
              <a:rPr lang="en-US" sz="2400" dirty="0"/>
              <a:t>, </a:t>
            </a:r>
            <a:r>
              <a:rPr lang="en-US" sz="2400" dirty="0" err="1"/>
              <a:t>apakah</a:t>
            </a:r>
            <a:r>
              <a:rPr lang="en-US" sz="2400" dirty="0"/>
              <a:t> </a:t>
            </a:r>
            <a:r>
              <a:rPr lang="en-US" sz="2400" dirty="0" err="1"/>
              <a:t>merokok</a:t>
            </a:r>
            <a:r>
              <a:rPr lang="en-US" sz="2400" dirty="0"/>
              <a:t>, </a:t>
            </a:r>
            <a:r>
              <a:rPr lang="en-US" sz="2400" dirty="0" err="1"/>
              <a:t>dan</a:t>
            </a:r>
            <a:r>
              <a:rPr lang="en-US" sz="2400" dirty="0"/>
              <a:t> </a:t>
            </a:r>
            <a:r>
              <a:rPr lang="en-US" sz="2400" dirty="0" err="1"/>
              <a:t>klasifikasi</a:t>
            </a:r>
            <a:r>
              <a:rPr lang="en-US" sz="2400" dirty="0"/>
              <a:t> budget </a:t>
            </a:r>
            <a:r>
              <a:rPr lang="en-US" sz="2400" dirty="0" err="1"/>
              <a:t>dari</a:t>
            </a:r>
            <a:r>
              <a:rPr lang="en-US" sz="2400" dirty="0"/>
              <a:t> </a:t>
            </a:r>
            <a:r>
              <a:rPr lang="en-US" sz="2400" dirty="0" err="1"/>
              <a:t>seseorang</a:t>
            </a:r>
            <a:r>
              <a:rPr lang="en-US" sz="2400" dirty="0"/>
              <a:t>, </a:t>
            </a:r>
            <a:r>
              <a:rPr lang="en-US" sz="2400" dirty="0" err="1"/>
              <a:t>maka</a:t>
            </a:r>
            <a:r>
              <a:rPr lang="en-US" sz="2400" dirty="0"/>
              <a:t> </a:t>
            </a:r>
            <a:r>
              <a:rPr lang="en-US" sz="2400" dirty="0" err="1"/>
              <a:t>kita</a:t>
            </a:r>
            <a:r>
              <a:rPr lang="en-US" sz="2400" dirty="0"/>
              <a:t> </a:t>
            </a:r>
            <a:r>
              <a:rPr lang="en-US" sz="2400" dirty="0" err="1"/>
              <a:t>dapat</a:t>
            </a:r>
            <a:r>
              <a:rPr lang="en-US" sz="2400" dirty="0"/>
              <a:t> </a:t>
            </a:r>
            <a:r>
              <a:rPr lang="en-US" sz="2400" dirty="0" err="1"/>
              <a:t>memprediksi</a:t>
            </a:r>
            <a:r>
              <a:rPr lang="en-US" sz="2400" dirty="0"/>
              <a:t> </a:t>
            </a:r>
            <a:r>
              <a:rPr lang="en-US" sz="2400" dirty="0" err="1"/>
              <a:t>apakah</a:t>
            </a:r>
            <a:r>
              <a:rPr lang="en-US" sz="2400" dirty="0"/>
              <a:t> orang </a:t>
            </a:r>
            <a:r>
              <a:rPr lang="en-US" sz="2400" dirty="0" err="1"/>
              <a:t>tersebut</a:t>
            </a:r>
            <a:r>
              <a:rPr lang="en-US" sz="2400" dirty="0"/>
              <a:t> </a:t>
            </a:r>
            <a:r>
              <a:rPr lang="en-US" sz="2400" dirty="0" err="1"/>
              <a:t>akan</a:t>
            </a:r>
            <a:r>
              <a:rPr lang="en-US" sz="2400" dirty="0"/>
              <a:t> </a:t>
            </a:r>
            <a:r>
              <a:rPr lang="en-US" sz="2400" dirty="0" err="1"/>
              <a:t>tertarik</a:t>
            </a:r>
            <a:r>
              <a:rPr lang="en-US" sz="2400" dirty="0"/>
              <a:t> </a:t>
            </a:r>
            <a:r>
              <a:rPr lang="en-US" sz="2400" dirty="0" err="1"/>
              <a:t>atau</a:t>
            </a:r>
            <a:r>
              <a:rPr lang="en-US" sz="2400" dirty="0"/>
              <a:t> </a:t>
            </a:r>
            <a:r>
              <a:rPr lang="en-US" sz="2400" dirty="0" err="1"/>
              <a:t>tidak</a:t>
            </a:r>
            <a:r>
              <a:rPr lang="en-US" sz="2400" dirty="0"/>
              <a:t>.</a:t>
            </a:r>
          </a:p>
          <a:p>
            <a:pPr marL="463550" indent="-463550"/>
            <a:r>
              <a:rPr lang="en-US" sz="2400" dirty="0" err="1"/>
              <a:t>Bagaimana</a:t>
            </a:r>
            <a:r>
              <a:rPr lang="en-US" sz="2400" dirty="0"/>
              <a:t> </a:t>
            </a:r>
            <a:r>
              <a:rPr lang="en-US" sz="2400" dirty="0" err="1"/>
              <a:t>caranya</a:t>
            </a:r>
            <a:r>
              <a:rPr lang="en-US" sz="2400" dirty="0"/>
              <a:t>?  </a:t>
            </a:r>
            <a:r>
              <a:rPr lang="en-US" sz="2400" dirty="0" err="1"/>
              <a:t>Gunakan</a:t>
            </a:r>
            <a:r>
              <a:rPr lang="en-US" sz="2400" dirty="0"/>
              <a:t> </a:t>
            </a:r>
            <a:r>
              <a:rPr lang="en-US" sz="2400" dirty="0" err="1"/>
              <a:t>alur</a:t>
            </a:r>
            <a:r>
              <a:rPr lang="en-US" sz="2400" dirty="0"/>
              <a:t> </a:t>
            </a:r>
            <a:r>
              <a:rPr lang="en-US" sz="2400" dirty="0" err="1"/>
              <a:t>pencabangan</a:t>
            </a:r>
            <a:r>
              <a:rPr lang="en-US" sz="2400" dirty="0"/>
              <a:t> yang </a:t>
            </a:r>
            <a:r>
              <a:rPr lang="en-US" sz="2400" dirty="0" err="1"/>
              <a:t>ada</a:t>
            </a:r>
            <a:r>
              <a:rPr lang="en-US" sz="2400" dirty="0"/>
              <a:t> </a:t>
            </a:r>
            <a:r>
              <a:rPr lang="en-US" sz="2400" dirty="0" err="1"/>
              <a:t>pada</a:t>
            </a:r>
            <a:r>
              <a:rPr lang="en-US" sz="2400" dirty="0"/>
              <a:t> </a:t>
            </a:r>
            <a:r>
              <a:rPr lang="en-US" sz="2400" dirty="0" err="1"/>
              <a:t>pohon</a:t>
            </a:r>
            <a:r>
              <a:rPr lang="en-US" sz="2400" dirty="0"/>
              <a:t> </a:t>
            </a:r>
            <a:r>
              <a:rPr lang="en-US" sz="2400" dirty="0" err="1"/>
              <a:t>klasifikasi</a:t>
            </a:r>
            <a:r>
              <a:rPr lang="en-US" sz="2400" dirty="0"/>
              <a:t> </a:t>
            </a:r>
            <a:r>
              <a:rPr lang="en-US" sz="2400" dirty="0" err="1"/>
              <a:t>sampai</a:t>
            </a:r>
            <a:r>
              <a:rPr lang="en-US" sz="2400" dirty="0"/>
              <a:t> </a:t>
            </a:r>
            <a:r>
              <a:rPr lang="en-US" sz="2400" dirty="0" err="1"/>
              <a:t>berhenti</a:t>
            </a:r>
            <a:r>
              <a:rPr lang="en-US" sz="2400" dirty="0"/>
              <a:t> di </a:t>
            </a:r>
            <a:r>
              <a:rPr lang="en-US" sz="2400" dirty="0" err="1"/>
              <a:t>simpul</a:t>
            </a:r>
            <a:r>
              <a:rPr lang="en-US" sz="2400" dirty="0"/>
              <a:t> </a:t>
            </a:r>
            <a:r>
              <a:rPr lang="en-US" sz="2400" dirty="0" err="1"/>
              <a:t>akhir</a:t>
            </a:r>
            <a:r>
              <a:rPr lang="en-US" sz="2400" dirty="0"/>
              <a:t>.  </a:t>
            </a:r>
            <a:r>
              <a:rPr lang="en-US" sz="2400" dirty="0" err="1"/>
              <a:t>Berdasarkan</a:t>
            </a:r>
            <a:r>
              <a:rPr lang="en-US" sz="2400" dirty="0"/>
              <a:t> </a:t>
            </a:r>
            <a:r>
              <a:rPr lang="en-US" sz="2400" dirty="0" err="1"/>
              <a:t>simpul</a:t>
            </a:r>
            <a:r>
              <a:rPr lang="en-US" sz="2400" dirty="0"/>
              <a:t> </a:t>
            </a:r>
            <a:r>
              <a:rPr lang="en-US" sz="2400" dirty="0" err="1"/>
              <a:t>akhir</a:t>
            </a:r>
            <a:r>
              <a:rPr lang="en-US" sz="2400" dirty="0"/>
              <a:t> </a:t>
            </a:r>
            <a:r>
              <a:rPr lang="en-US" sz="2400" dirty="0" err="1"/>
              <a:t>itulah</a:t>
            </a:r>
            <a:r>
              <a:rPr lang="en-US" sz="2400" dirty="0"/>
              <a:t> </a:t>
            </a:r>
            <a:r>
              <a:rPr lang="en-US" sz="2400" dirty="0" err="1"/>
              <a:t>kita</a:t>
            </a:r>
            <a:r>
              <a:rPr lang="en-US" sz="2400" dirty="0"/>
              <a:t> </a:t>
            </a:r>
            <a:r>
              <a:rPr lang="en-US" sz="2400" dirty="0" err="1"/>
              <a:t>prediksi</a:t>
            </a:r>
            <a:r>
              <a:rPr lang="en-US" sz="2400" dirty="0"/>
              <a:t> </a:t>
            </a:r>
            <a:r>
              <a:rPr lang="en-US" sz="2400" dirty="0" err="1"/>
              <a:t>dia</a:t>
            </a:r>
            <a:r>
              <a:rPr lang="en-US" sz="2400" dirty="0"/>
              <a:t> </a:t>
            </a:r>
            <a:r>
              <a:rPr lang="en-US" sz="2400" dirty="0" err="1"/>
              <a:t>masuk</a:t>
            </a:r>
            <a:r>
              <a:rPr lang="en-US" sz="2400" dirty="0"/>
              <a:t> </a:t>
            </a:r>
            <a:r>
              <a:rPr lang="en-US" sz="2400" dirty="0" err="1"/>
              <a:t>ke</a:t>
            </a:r>
            <a:r>
              <a:rPr lang="en-US" sz="2400" dirty="0"/>
              <a:t> </a:t>
            </a:r>
            <a:r>
              <a:rPr lang="en-US" sz="2400" dirty="0" err="1"/>
              <a:t>kategori</a:t>
            </a:r>
            <a:r>
              <a:rPr lang="en-US" sz="2400" dirty="0"/>
              <a:t> </a:t>
            </a:r>
            <a:r>
              <a:rPr lang="en-US" sz="2400" dirty="0" err="1"/>
              <a:t>apa</a:t>
            </a:r>
            <a:r>
              <a:rPr lang="en-US" sz="2400" dirty="0"/>
              <a:t>.</a:t>
            </a:r>
          </a:p>
          <a:p>
            <a:pPr marL="463550" lvl="1" indent="-409575"/>
            <a:endParaRPr lang="en-US" sz="2000" dirty="0"/>
          </a:p>
          <a:p>
            <a:endParaRPr lang="en-US" dirty="0"/>
          </a:p>
        </p:txBody>
      </p:sp>
      <p:sp>
        <p:nvSpPr>
          <p:cNvPr id="4" name="Slide Number Placeholder 3"/>
          <p:cNvSpPr>
            <a:spLocks noGrp="1"/>
          </p:cNvSpPr>
          <p:nvPr>
            <p:ph type="sldNum" sz="quarter" idx="12"/>
          </p:nvPr>
        </p:nvSpPr>
        <p:spPr/>
        <p:txBody>
          <a:bodyPr/>
          <a:lstStyle/>
          <a:p>
            <a:fld id="{FA84F1FF-EA00-4DFC-8ABA-92BCB195DC3B}" type="slidenum">
              <a:rPr lang="id-ID" smtClean="0"/>
              <a:t>167</a:t>
            </a:fld>
            <a:endParaRPr lang="id-ID"/>
          </a:p>
        </p:txBody>
      </p:sp>
    </p:spTree>
    <p:extLst>
      <p:ext uri="{BB962C8B-B14F-4D97-AF65-F5344CB8AC3E}">
        <p14:creationId xmlns:p14="http://schemas.microsoft.com/office/powerpoint/2010/main" val="6230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2372" y="-1073945"/>
            <a:ext cx="7886700" cy="2147889"/>
          </a:xfrm>
        </p:spPr>
        <p:txBody>
          <a:bodyPr/>
          <a:lstStyle/>
          <a:p>
            <a:r>
              <a:rPr lang="en-US" dirty="0" err="1"/>
              <a:t>Prediksi</a:t>
            </a:r>
            <a:r>
              <a:rPr lang="en-US" dirty="0"/>
              <a:t> </a:t>
            </a:r>
            <a:r>
              <a:rPr lang="en-US" dirty="0" err="1"/>
              <a:t>Variabel</a:t>
            </a:r>
            <a:r>
              <a:rPr lang="en-US" dirty="0"/>
              <a:t> </a:t>
            </a:r>
            <a:r>
              <a:rPr lang="en-US" dirty="0" err="1"/>
              <a:t>Respon</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168</a:t>
            </a:fld>
            <a:endParaRPr lang="id-ID" dirty="0"/>
          </a:p>
        </p:txBody>
      </p:sp>
      <p:sp>
        <p:nvSpPr>
          <p:cNvPr id="6" name="Rectangle 5"/>
          <p:cNvSpPr/>
          <p:nvPr/>
        </p:nvSpPr>
        <p:spPr>
          <a:xfrm>
            <a:off x="946578" y="1436657"/>
            <a:ext cx="8072494" cy="2862322"/>
          </a:xfrm>
          <a:prstGeom prst="rect">
            <a:avLst/>
          </a:prstGeom>
        </p:spPr>
        <p:txBody>
          <a:bodyPr wrap="square">
            <a:spAutoFit/>
          </a:bodyPr>
          <a:lstStyle/>
          <a:p>
            <a:pPr marL="53975" lvl="1"/>
            <a:r>
              <a:rPr lang="en-US" sz="2000" dirty="0" err="1"/>
              <a:t>Misal</a:t>
            </a:r>
            <a:endParaRPr lang="en-US" sz="2000" dirty="0"/>
          </a:p>
          <a:p>
            <a:pPr marL="463550" lvl="1" indent="-409575">
              <a:buFont typeface="Arial" pitchFamily="34" charset="0"/>
              <a:buChar char="•"/>
            </a:pPr>
            <a:r>
              <a:rPr lang="en-US" sz="2000" dirty="0" err="1"/>
              <a:t>Jenis</a:t>
            </a:r>
            <a:r>
              <a:rPr lang="en-US" sz="2000" dirty="0"/>
              <a:t> </a:t>
            </a:r>
            <a:r>
              <a:rPr lang="en-US" sz="2000" dirty="0" err="1"/>
              <a:t>Kelamin</a:t>
            </a:r>
            <a:r>
              <a:rPr lang="en-US" sz="2000" dirty="0"/>
              <a:t> = </a:t>
            </a:r>
            <a:r>
              <a:rPr lang="en-US" sz="2000" dirty="0" err="1"/>
              <a:t>Laki-Laki</a:t>
            </a:r>
            <a:endParaRPr lang="en-US" sz="2000" dirty="0"/>
          </a:p>
          <a:p>
            <a:pPr marL="463550" lvl="1" indent="-409575">
              <a:buFont typeface="Arial" pitchFamily="34" charset="0"/>
              <a:buChar char="•"/>
            </a:pPr>
            <a:r>
              <a:rPr lang="en-US" sz="2000" dirty="0"/>
              <a:t>Budget = Low</a:t>
            </a:r>
          </a:p>
          <a:p>
            <a:pPr marL="463550" lvl="1" indent="-409575">
              <a:buFont typeface="Arial" pitchFamily="34" charset="0"/>
              <a:buChar char="•"/>
            </a:pPr>
            <a:r>
              <a:rPr lang="en-US" sz="2000" dirty="0" err="1"/>
              <a:t>Merokok</a:t>
            </a:r>
            <a:r>
              <a:rPr lang="en-US" sz="2000" dirty="0"/>
              <a:t> = </a:t>
            </a:r>
            <a:r>
              <a:rPr lang="en-US" sz="2000" dirty="0" err="1"/>
              <a:t>Ya</a:t>
            </a:r>
            <a:endParaRPr lang="en-US" sz="2000" dirty="0"/>
          </a:p>
          <a:p>
            <a:pPr marL="463550" lvl="1" indent="-409575">
              <a:buFont typeface="Arial" pitchFamily="34" charset="0"/>
              <a:buChar char="•"/>
            </a:pPr>
            <a:r>
              <a:rPr lang="en-US" sz="2000" dirty="0" err="1"/>
              <a:t>Usia</a:t>
            </a:r>
            <a:r>
              <a:rPr lang="en-US" sz="2000" dirty="0"/>
              <a:t> 25 </a:t>
            </a:r>
            <a:r>
              <a:rPr lang="en-US" sz="2000" dirty="0" err="1"/>
              <a:t>tahun</a:t>
            </a:r>
            <a:endParaRPr lang="en-US" sz="2000" dirty="0"/>
          </a:p>
          <a:p>
            <a:pPr marL="463550" lvl="1" indent="-409575">
              <a:buFont typeface="Arial" pitchFamily="34" charset="0"/>
              <a:buChar char="•"/>
            </a:pPr>
            <a:r>
              <a:rPr lang="en-US" sz="2000" dirty="0" err="1"/>
              <a:t>Tinggal</a:t>
            </a:r>
            <a:r>
              <a:rPr lang="en-US" sz="2000" dirty="0"/>
              <a:t> di Kota</a:t>
            </a:r>
          </a:p>
          <a:p>
            <a:pPr marL="463550" lvl="1" indent="-409575">
              <a:buFont typeface="Arial" pitchFamily="34" charset="0"/>
              <a:buChar char="•"/>
            </a:pPr>
            <a:r>
              <a:rPr lang="en-US" sz="2000" dirty="0"/>
              <a:t>Single</a:t>
            </a:r>
          </a:p>
          <a:p>
            <a:pPr marL="463550" lvl="1" indent="-409575">
              <a:buFont typeface="Arial" pitchFamily="34" charset="0"/>
              <a:buChar char="•"/>
            </a:pPr>
            <a:endParaRPr lang="en-US" sz="2000" dirty="0"/>
          </a:p>
          <a:p>
            <a:pPr marL="463550" lvl="1" indent="-409575">
              <a:buFont typeface="Arial" pitchFamily="34" charset="0"/>
              <a:buChar char="•"/>
            </a:pPr>
            <a:r>
              <a:rPr lang="en-US" sz="2000" dirty="0"/>
              <a:t>Probability TERTARIK = 0.74</a:t>
            </a:r>
          </a:p>
        </p:txBody>
      </p:sp>
      <p:pic>
        <p:nvPicPr>
          <p:cNvPr id="7" name="Picture 6"/>
          <p:cNvPicPr>
            <a:picLocks noChangeAspect="1"/>
          </p:cNvPicPr>
          <p:nvPr/>
        </p:nvPicPr>
        <p:blipFill>
          <a:blip r:embed="rId2"/>
          <a:stretch>
            <a:fillRect/>
          </a:stretch>
        </p:blipFill>
        <p:spPr>
          <a:xfrm>
            <a:off x="5692828" y="1560071"/>
            <a:ext cx="4792426" cy="4978842"/>
          </a:xfrm>
          <a:prstGeom prst="rect">
            <a:avLst/>
          </a:prstGeom>
        </p:spPr>
      </p:pic>
    </p:spTree>
    <p:extLst>
      <p:ext uri="{BB962C8B-B14F-4D97-AF65-F5344CB8AC3E}">
        <p14:creationId xmlns:p14="http://schemas.microsoft.com/office/powerpoint/2010/main" val="119992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8841" y="-1006937"/>
            <a:ext cx="7886700" cy="2147889"/>
          </a:xfrm>
        </p:spPr>
        <p:txBody>
          <a:bodyPr/>
          <a:lstStyle/>
          <a:p>
            <a:r>
              <a:rPr lang="en-US" dirty="0" err="1"/>
              <a:t>Prediksi</a:t>
            </a:r>
            <a:r>
              <a:rPr lang="en-US" dirty="0"/>
              <a:t> </a:t>
            </a:r>
            <a:r>
              <a:rPr lang="en-US" dirty="0" err="1"/>
              <a:t>Variabel</a:t>
            </a:r>
            <a:r>
              <a:rPr lang="en-US" dirty="0"/>
              <a:t> </a:t>
            </a:r>
            <a:r>
              <a:rPr lang="en-US" dirty="0" err="1"/>
              <a:t>Respon</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169</a:t>
            </a:fld>
            <a:endParaRPr lang="id-ID" dirty="0"/>
          </a:p>
        </p:txBody>
      </p:sp>
      <p:sp>
        <p:nvSpPr>
          <p:cNvPr id="8" name="Rectangle 7"/>
          <p:cNvSpPr/>
          <p:nvPr/>
        </p:nvSpPr>
        <p:spPr>
          <a:xfrm>
            <a:off x="1055944" y="1917922"/>
            <a:ext cx="8072494" cy="3170099"/>
          </a:xfrm>
          <a:prstGeom prst="rect">
            <a:avLst/>
          </a:prstGeom>
        </p:spPr>
        <p:txBody>
          <a:bodyPr wrap="square">
            <a:spAutoFit/>
          </a:bodyPr>
          <a:lstStyle/>
          <a:p>
            <a:pPr marL="53975" lvl="1"/>
            <a:r>
              <a:rPr lang="en-US" sz="2000" dirty="0" err="1"/>
              <a:t>Misal</a:t>
            </a:r>
            <a:endParaRPr lang="en-US" sz="2000" dirty="0"/>
          </a:p>
          <a:p>
            <a:pPr marL="463550" lvl="1" indent="-409575">
              <a:buFont typeface="Arial" pitchFamily="34" charset="0"/>
              <a:buChar char="•"/>
            </a:pPr>
            <a:r>
              <a:rPr lang="en-US" sz="2000" dirty="0" err="1"/>
              <a:t>Jenis</a:t>
            </a:r>
            <a:r>
              <a:rPr lang="en-US" sz="2000" dirty="0"/>
              <a:t> </a:t>
            </a:r>
            <a:r>
              <a:rPr lang="en-US" sz="2000" dirty="0" err="1"/>
              <a:t>Kelamin</a:t>
            </a:r>
            <a:r>
              <a:rPr lang="en-US" sz="2000" dirty="0"/>
              <a:t> = </a:t>
            </a:r>
            <a:r>
              <a:rPr lang="en-US" sz="2000" dirty="0" err="1"/>
              <a:t>Laki-Laki</a:t>
            </a:r>
            <a:endParaRPr lang="en-US" sz="2000" dirty="0"/>
          </a:p>
          <a:p>
            <a:pPr marL="463550" lvl="1" indent="-409575">
              <a:buFont typeface="Arial" pitchFamily="34" charset="0"/>
              <a:buChar char="•"/>
            </a:pPr>
            <a:r>
              <a:rPr lang="en-US" sz="2000" dirty="0"/>
              <a:t>Budget high</a:t>
            </a:r>
          </a:p>
          <a:p>
            <a:pPr marL="463550" lvl="1" indent="-409575">
              <a:buFont typeface="Arial" pitchFamily="34" charset="0"/>
              <a:buChar char="•"/>
            </a:pPr>
            <a:r>
              <a:rPr lang="en-US" sz="2000" dirty="0" err="1"/>
              <a:t>Tidak</a:t>
            </a:r>
            <a:r>
              <a:rPr lang="en-US" sz="2000" dirty="0"/>
              <a:t> </a:t>
            </a:r>
            <a:r>
              <a:rPr lang="en-US" sz="2000" dirty="0" err="1"/>
              <a:t>Merokok</a:t>
            </a:r>
            <a:endParaRPr lang="en-US" sz="2000" dirty="0"/>
          </a:p>
          <a:p>
            <a:pPr marL="463550" lvl="1" indent="-409575">
              <a:buFont typeface="Arial" pitchFamily="34" charset="0"/>
              <a:buChar char="•"/>
            </a:pPr>
            <a:r>
              <a:rPr lang="en-US" sz="2000" dirty="0" err="1"/>
              <a:t>Usia</a:t>
            </a:r>
            <a:r>
              <a:rPr lang="en-US" sz="2000" dirty="0"/>
              <a:t> 25 </a:t>
            </a:r>
            <a:r>
              <a:rPr lang="en-US" sz="2000" dirty="0" err="1"/>
              <a:t>tahun</a:t>
            </a:r>
            <a:endParaRPr lang="en-US" sz="2000" dirty="0"/>
          </a:p>
          <a:p>
            <a:pPr marL="463550" lvl="1" indent="-409575">
              <a:buFont typeface="Arial" pitchFamily="34" charset="0"/>
              <a:buChar char="•"/>
            </a:pPr>
            <a:r>
              <a:rPr lang="en-US" sz="2000" dirty="0" err="1"/>
              <a:t>Tinggal</a:t>
            </a:r>
            <a:r>
              <a:rPr lang="en-US" sz="2000" dirty="0"/>
              <a:t> di Kota</a:t>
            </a:r>
          </a:p>
          <a:p>
            <a:pPr marL="463550" lvl="1" indent="-409575">
              <a:buFont typeface="Arial" pitchFamily="34" charset="0"/>
              <a:buChar char="•"/>
            </a:pPr>
            <a:r>
              <a:rPr lang="en-US" sz="2000" dirty="0"/>
              <a:t>Single</a:t>
            </a:r>
          </a:p>
          <a:p>
            <a:pPr marL="463550" lvl="1" indent="-409575">
              <a:buFont typeface="Arial" pitchFamily="34" charset="0"/>
              <a:buChar char="•"/>
            </a:pPr>
            <a:endParaRPr lang="en-US" sz="2000" dirty="0"/>
          </a:p>
          <a:p>
            <a:pPr marL="463550" lvl="1" indent="-409575">
              <a:buFont typeface="Arial" pitchFamily="34" charset="0"/>
              <a:buChar char="•"/>
            </a:pPr>
            <a:endParaRPr lang="en-US" sz="2000" dirty="0"/>
          </a:p>
          <a:p>
            <a:pPr marL="463550" lvl="1" indent="-409575">
              <a:buFont typeface="Arial" pitchFamily="34" charset="0"/>
              <a:buChar char="•"/>
            </a:pPr>
            <a:r>
              <a:rPr lang="en-US" sz="2000" dirty="0"/>
              <a:t>Probability TERTARIK = </a:t>
            </a:r>
            <a:r>
              <a:rPr lang="en-US" sz="2000" dirty="0" smtClean="0"/>
              <a:t>0.74</a:t>
            </a:r>
            <a:endParaRPr lang="en-US" sz="2000" dirty="0"/>
          </a:p>
        </p:txBody>
      </p:sp>
      <p:pic>
        <p:nvPicPr>
          <p:cNvPr id="9" name="Picture 8"/>
          <p:cNvPicPr>
            <a:picLocks noChangeAspect="1"/>
          </p:cNvPicPr>
          <p:nvPr/>
        </p:nvPicPr>
        <p:blipFill>
          <a:blip r:embed="rId2"/>
          <a:stretch>
            <a:fillRect/>
          </a:stretch>
        </p:blipFill>
        <p:spPr>
          <a:xfrm>
            <a:off x="5673578" y="1431725"/>
            <a:ext cx="4792426" cy="4978842"/>
          </a:xfrm>
          <a:prstGeom prst="rect">
            <a:avLst/>
          </a:prstGeom>
        </p:spPr>
      </p:pic>
    </p:spTree>
    <p:extLst>
      <p:ext uri="{BB962C8B-B14F-4D97-AF65-F5344CB8AC3E}">
        <p14:creationId xmlns:p14="http://schemas.microsoft.com/office/powerpoint/2010/main" val="423870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err="1" smtClean="0"/>
              <a:t>Konsep</a:t>
            </a:r>
            <a:r>
              <a:rPr lang="nl-BE" smtClean="0"/>
              <a:t> </a:t>
            </a:r>
            <a:r>
              <a:rPr lang="nl-BE" err="1" smtClean="0"/>
              <a:t>Jarak</a:t>
            </a:r>
            <a:r>
              <a:rPr lang="nl-BE" smtClean="0"/>
              <a:t> / </a:t>
            </a:r>
            <a:r>
              <a:rPr lang="nl-BE" err="1" smtClean="0"/>
              <a:t>Distance</a:t>
            </a:r>
            <a:endParaRPr lang="nl-BE"/>
          </a:p>
        </p:txBody>
      </p:sp>
      <p:sp>
        <p:nvSpPr>
          <p:cNvPr id="3" name="Content Placeholder 2"/>
          <p:cNvSpPr>
            <a:spLocks noGrp="1"/>
          </p:cNvSpPr>
          <p:nvPr>
            <p:ph idx="1"/>
          </p:nvPr>
        </p:nvSpPr>
        <p:spPr/>
        <p:txBody>
          <a:bodyPr>
            <a:normAutofit/>
          </a:bodyPr>
          <a:lstStyle/>
          <a:p>
            <a:r>
              <a:rPr lang="nl-BE" sz="1800" dirty="0"/>
              <a:t>Jarak / distance merupakan konsep inti dari proses cluster analysis.</a:t>
            </a:r>
          </a:p>
          <a:p>
            <a:r>
              <a:rPr lang="nl-BE" sz="1800" dirty="0"/>
              <a:t>Jarak sering juga disejajarkan dengan istilah </a:t>
            </a:r>
            <a:r>
              <a:rPr lang="en-US" sz="1800" dirty="0"/>
              <a:t>dissimilarity</a:t>
            </a:r>
          </a:p>
          <a:p>
            <a:r>
              <a:rPr lang="nl-BE" sz="1800" dirty="0"/>
              <a:t>Andaikan terdapat dua individu/objek yaitu A dan B, jarak antara keduanya dinotasikan d(A, B), maka sifat dari jarak adalah:</a:t>
            </a:r>
          </a:p>
          <a:p>
            <a:pPr lvl="1"/>
            <a:r>
              <a:rPr lang="nl-BE" dirty="0"/>
              <a:t>d(A,B) = d(B,A) </a:t>
            </a:r>
            <a:r>
              <a:rPr lang="nl-BE" dirty="0">
                <a:sym typeface="Symbol"/>
              </a:rPr>
              <a:t> 0</a:t>
            </a:r>
            <a:endParaRPr lang="nl-BE" dirty="0"/>
          </a:p>
          <a:p>
            <a:pPr lvl="1"/>
            <a:r>
              <a:rPr lang="nl-BE" dirty="0"/>
              <a:t>d(A,A) = d(B,B) = 0</a:t>
            </a:r>
          </a:p>
          <a:p>
            <a:pPr lvl="1"/>
            <a:r>
              <a:rPr lang="nl-BE" dirty="0"/>
              <a:t>Jika ada individu lain C maka d(A,B) ≤ d(A,C) + d(C,B)</a:t>
            </a:r>
          </a:p>
          <a:p>
            <a:r>
              <a:rPr lang="nl-BE" dirty="0"/>
              <a:t>Terdapat bermacam-macam formula/definisi perhitungan jarak:</a:t>
            </a:r>
          </a:p>
          <a:p>
            <a:pPr lvl="1"/>
            <a:r>
              <a:rPr lang="nl-BE" dirty="0"/>
              <a:t>Euclidean, Weighted Euclidean, Mahalanobis, City block, …</a:t>
            </a:r>
          </a:p>
          <a:p>
            <a:pPr lvl="1"/>
            <a:r>
              <a:rPr lang="nl-BE" dirty="0"/>
              <a:t>Jaccard, Hamming, …</a:t>
            </a:r>
          </a:p>
        </p:txBody>
      </p:sp>
      <p:sp>
        <p:nvSpPr>
          <p:cNvPr id="4" name="Slide Number Placeholder 3"/>
          <p:cNvSpPr>
            <a:spLocks noGrp="1"/>
          </p:cNvSpPr>
          <p:nvPr>
            <p:ph type="sldNum" sz="quarter" idx="12"/>
          </p:nvPr>
        </p:nvSpPr>
        <p:spPr/>
        <p:txBody>
          <a:bodyPr/>
          <a:lstStyle/>
          <a:p>
            <a:fld id="{4407D08F-66DA-4D21-989E-C8CC3C63FE28}" type="slidenum">
              <a:rPr lang="nl-BE" smtClean="0"/>
              <a:pPr/>
              <a:t>17</a:t>
            </a:fld>
            <a:endParaRPr lang="nl-BE"/>
          </a:p>
        </p:txBody>
      </p:sp>
    </p:spTree>
    <p:extLst>
      <p:ext uri="{BB962C8B-B14F-4D97-AF65-F5344CB8AC3E}">
        <p14:creationId xmlns:p14="http://schemas.microsoft.com/office/powerpoint/2010/main" val="48641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SPLIT DATA</a:t>
            </a:r>
            <a:endParaRPr lang="en-US" dirty="0"/>
          </a:p>
        </p:txBody>
      </p:sp>
      <p:sp>
        <p:nvSpPr>
          <p:cNvPr id="3" name="Content Placeholder 2"/>
          <p:cNvSpPr>
            <a:spLocks noGrp="1"/>
          </p:cNvSpPr>
          <p:nvPr>
            <p:ph idx="1"/>
          </p:nvPr>
        </p:nvSpPr>
        <p:spPr/>
        <p:txBody>
          <a:bodyPr/>
          <a:lstStyle/>
          <a:p>
            <a:r>
              <a:rPr lang="en-US" dirty="0"/>
              <a:t>#split data training </a:t>
            </a:r>
            <a:r>
              <a:rPr lang="en-US" dirty="0" err="1"/>
              <a:t>dan</a:t>
            </a:r>
            <a:r>
              <a:rPr lang="en-US" dirty="0"/>
              <a:t> testing</a:t>
            </a:r>
          </a:p>
          <a:p>
            <a:pPr marL="0" indent="0">
              <a:buNone/>
            </a:pPr>
            <a:r>
              <a:rPr lang="en-ID" dirty="0" err="1"/>
              <a:t>data.all</a:t>
            </a:r>
            <a:r>
              <a:rPr lang="en-ID" dirty="0"/>
              <a:t>&lt;- </a:t>
            </a:r>
            <a:r>
              <a:rPr lang="en-ID" dirty="0" err="1"/>
              <a:t>data.frame</a:t>
            </a:r>
            <a:r>
              <a:rPr lang="en-ID" dirty="0"/>
              <a:t>(</a:t>
            </a:r>
            <a:r>
              <a:rPr lang="en-ID" dirty="0" err="1"/>
              <a:t>jk</a:t>
            </a:r>
            <a:r>
              <a:rPr lang="en-ID" dirty="0"/>
              <a:t>, </a:t>
            </a:r>
            <a:r>
              <a:rPr lang="en-ID" dirty="0" err="1"/>
              <a:t>kota</a:t>
            </a:r>
            <a:r>
              <a:rPr lang="en-ID" dirty="0"/>
              <a:t>, single, </a:t>
            </a:r>
            <a:r>
              <a:rPr lang="en-ID" dirty="0" err="1"/>
              <a:t>usia</a:t>
            </a:r>
            <a:r>
              <a:rPr lang="en-ID" dirty="0"/>
              <a:t>, </a:t>
            </a:r>
            <a:r>
              <a:rPr lang="en-ID" dirty="0" err="1"/>
              <a:t>merokok</a:t>
            </a:r>
            <a:r>
              <a:rPr lang="en-ID" dirty="0"/>
              <a:t>, budget, </a:t>
            </a:r>
            <a:r>
              <a:rPr lang="en-ID" dirty="0" err="1"/>
              <a:t>tertarik</a:t>
            </a:r>
            <a:r>
              <a:rPr lang="en-ID" dirty="0" smtClean="0"/>
              <a:t>)</a:t>
            </a:r>
            <a:endParaRPr lang="en-US" dirty="0" smtClean="0"/>
          </a:p>
          <a:p>
            <a:pPr marL="0" indent="0">
              <a:buNone/>
            </a:pPr>
            <a:r>
              <a:rPr lang="en-US" dirty="0" smtClean="0"/>
              <a:t>index</a:t>
            </a:r>
            <a:r>
              <a:rPr lang="en-US" dirty="0"/>
              <a:t>&lt;-</a:t>
            </a:r>
            <a:r>
              <a:rPr lang="en-US" dirty="0" err="1"/>
              <a:t>createDataPartition</a:t>
            </a:r>
            <a:r>
              <a:rPr lang="en-US" dirty="0"/>
              <a:t>(y=</a:t>
            </a:r>
            <a:r>
              <a:rPr lang="en-US" dirty="0" err="1"/>
              <a:t>data.all$tertarik,p</a:t>
            </a:r>
            <a:r>
              <a:rPr lang="en-US" dirty="0"/>
              <a:t>=0.7,list=F)</a:t>
            </a:r>
          </a:p>
          <a:p>
            <a:pPr marL="0" indent="0">
              <a:buNone/>
            </a:pPr>
            <a:r>
              <a:rPr lang="en-US" dirty="0"/>
              <a:t>training&lt;-</a:t>
            </a:r>
            <a:r>
              <a:rPr lang="en-US" dirty="0" err="1"/>
              <a:t>data.all</a:t>
            </a:r>
            <a:r>
              <a:rPr lang="en-US" dirty="0"/>
              <a:t>[index,]</a:t>
            </a:r>
          </a:p>
          <a:p>
            <a:pPr marL="0" indent="0">
              <a:buNone/>
            </a:pPr>
            <a:r>
              <a:rPr lang="en-US" dirty="0"/>
              <a:t>testing&lt;-</a:t>
            </a:r>
            <a:r>
              <a:rPr lang="en-US" dirty="0" err="1"/>
              <a:t>data.all</a:t>
            </a:r>
            <a:r>
              <a:rPr lang="en-US" dirty="0"/>
              <a:t>[-index</a:t>
            </a:r>
            <a:r>
              <a:rPr lang="en-US" dirty="0" smtClean="0"/>
              <a:t>,]</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DE6E0766-789B-42CC-9ACC-6785A4C4F227}" type="slidenum">
              <a:rPr lang="en-US" smtClean="0"/>
              <a:t>170</a:t>
            </a:fld>
            <a:endParaRPr lang="en-US"/>
          </a:p>
        </p:txBody>
      </p:sp>
    </p:spTree>
    <p:extLst>
      <p:ext uri="{BB962C8B-B14F-4D97-AF65-F5344CB8AC3E}">
        <p14:creationId xmlns:p14="http://schemas.microsoft.com/office/powerpoint/2010/main" val="37467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747" y="-1005840"/>
            <a:ext cx="7886700" cy="2147889"/>
          </a:xfrm>
        </p:spPr>
        <p:txBody>
          <a:bodyPr/>
          <a:lstStyle/>
          <a:p>
            <a:r>
              <a:rPr lang="en-US" dirty="0" err="1"/>
              <a:t>Prediksi</a:t>
            </a:r>
            <a:r>
              <a:rPr lang="en-US" dirty="0"/>
              <a:t> </a:t>
            </a:r>
            <a:r>
              <a:rPr lang="en-US" dirty="0" err="1"/>
              <a:t>Variabel</a:t>
            </a:r>
            <a:r>
              <a:rPr lang="en-US" dirty="0"/>
              <a:t> </a:t>
            </a:r>
            <a:r>
              <a:rPr lang="en-US" dirty="0" err="1"/>
              <a:t>Respon</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171</a:t>
            </a:fld>
            <a:endParaRPr lang="id-ID" dirty="0"/>
          </a:p>
        </p:txBody>
      </p:sp>
      <p:sp>
        <p:nvSpPr>
          <p:cNvPr id="7" name="Rectangle 6"/>
          <p:cNvSpPr/>
          <p:nvPr/>
        </p:nvSpPr>
        <p:spPr>
          <a:xfrm>
            <a:off x="1122746" y="1311086"/>
            <a:ext cx="9561295" cy="707886"/>
          </a:xfrm>
          <a:prstGeom prst="rect">
            <a:avLst/>
          </a:prstGeom>
        </p:spPr>
        <p:txBody>
          <a:bodyPr wrap="square">
            <a:spAutoFit/>
          </a:bodyPr>
          <a:lstStyle/>
          <a:p>
            <a:r>
              <a:rPr lang="en-ID" sz="2000" dirty="0" err="1" smtClean="0"/>
              <a:t>prob.prediksi.train</a:t>
            </a:r>
            <a:r>
              <a:rPr lang="en-ID" sz="2000" dirty="0" smtClean="0"/>
              <a:t> </a:t>
            </a:r>
            <a:r>
              <a:rPr lang="en-ID" sz="2000" dirty="0"/>
              <a:t>&lt;- predict(model.02, </a:t>
            </a:r>
            <a:r>
              <a:rPr lang="en-ID" sz="2000" dirty="0" err="1" smtClean="0"/>
              <a:t>newdata</a:t>
            </a:r>
            <a:r>
              <a:rPr lang="en-ID" sz="2000" dirty="0" smtClean="0"/>
              <a:t>=training)</a:t>
            </a:r>
            <a:endParaRPr lang="en-ID" sz="2000" dirty="0"/>
          </a:p>
          <a:p>
            <a:r>
              <a:rPr lang="en-ID" sz="2000" dirty="0"/>
              <a:t>head(prob.prediksi.02)</a:t>
            </a:r>
          </a:p>
        </p:txBody>
      </p:sp>
      <p:pic>
        <p:nvPicPr>
          <p:cNvPr id="10" name="Picture 9"/>
          <p:cNvPicPr>
            <a:picLocks noChangeAspect="1"/>
          </p:cNvPicPr>
          <p:nvPr/>
        </p:nvPicPr>
        <p:blipFill rotWithShape="1">
          <a:blip r:embed="rId2"/>
          <a:srcRect t="29481"/>
          <a:stretch/>
        </p:blipFill>
        <p:spPr>
          <a:xfrm>
            <a:off x="1221448" y="2660072"/>
            <a:ext cx="8579296" cy="2240104"/>
          </a:xfrm>
          <a:prstGeom prst="rect">
            <a:avLst/>
          </a:prstGeom>
        </p:spPr>
      </p:pic>
    </p:spTree>
    <p:extLst>
      <p:ext uri="{BB962C8B-B14F-4D97-AF65-F5344CB8AC3E}">
        <p14:creationId xmlns:p14="http://schemas.microsoft.com/office/powerpoint/2010/main" val="3535778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6120" y="-1001436"/>
            <a:ext cx="7886700" cy="2147889"/>
          </a:xfrm>
        </p:spPr>
        <p:txBody>
          <a:bodyPr/>
          <a:lstStyle/>
          <a:p>
            <a:r>
              <a:rPr lang="en-US" dirty="0" err="1"/>
              <a:t>Prediksi</a:t>
            </a:r>
            <a:r>
              <a:rPr lang="en-US" dirty="0"/>
              <a:t> </a:t>
            </a:r>
            <a:r>
              <a:rPr lang="en-US" dirty="0" err="1"/>
              <a:t>Variabel</a:t>
            </a:r>
            <a:r>
              <a:rPr lang="en-US" dirty="0"/>
              <a:t> </a:t>
            </a:r>
            <a:r>
              <a:rPr lang="en-US" dirty="0" err="1"/>
              <a:t>Respon</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172</a:t>
            </a:fld>
            <a:endParaRPr lang="id-ID" dirty="0"/>
          </a:p>
        </p:txBody>
      </p:sp>
      <p:sp>
        <p:nvSpPr>
          <p:cNvPr id="8" name="Rectangle 7"/>
          <p:cNvSpPr/>
          <p:nvPr/>
        </p:nvSpPr>
        <p:spPr>
          <a:xfrm>
            <a:off x="1036120" y="1405340"/>
            <a:ext cx="8352928" cy="2031325"/>
          </a:xfrm>
          <a:prstGeom prst="rect">
            <a:avLst/>
          </a:prstGeom>
        </p:spPr>
        <p:txBody>
          <a:bodyPr wrap="square">
            <a:spAutoFit/>
          </a:bodyPr>
          <a:lstStyle/>
          <a:p>
            <a:r>
              <a:rPr lang="en-US" dirty="0" err="1"/>
              <a:t>Andaikan</a:t>
            </a:r>
            <a:r>
              <a:rPr lang="en-US" dirty="0"/>
              <a:t> </a:t>
            </a:r>
            <a:r>
              <a:rPr lang="en-US" dirty="0" err="1"/>
              <a:t>digunakan</a:t>
            </a:r>
            <a:r>
              <a:rPr lang="en-US" dirty="0"/>
              <a:t> </a:t>
            </a:r>
            <a:r>
              <a:rPr lang="en-US" dirty="0" err="1"/>
              <a:t>batasan</a:t>
            </a:r>
            <a:r>
              <a:rPr lang="en-US" dirty="0"/>
              <a:t> 0.5 </a:t>
            </a:r>
            <a:r>
              <a:rPr lang="en-US" dirty="0" err="1"/>
              <a:t>untuk</a:t>
            </a:r>
            <a:r>
              <a:rPr lang="en-US" dirty="0"/>
              <a:t> </a:t>
            </a:r>
            <a:r>
              <a:rPr lang="en-US" dirty="0" err="1"/>
              <a:t>mengelompokkan</a:t>
            </a:r>
            <a:r>
              <a:rPr lang="en-US" dirty="0"/>
              <a:t> </a:t>
            </a:r>
            <a:r>
              <a:rPr lang="en-US" dirty="0" err="1"/>
              <a:t>ketertarikan</a:t>
            </a:r>
            <a:r>
              <a:rPr lang="en-US" dirty="0"/>
              <a:t>, </a:t>
            </a:r>
            <a:r>
              <a:rPr lang="en-US" dirty="0" err="1"/>
              <a:t>sehingga</a:t>
            </a:r>
            <a:r>
              <a:rPr lang="en-US" dirty="0"/>
              <a:t> </a:t>
            </a:r>
            <a:r>
              <a:rPr lang="en-US" dirty="0" err="1"/>
              <a:t>kalau</a:t>
            </a:r>
            <a:r>
              <a:rPr lang="en-US" dirty="0"/>
              <a:t> </a:t>
            </a:r>
          </a:p>
          <a:p>
            <a:r>
              <a:rPr lang="en-US" dirty="0" err="1"/>
              <a:t>Prob</a:t>
            </a:r>
            <a:r>
              <a:rPr lang="en-US" dirty="0"/>
              <a:t>(</a:t>
            </a:r>
            <a:r>
              <a:rPr lang="en-US" dirty="0" err="1"/>
              <a:t>Tertarik</a:t>
            </a:r>
            <a:r>
              <a:rPr lang="en-US" dirty="0"/>
              <a:t>) &gt; 0.5 </a:t>
            </a:r>
            <a:r>
              <a:rPr lang="en-US" dirty="0">
                <a:sym typeface="Wingdings" pitchFamily="2" charset="2"/>
              </a:rPr>
              <a:t> </a:t>
            </a:r>
            <a:r>
              <a:rPr lang="en-US" dirty="0" err="1">
                <a:sym typeface="Wingdings" pitchFamily="2" charset="2"/>
              </a:rPr>
              <a:t>Tertarik</a:t>
            </a:r>
            <a:endParaRPr lang="en-US" dirty="0">
              <a:sym typeface="Wingdings" pitchFamily="2" charset="2"/>
            </a:endParaRPr>
          </a:p>
          <a:p>
            <a:r>
              <a:rPr lang="en-US" dirty="0" err="1"/>
              <a:t>Prob</a:t>
            </a:r>
            <a:r>
              <a:rPr lang="en-US" dirty="0"/>
              <a:t>(</a:t>
            </a:r>
            <a:r>
              <a:rPr lang="en-US" dirty="0" err="1"/>
              <a:t>Tertarik</a:t>
            </a:r>
            <a:r>
              <a:rPr lang="en-US" dirty="0"/>
              <a:t>) </a:t>
            </a:r>
            <a:r>
              <a:rPr lang="en-US" dirty="0">
                <a:sym typeface="Symbol"/>
              </a:rPr>
              <a:t></a:t>
            </a:r>
            <a:r>
              <a:rPr lang="en-US" dirty="0"/>
              <a:t> 0.5 </a:t>
            </a:r>
            <a:r>
              <a:rPr lang="en-US" dirty="0">
                <a:sym typeface="Wingdings" pitchFamily="2" charset="2"/>
              </a:rPr>
              <a:t> </a:t>
            </a:r>
            <a:r>
              <a:rPr lang="en-US" dirty="0" err="1">
                <a:sym typeface="Wingdings" pitchFamily="2" charset="2"/>
              </a:rPr>
              <a:t>tidak</a:t>
            </a:r>
            <a:endParaRPr lang="en-US" dirty="0">
              <a:sym typeface="Wingdings" pitchFamily="2" charset="2"/>
            </a:endParaRPr>
          </a:p>
          <a:p>
            <a:endParaRPr lang="en-US" dirty="0">
              <a:sym typeface="Wingdings" pitchFamily="2" charset="2"/>
            </a:endParaRPr>
          </a:p>
          <a:p>
            <a:r>
              <a:rPr lang="en-US" dirty="0" err="1">
                <a:sym typeface="Wingdings" pitchFamily="2" charset="2"/>
              </a:rPr>
              <a:t>Maka</a:t>
            </a:r>
            <a:r>
              <a:rPr lang="en-US" dirty="0">
                <a:sym typeface="Wingdings" pitchFamily="2" charset="2"/>
              </a:rPr>
              <a:t> </a:t>
            </a:r>
            <a:r>
              <a:rPr lang="en-US" dirty="0" err="1">
                <a:sym typeface="Wingdings" pitchFamily="2" charset="2"/>
              </a:rPr>
              <a:t>kita</a:t>
            </a:r>
            <a:r>
              <a:rPr lang="en-US" dirty="0">
                <a:sym typeface="Wingdings" pitchFamily="2" charset="2"/>
              </a:rPr>
              <a:t> </a:t>
            </a:r>
            <a:r>
              <a:rPr lang="en-US" dirty="0" err="1">
                <a:sym typeface="Wingdings" pitchFamily="2" charset="2"/>
              </a:rPr>
              <a:t>akan</a:t>
            </a:r>
            <a:r>
              <a:rPr lang="en-US" dirty="0">
                <a:sym typeface="Wingdings" pitchFamily="2" charset="2"/>
              </a:rPr>
              <a:t> </a:t>
            </a:r>
            <a:r>
              <a:rPr lang="en-US" dirty="0" err="1">
                <a:sym typeface="Wingdings" pitchFamily="2" charset="2"/>
              </a:rPr>
              <a:t>dapatkan</a:t>
            </a:r>
            <a:endParaRPr lang="en-US" dirty="0">
              <a:sym typeface="Wingdings" pitchFamily="2" charset="2"/>
            </a:endParaRPr>
          </a:p>
          <a:p>
            <a:endParaRPr lang="en-US" dirty="0"/>
          </a:p>
        </p:txBody>
      </p:sp>
      <p:sp>
        <p:nvSpPr>
          <p:cNvPr id="9" name="Rectangle 8"/>
          <p:cNvSpPr/>
          <p:nvPr/>
        </p:nvSpPr>
        <p:spPr>
          <a:xfrm>
            <a:off x="4050502" y="3102830"/>
            <a:ext cx="6120680" cy="3139321"/>
          </a:xfrm>
          <a:prstGeom prst="rect">
            <a:avLst/>
          </a:prstGeom>
        </p:spPr>
        <p:txBody>
          <a:bodyPr wrap="square">
            <a:spAutoFit/>
          </a:bodyPr>
          <a:lstStyle/>
          <a:p>
            <a:r>
              <a:rPr lang="nn-NO" dirty="0">
                <a:latin typeface="Courier New" pitchFamily="49" charset="0"/>
                <a:cs typeface="Courier New" pitchFamily="49" charset="0"/>
              </a:rPr>
              <a:t>           Tidak   Tertarik      </a:t>
            </a:r>
            <a:r>
              <a:rPr lang="en-US" dirty="0" err="1">
                <a:sym typeface="Wingdings" pitchFamily="2" charset="2"/>
              </a:rPr>
              <a:t>Prediksi</a:t>
            </a:r>
            <a:endParaRPr lang="nn-NO" dirty="0">
              <a:latin typeface="Courier New" pitchFamily="49" charset="0"/>
              <a:cs typeface="Courier New" pitchFamily="49" charset="0"/>
            </a:endParaRPr>
          </a:p>
          <a:p>
            <a:r>
              <a:rPr lang="nn-NO" dirty="0">
                <a:latin typeface="Courier New" pitchFamily="49" charset="0"/>
                <a:cs typeface="Courier New" pitchFamily="49" charset="0"/>
              </a:rPr>
              <a:t>1    0.925170068 0.07482993   </a:t>
            </a:r>
            <a:r>
              <a:rPr lang="en-US" dirty="0">
                <a:sym typeface="Wingdings" pitchFamily="2" charset="2"/>
              </a:rPr>
              <a:t>    </a:t>
            </a:r>
            <a:r>
              <a:rPr lang="en-US" dirty="0" err="1">
                <a:sym typeface="Wingdings" pitchFamily="2" charset="2"/>
              </a:rPr>
              <a:t>Tidak</a:t>
            </a:r>
            <a:endParaRPr lang="nn-NO" dirty="0">
              <a:latin typeface="Courier New" pitchFamily="49" charset="0"/>
              <a:cs typeface="Courier New" pitchFamily="49" charset="0"/>
            </a:endParaRPr>
          </a:p>
          <a:p>
            <a:r>
              <a:rPr lang="nn-NO" dirty="0">
                <a:latin typeface="Courier New" pitchFamily="49" charset="0"/>
                <a:cs typeface="Courier New" pitchFamily="49" charset="0"/>
              </a:rPr>
              <a:t>2    0.954081633 0.04591837   </a:t>
            </a:r>
            <a:r>
              <a:rPr lang="en-US" dirty="0">
                <a:sym typeface="Wingdings" pitchFamily="2" charset="2"/>
              </a:rPr>
              <a:t>    </a:t>
            </a:r>
            <a:r>
              <a:rPr lang="en-US" dirty="0" err="1">
                <a:sym typeface="Wingdings" pitchFamily="2" charset="2"/>
              </a:rPr>
              <a:t>Tidak</a:t>
            </a:r>
            <a:endParaRPr lang="nn-NO" dirty="0">
              <a:latin typeface="Courier New" pitchFamily="49" charset="0"/>
              <a:cs typeface="Courier New" pitchFamily="49" charset="0"/>
            </a:endParaRPr>
          </a:p>
          <a:p>
            <a:r>
              <a:rPr lang="nn-NO" dirty="0">
                <a:latin typeface="Courier New" pitchFamily="49" charset="0"/>
                <a:cs typeface="Courier New" pitchFamily="49" charset="0"/>
              </a:rPr>
              <a:t>3    0.954081633 0.04591837   </a:t>
            </a:r>
            <a:r>
              <a:rPr lang="en-US" dirty="0">
                <a:sym typeface="Wingdings" pitchFamily="2" charset="2"/>
              </a:rPr>
              <a:t>    </a:t>
            </a:r>
            <a:r>
              <a:rPr lang="en-US" dirty="0" err="1">
                <a:sym typeface="Wingdings" pitchFamily="2" charset="2"/>
              </a:rPr>
              <a:t>Tidak</a:t>
            </a:r>
            <a:endParaRPr lang="nn-NO" dirty="0">
              <a:latin typeface="Courier New" pitchFamily="49" charset="0"/>
              <a:cs typeface="Courier New" pitchFamily="49" charset="0"/>
            </a:endParaRPr>
          </a:p>
          <a:p>
            <a:r>
              <a:rPr lang="nn-NO" dirty="0">
                <a:latin typeface="Courier New" pitchFamily="49" charset="0"/>
                <a:cs typeface="Courier New" pitchFamily="49" charset="0"/>
              </a:rPr>
              <a:t>4    0.954081633 0.04591837   </a:t>
            </a:r>
            <a:r>
              <a:rPr lang="en-US" dirty="0">
                <a:sym typeface="Wingdings" pitchFamily="2" charset="2"/>
              </a:rPr>
              <a:t>    </a:t>
            </a:r>
            <a:r>
              <a:rPr lang="en-US" dirty="0" err="1">
                <a:sym typeface="Wingdings" pitchFamily="2" charset="2"/>
              </a:rPr>
              <a:t>Tidak</a:t>
            </a:r>
            <a:endParaRPr lang="nn-NO" dirty="0">
              <a:latin typeface="Courier New" pitchFamily="49" charset="0"/>
              <a:cs typeface="Courier New" pitchFamily="49" charset="0"/>
            </a:endParaRPr>
          </a:p>
          <a:p>
            <a:r>
              <a:rPr lang="nn-NO" dirty="0">
                <a:latin typeface="Courier New" pitchFamily="49" charset="0"/>
                <a:cs typeface="Courier New" pitchFamily="49" charset="0"/>
              </a:rPr>
              <a:t>5    0.004694836 0.99530516   </a:t>
            </a:r>
            <a:r>
              <a:rPr lang="en-US" dirty="0">
                <a:sym typeface="Wingdings" pitchFamily="2" charset="2"/>
              </a:rPr>
              <a:t>    </a:t>
            </a:r>
            <a:r>
              <a:rPr lang="en-US" dirty="0" err="1">
                <a:sym typeface="Wingdings" pitchFamily="2" charset="2"/>
              </a:rPr>
              <a:t>Tertarik</a:t>
            </a:r>
            <a:endParaRPr lang="nn-NO" dirty="0">
              <a:latin typeface="Courier New" pitchFamily="49" charset="0"/>
              <a:cs typeface="Courier New" pitchFamily="49" charset="0"/>
            </a:endParaRPr>
          </a:p>
          <a:p>
            <a:r>
              <a:rPr lang="nn-NO" dirty="0">
                <a:latin typeface="Courier New" pitchFamily="49" charset="0"/>
                <a:cs typeface="Courier New" pitchFamily="49" charset="0"/>
              </a:rPr>
              <a:t>6    0.954081633 0.04591837   </a:t>
            </a:r>
            <a:r>
              <a:rPr lang="en-US" dirty="0">
                <a:sym typeface="Wingdings" pitchFamily="2" charset="2"/>
              </a:rPr>
              <a:t>    </a:t>
            </a:r>
            <a:r>
              <a:rPr lang="en-US" dirty="0" err="1">
                <a:sym typeface="Wingdings" pitchFamily="2" charset="2"/>
              </a:rPr>
              <a:t>Tidak</a:t>
            </a:r>
            <a:endParaRPr lang="nn-NO" dirty="0">
              <a:latin typeface="Courier New" pitchFamily="49" charset="0"/>
              <a:cs typeface="Courier New" pitchFamily="49" charset="0"/>
            </a:endParaRPr>
          </a:p>
          <a:p>
            <a:r>
              <a:rPr lang="nn-NO" dirty="0">
                <a:latin typeface="Courier New" pitchFamily="49" charset="0"/>
                <a:cs typeface="Courier New" pitchFamily="49" charset="0"/>
              </a:rPr>
              <a:t>7    0.004694836 0.99530516   </a:t>
            </a:r>
            <a:r>
              <a:rPr lang="en-US" dirty="0">
                <a:sym typeface="Wingdings" pitchFamily="2" charset="2"/>
              </a:rPr>
              <a:t>    </a:t>
            </a:r>
            <a:r>
              <a:rPr lang="en-US" dirty="0" err="1">
                <a:sym typeface="Wingdings" pitchFamily="2" charset="2"/>
              </a:rPr>
              <a:t>Tertarik</a:t>
            </a:r>
            <a:endParaRPr lang="nn-NO" dirty="0">
              <a:latin typeface="Courier New" pitchFamily="49" charset="0"/>
              <a:cs typeface="Courier New" pitchFamily="49" charset="0"/>
            </a:endParaRPr>
          </a:p>
          <a:p>
            <a:r>
              <a:rPr lang="nn-NO" dirty="0">
                <a:latin typeface="Courier New" pitchFamily="49" charset="0"/>
                <a:cs typeface="Courier New" pitchFamily="49" charset="0"/>
              </a:rPr>
              <a:t>8    0.925170068 0.07482993   </a:t>
            </a:r>
            <a:r>
              <a:rPr lang="en-US" dirty="0">
                <a:sym typeface="Wingdings" pitchFamily="2" charset="2"/>
              </a:rPr>
              <a:t>    </a:t>
            </a:r>
            <a:r>
              <a:rPr lang="en-US" dirty="0" err="1">
                <a:sym typeface="Wingdings" pitchFamily="2" charset="2"/>
              </a:rPr>
              <a:t>Tidak</a:t>
            </a:r>
            <a:endParaRPr lang="nn-NO" dirty="0">
              <a:latin typeface="Courier New" pitchFamily="49" charset="0"/>
              <a:cs typeface="Courier New" pitchFamily="49" charset="0"/>
            </a:endParaRPr>
          </a:p>
          <a:p>
            <a:r>
              <a:rPr lang="nn-NO" dirty="0">
                <a:latin typeface="Courier New" pitchFamily="49" charset="0"/>
                <a:cs typeface="Courier New" pitchFamily="49" charset="0"/>
              </a:rPr>
              <a:t>9    0.954081633 0.04591837   </a:t>
            </a:r>
            <a:r>
              <a:rPr lang="en-US" dirty="0">
                <a:sym typeface="Wingdings" pitchFamily="2" charset="2"/>
              </a:rPr>
              <a:t>    </a:t>
            </a:r>
            <a:r>
              <a:rPr lang="en-US" dirty="0" err="1">
                <a:sym typeface="Wingdings" pitchFamily="2" charset="2"/>
              </a:rPr>
              <a:t>Tidak</a:t>
            </a:r>
            <a:endParaRPr lang="nn-NO" dirty="0">
              <a:latin typeface="Courier New" pitchFamily="49" charset="0"/>
              <a:cs typeface="Courier New" pitchFamily="49" charset="0"/>
            </a:endParaRPr>
          </a:p>
          <a:p>
            <a:r>
              <a:rPr lang="nn-NO" dirty="0">
                <a:latin typeface="Courier New" pitchFamily="49" charset="0"/>
                <a:cs typeface="Courier New" pitchFamily="49" charset="0"/>
              </a:rPr>
              <a:t>10   0.428571429 0.57142857   </a:t>
            </a:r>
            <a:r>
              <a:rPr lang="en-US" dirty="0">
                <a:sym typeface="Wingdings" pitchFamily="2" charset="2"/>
              </a:rPr>
              <a:t>    </a:t>
            </a:r>
            <a:r>
              <a:rPr lang="en-US" dirty="0" err="1">
                <a:sym typeface="Wingdings" pitchFamily="2" charset="2"/>
              </a:rPr>
              <a:t>Tertarik</a:t>
            </a:r>
            <a:endParaRPr lang="nn-NO" dirty="0">
              <a:latin typeface="Courier New" pitchFamily="49" charset="0"/>
              <a:cs typeface="Courier New" pitchFamily="49" charset="0"/>
            </a:endParaRPr>
          </a:p>
        </p:txBody>
      </p:sp>
    </p:spTree>
    <p:extLst>
      <p:ext uri="{BB962C8B-B14F-4D97-AF65-F5344CB8AC3E}">
        <p14:creationId xmlns:p14="http://schemas.microsoft.com/office/powerpoint/2010/main" val="477706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9515" y="-986590"/>
            <a:ext cx="7886700" cy="2147889"/>
          </a:xfrm>
        </p:spPr>
        <p:txBody>
          <a:bodyPr/>
          <a:lstStyle/>
          <a:p>
            <a:r>
              <a:rPr lang="en-US" dirty="0" err="1"/>
              <a:t>Prediksi</a:t>
            </a:r>
            <a:r>
              <a:rPr lang="en-US" dirty="0"/>
              <a:t> </a:t>
            </a:r>
            <a:r>
              <a:rPr lang="en-US" dirty="0" err="1"/>
              <a:t>Variabel</a:t>
            </a:r>
            <a:r>
              <a:rPr lang="en-US" dirty="0"/>
              <a:t> </a:t>
            </a:r>
            <a:r>
              <a:rPr lang="en-US" dirty="0" err="1"/>
              <a:t>Respon</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173</a:t>
            </a:fld>
            <a:endParaRPr lang="id-ID" dirty="0"/>
          </a:p>
        </p:txBody>
      </p:sp>
      <p:sp>
        <p:nvSpPr>
          <p:cNvPr id="7" name="Rectangle 6"/>
          <p:cNvSpPr/>
          <p:nvPr/>
        </p:nvSpPr>
        <p:spPr>
          <a:xfrm>
            <a:off x="1149515" y="1637257"/>
            <a:ext cx="8352928" cy="830997"/>
          </a:xfrm>
          <a:prstGeom prst="rect">
            <a:avLst/>
          </a:prstGeom>
        </p:spPr>
        <p:txBody>
          <a:bodyPr wrap="square">
            <a:spAutoFit/>
          </a:bodyPr>
          <a:lstStyle/>
          <a:p>
            <a:r>
              <a:rPr lang="en-US" sz="2400" dirty="0" err="1"/>
              <a:t>Perbandingan</a:t>
            </a:r>
            <a:r>
              <a:rPr lang="en-US" sz="2400" dirty="0"/>
              <a:t> </a:t>
            </a:r>
            <a:r>
              <a:rPr lang="en-US" sz="2400" dirty="0" err="1"/>
              <a:t>antara</a:t>
            </a:r>
            <a:r>
              <a:rPr lang="en-US" sz="2400" dirty="0"/>
              <a:t> </a:t>
            </a:r>
            <a:r>
              <a:rPr lang="en-US" sz="2400" dirty="0" err="1"/>
              <a:t>respon</a:t>
            </a:r>
            <a:r>
              <a:rPr lang="en-US" sz="2400" dirty="0"/>
              <a:t> yang </a:t>
            </a:r>
            <a:r>
              <a:rPr lang="en-US" sz="2400" dirty="0" err="1"/>
              <a:t>sebenarnya</a:t>
            </a:r>
            <a:r>
              <a:rPr lang="en-US" sz="2400" dirty="0"/>
              <a:t> </a:t>
            </a:r>
            <a:r>
              <a:rPr lang="en-US" sz="2400" dirty="0" err="1"/>
              <a:t>dengan</a:t>
            </a:r>
            <a:r>
              <a:rPr lang="en-US" sz="2400" dirty="0"/>
              <a:t> </a:t>
            </a:r>
            <a:r>
              <a:rPr lang="en-US" sz="2400" dirty="0" err="1"/>
              <a:t>dugaan</a:t>
            </a:r>
            <a:endParaRPr lang="en-US" sz="2400" dirty="0"/>
          </a:p>
        </p:txBody>
      </p:sp>
      <p:sp>
        <p:nvSpPr>
          <p:cNvPr id="10" name="Rectangle 9"/>
          <p:cNvSpPr/>
          <p:nvPr/>
        </p:nvSpPr>
        <p:spPr>
          <a:xfrm>
            <a:off x="3215680" y="2492897"/>
            <a:ext cx="6552728" cy="3139321"/>
          </a:xfrm>
          <a:prstGeom prst="rect">
            <a:avLst/>
          </a:prstGeom>
        </p:spPr>
        <p:txBody>
          <a:bodyPr wrap="square">
            <a:spAutoFit/>
          </a:bodyPr>
          <a:lstStyle/>
          <a:p>
            <a:r>
              <a:rPr lang="en-US" b="1" dirty="0">
                <a:latin typeface="Courier New" pitchFamily="49" charset="0"/>
                <a:cs typeface="Courier New" pitchFamily="49" charset="0"/>
              </a:rPr>
              <a:t>   </a:t>
            </a:r>
            <a:r>
              <a:rPr lang="en-US" b="1" dirty="0" err="1">
                <a:latin typeface="Courier New" pitchFamily="49" charset="0"/>
                <a:cs typeface="Courier New" pitchFamily="49" charset="0"/>
              </a:rPr>
              <a:t>Tertarik_beli</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dugaan</a:t>
            </a:r>
            <a:r>
              <a:rPr lang="en-US" b="1" dirty="0">
                <a:latin typeface="Courier New" pitchFamily="49" charset="0"/>
                <a:cs typeface="Courier New" pitchFamily="49" charset="0"/>
              </a:rPr>
              <a:t>    </a:t>
            </a:r>
          </a:p>
          <a:p>
            <a:r>
              <a:rPr lang="en-US" dirty="0">
                <a:latin typeface="Courier New" pitchFamily="49" charset="0"/>
                <a:cs typeface="Courier New" pitchFamily="49" charset="0"/>
              </a:rPr>
              <a:t>1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2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3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4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5    </a:t>
            </a:r>
            <a:r>
              <a:rPr lang="en-US" dirty="0" err="1">
                <a:latin typeface="Courier New" pitchFamily="49" charset="0"/>
                <a:cs typeface="Courier New" pitchFamily="49" charset="0"/>
              </a:rPr>
              <a:t>Tertarik</a:t>
            </a:r>
            <a:r>
              <a:rPr lang="en-US" dirty="0">
                <a:latin typeface="Courier New" pitchFamily="49" charset="0"/>
                <a:cs typeface="Courier New" pitchFamily="49" charset="0"/>
              </a:rPr>
              <a:t>       </a:t>
            </a:r>
            <a:r>
              <a:rPr lang="en-US" dirty="0" err="1">
                <a:latin typeface="Courier New" pitchFamily="49" charset="0"/>
                <a:cs typeface="Courier New" pitchFamily="49" charset="0"/>
              </a:rPr>
              <a:t>Tertarik</a:t>
            </a:r>
            <a:endParaRPr lang="en-US" dirty="0">
              <a:latin typeface="Courier New" pitchFamily="49" charset="0"/>
              <a:cs typeface="Courier New" pitchFamily="49" charset="0"/>
            </a:endParaRPr>
          </a:p>
          <a:p>
            <a:r>
              <a:rPr lang="en-US" dirty="0">
                <a:latin typeface="Courier New" pitchFamily="49" charset="0"/>
                <a:cs typeface="Courier New" pitchFamily="49" charset="0"/>
              </a:rPr>
              <a:t>6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7    </a:t>
            </a:r>
            <a:r>
              <a:rPr lang="en-US" dirty="0" err="1">
                <a:latin typeface="Courier New" pitchFamily="49" charset="0"/>
                <a:cs typeface="Courier New" pitchFamily="49" charset="0"/>
              </a:rPr>
              <a:t>Tertarik</a:t>
            </a:r>
            <a:r>
              <a:rPr lang="en-US" dirty="0">
                <a:latin typeface="Courier New" pitchFamily="49" charset="0"/>
                <a:cs typeface="Courier New" pitchFamily="49" charset="0"/>
              </a:rPr>
              <a:t>       </a:t>
            </a:r>
            <a:r>
              <a:rPr lang="en-US" dirty="0" err="1">
                <a:latin typeface="Courier New" pitchFamily="49" charset="0"/>
                <a:cs typeface="Courier New" pitchFamily="49" charset="0"/>
              </a:rPr>
              <a:t>Tertarik</a:t>
            </a:r>
            <a:endParaRPr lang="en-US" dirty="0">
              <a:latin typeface="Courier New" pitchFamily="49" charset="0"/>
              <a:cs typeface="Courier New" pitchFamily="49" charset="0"/>
            </a:endParaRPr>
          </a:p>
          <a:p>
            <a:r>
              <a:rPr lang="en-US" dirty="0">
                <a:latin typeface="Courier New" pitchFamily="49" charset="0"/>
                <a:cs typeface="Courier New" pitchFamily="49" charset="0"/>
              </a:rPr>
              <a:t>8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9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10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Tertarik</a:t>
            </a:r>
            <a:r>
              <a:rPr lang="en-US" dirty="0">
                <a:latin typeface="Courier New" pitchFamily="49" charset="0"/>
                <a:cs typeface="Courier New" pitchFamily="49" charset="0"/>
              </a:rPr>
              <a:t> </a:t>
            </a:r>
            <a:r>
              <a:rPr lang="en-US" dirty="0">
                <a:latin typeface="Courier New" pitchFamily="49" charset="0"/>
                <a:cs typeface="Courier New" pitchFamily="49" charset="0"/>
                <a:sym typeface="Wingdings" pitchFamily="2" charset="2"/>
              </a:rPr>
              <a:t> </a:t>
            </a:r>
            <a:r>
              <a:rPr lang="en-US" dirty="0" err="1">
                <a:cs typeface="Courier New" pitchFamily="49" charset="0"/>
                <a:sym typeface="Wingdings" pitchFamily="2" charset="2"/>
              </a:rPr>
              <a:t>salah</a:t>
            </a:r>
            <a:r>
              <a:rPr lang="en-US" dirty="0">
                <a:cs typeface="Courier New" pitchFamily="49" charset="0"/>
                <a:sym typeface="Wingdings" pitchFamily="2" charset="2"/>
              </a:rPr>
              <a:t> </a:t>
            </a:r>
            <a:r>
              <a:rPr lang="en-US" dirty="0" err="1">
                <a:cs typeface="Courier New" pitchFamily="49" charset="0"/>
                <a:sym typeface="Wingdings" pitchFamily="2" charset="2"/>
              </a:rPr>
              <a:t>prediksi</a:t>
            </a:r>
            <a:endParaRPr lang="en-US" dirty="0">
              <a:cs typeface="Courier New" pitchFamily="49" charset="0"/>
            </a:endParaRPr>
          </a:p>
        </p:txBody>
      </p:sp>
    </p:spTree>
    <p:extLst>
      <p:ext uri="{BB962C8B-B14F-4D97-AF65-F5344CB8AC3E}">
        <p14:creationId xmlns:p14="http://schemas.microsoft.com/office/powerpoint/2010/main" val="418162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2372" y="-922105"/>
            <a:ext cx="7886700" cy="2147889"/>
          </a:xfrm>
        </p:spPr>
        <p:txBody>
          <a:bodyPr/>
          <a:lstStyle/>
          <a:p>
            <a:r>
              <a:rPr lang="en-US" dirty="0" err="1"/>
              <a:t>Prediksi</a:t>
            </a:r>
            <a:r>
              <a:rPr lang="en-US" dirty="0"/>
              <a:t> </a:t>
            </a:r>
            <a:r>
              <a:rPr lang="en-US" dirty="0" err="1"/>
              <a:t>Variabel</a:t>
            </a:r>
            <a:r>
              <a:rPr lang="en-US" dirty="0"/>
              <a:t> </a:t>
            </a:r>
            <a:r>
              <a:rPr lang="en-US" dirty="0" err="1"/>
              <a:t>Respon</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174</a:t>
            </a:fld>
            <a:endParaRPr lang="id-ID" dirty="0"/>
          </a:p>
        </p:txBody>
      </p:sp>
      <p:sp>
        <p:nvSpPr>
          <p:cNvPr id="7" name="Rectangle 6"/>
          <p:cNvSpPr/>
          <p:nvPr/>
        </p:nvSpPr>
        <p:spPr>
          <a:xfrm>
            <a:off x="1132372" y="1443842"/>
            <a:ext cx="9140092" cy="461665"/>
          </a:xfrm>
          <a:prstGeom prst="rect">
            <a:avLst/>
          </a:prstGeom>
        </p:spPr>
        <p:txBody>
          <a:bodyPr wrap="square">
            <a:spAutoFit/>
          </a:bodyPr>
          <a:lstStyle/>
          <a:p>
            <a:r>
              <a:rPr lang="en-US" sz="2400" dirty="0" err="1"/>
              <a:t>Perbandingan</a:t>
            </a:r>
            <a:r>
              <a:rPr lang="en-US" sz="2400" dirty="0"/>
              <a:t> </a:t>
            </a:r>
            <a:r>
              <a:rPr lang="en-US" sz="2400" dirty="0" err="1"/>
              <a:t>antara</a:t>
            </a:r>
            <a:r>
              <a:rPr lang="en-US" sz="2400" dirty="0"/>
              <a:t> </a:t>
            </a:r>
            <a:r>
              <a:rPr lang="en-US" sz="2400" dirty="0" err="1"/>
              <a:t>respon</a:t>
            </a:r>
            <a:r>
              <a:rPr lang="en-US" sz="2400" dirty="0"/>
              <a:t> yang </a:t>
            </a:r>
            <a:r>
              <a:rPr lang="en-US" sz="2400" dirty="0" err="1"/>
              <a:t>sebenarnya</a:t>
            </a:r>
            <a:r>
              <a:rPr lang="en-US" sz="2400" dirty="0"/>
              <a:t> </a:t>
            </a:r>
            <a:r>
              <a:rPr lang="en-US" sz="2400" dirty="0" err="1"/>
              <a:t>dengan</a:t>
            </a:r>
            <a:r>
              <a:rPr lang="en-US" sz="2400" dirty="0"/>
              <a:t> </a:t>
            </a:r>
            <a:r>
              <a:rPr lang="en-US" sz="2400" dirty="0" err="1"/>
              <a:t>dugaan</a:t>
            </a:r>
            <a:endParaRPr lang="en-US" sz="2400" dirty="0"/>
          </a:p>
        </p:txBody>
      </p:sp>
      <p:sp>
        <p:nvSpPr>
          <p:cNvPr id="10" name="Rectangle 9"/>
          <p:cNvSpPr/>
          <p:nvPr/>
        </p:nvSpPr>
        <p:spPr>
          <a:xfrm>
            <a:off x="3215680" y="2492897"/>
            <a:ext cx="6552728" cy="3139321"/>
          </a:xfrm>
          <a:prstGeom prst="rect">
            <a:avLst/>
          </a:prstGeom>
        </p:spPr>
        <p:txBody>
          <a:bodyPr wrap="square">
            <a:spAutoFit/>
          </a:bodyPr>
          <a:lstStyle/>
          <a:p>
            <a:r>
              <a:rPr lang="en-US" b="1" dirty="0">
                <a:latin typeface="Courier New" pitchFamily="49" charset="0"/>
                <a:cs typeface="Courier New" pitchFamily="49" charset="0"/>
              </a:rPr>
              <a:t>   </a:t>
            </a:r>
            <a:r>
              <a:rPr lang="en-US" b="1" dirty="0" err="1">
                <a:latin typeface="Courier New" pitchFamily="49" charset="0"/>
                <a:cs typeface="Courier New" pitchFamily="49" charset="0"/>
              </a:rPr>
              <a:t>Tertarik_beli</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dugaan</a:t>
            </a:r>
            <a:r>
              <a:rPr lang="en-US" b="1" dirty="0">
                <a:latin typeface="Courier New" pitchFamily="49" charset="0"/>
                <a:cs typeface="Courier New" pitchFamily="49" charset="0"/>
              </a:rPr>
              <a:t>    </a:t>
            </a:r>
          </a:p>
          <a:p>
            <a:r>
              <a:rPr lang="en-US" dirty="0">
                <a:latin typeface="Courier New" pitchFamily="49" charset="0"/>
                <a:cs typeface="Courier New" pitchFamily="49" charset="0"/>
              </a:rPr>
              <a:t>1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2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3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4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5    </a:t>
            </a:r>
            <a:r>
              <a:rPr lang="en-US" dirty="0" err="1">
                <a:latin typeface="Courier New" pitchFamily="49" charset="0"/>
                <a:cs typeface="Courier New" pitchFamily="49" charset="0"/>
              </a:rPr>
              <a:t>Tertarik</a:t>
            </a:r>
            <a:r>
              <a:rPr lang="en-US" dirty="0">
                <a:latin typeface="Courier New" pitchFamily="49" charset="0"/>
                <a:cs typeface="Courier New" pitchFamily="49" charset="0"/>
              </a:rPr>
              <a:t>       </a:t>
            </a:r>
            <a:r>
              <a:rPr lang="en-US" dirty="0" err="1">
                <a:latin typeface="Courier New" pitchFamily="49" charset="0"/>
                <a:cs typeface="Courier New" pitchFamily="49" charset="0"/>
              </a:rPr>
              <a:t>Tertarik</a:t>
            </a:r>
            <a:endParaRPr lang="en-US" dirty="0">
              <a:latin typeface="Courier New" pitchFamily="49" charset="0"/>
              <a:cs typeface="Courier New" pitchFamily="49" charset="0"/>
            </a:endParaRPr>
          </a:p>
          <a:p>
            <a:r>
              <a:rPr lang="en-US" dirty="0">
                <a:latin typeface="Courier New" pitchFamily="49" charset="0"/>
                <a:cs typeface="Courier New" pitchFamily="49" charset="0"/>
              </a:rPr>
              <a:t>6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7    </a:t>
            </a:r>
            <a:r>
              <a:rPr lang="en-US" dirty="0" err="1">
                <a:latin typeface="Courier New" pitchFamily="49" charset="0"/>
                <a:cs typeface="Courier New" pitchFamily="49" charset="0"/>
              </a:rPr>
              <a:t>Tertarik</a:t>
            </a:r>
            <a:r>
              <a:rPr lang="en-US" dirty="0">
                <a:latin typeface="Courier New" pitchFamily="49" charset="0"/>
                <a:cs typeface="Courier New" pitchFamily="49" charset="0"/>
              </a:rPr>
              <a:t>       </a:t>
            </a:r>
            <a:r>
              <a:rPr lang="en-US" dirty="0" err="1">
                <a:latin typeface="Courier New" pitchFamily="49" charset="0"/>
                <a:cs typeface="Courier New" pitchFamily="49" charset="0"/>
              </a:rPr>
              <a:t>Tertarik</a:t>
            </a:r>
            <a:endParaRPr lang="en-US" dirty="0">
              <a:latin typeface="Courier New" pitchFamily="49" charset="0"/>
              <a:cs typeface="Courier New" pitchFamily="49" charset="0"/>
            </a:endParaRPr>
          </a:p>
          <a:p>
            <a:r>
              <a:rPr lang="en-US" dirty="0">
                <a:latin typeface="Courier New" pitchFamily="49" charset="0"/>
                <a:cs typeface="Courier New" pitchFamily="49" charset="0"/>
              </a:rPr>
              <a:t>8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9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10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Tertarik</a:t>
            </a:r>
            <a:r>
              <a:rPr lang="en-US" dirty="0">
                <a:latin typeface="Courier New" pitchFamily="49" charset="0"/>
                <a:cs typeface="Courier New" pitchFamily="49" charset="0"/>
              </a:rPr>
              <a:t> </a:t>
            </a:r>
            <a:r>
              <a:rPr lang="en-US" dirty="0">
                <a:latin typeface="Courier New" pitchFamily="49" charset="0"/>
                <a:cs typeface="Courier New" pitchFamily="49" charset="0"/>
                <a:sym typeface="Wingdings" pitchFamily="2" charset="2"/>
              </a:rPr>
              <a:t> </a:t>
            </a:r>
            <a:r>
              <a:rPr lang="en-US" dirty="0" err="1">
                <a:cs typeface="Courier New" pitchFamily="49" charset="0"/>
                <a:sym typeface="Wingdings" pitchFamily="2" charset="2"/>
              </a:rPr>
              <a:t>salah</a:t>
            </a:r>
            <a:r>
              <a:rPr lang="en-US" dirty="0">
                <a:cs typeface="Courier New" pitchFamily="49" charset="0"/>
                <a:sym typeface="Wingdings" pitchFamily="2" charset="2"/>
              </a:rPr>
              <a:t> </a:t>
            </a:r>
            <a:r>
              <a:rPr lang="en-US" dirty="0" err="1">
                <a:cs typeface="Courier New" pitchFamily="49" charset="0"/>
                <a:sym typeface="Wingdings" pitchFamily="2" charset="2"/>
              </a:rPr>
              <a:t>prediksi</a:t>
            </a:r>
            <a:endParaRPr lang="en-US" dirty="0">
              <a:cs typeface="Courier New" pitchFamily="49" charset="0"/>
            </a:endParaRPr>
          </a:p>
        </p:txBody>
      </p:sp>
    </p:spTree>
    <p:extLst>
      <p:ext uri="{BB962C8B-B14F-4D97-AF65-F5344CB8AC3E}">
        <p14:creationId xmlns:p14="http://schemas.microsoft.com/office/powerpoint/2010/main" val="326747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6314" y="-1073945"/>
            <a:ext cx="7886700" cy="2147889"/>
          </a:xfrm>
        </p:spPr>
        <p:txBody>
          <a:bodyPr/>
          <a:lstStyle/>
          <a:p>
            <a:r>
              <a:rPr lang="en-US" dirty="0"/>
              <a:t>Classification Table</a:t>
            </a:r>
          </a:p>
        </p:txBody>
      </p:sp>
      <p:sp>
        <p:nvSpPr>
          <p:cNvPr id="5" name="Slide Number Placeholder 4"/>
          <p:cNvSpPr>
            <a:spLocks noGrp="1"/>
          </p:cNvSpPr>
          <p:nvPr>
            <p:ph type="sldNum" sz="quarter" idx="12"/>
          </p:nvPr>
        </p:nvSpPr>
        <p:spPr/>
        <p:txBody>
          <a:bodyPr/>
          <a:lstStyle/>
          <a:p>
            <a:fld id="{FA84F1FF-EA00-4DFC-8ABA-92BCB195DC3B}" type="slidenum">
              <a:rPr lang="id-ID" smtClean="0"/>
              <a:t>175</a:t>
            </a:fld>
            <a:endParaRPr lang="id-ID" dirty="0"/>
          </a:p>
        </p:txBody>
      </p:sp>
      <p:grpSp>
        <p:nvGrpSpPr>
          <p:cNvPr id="8" name="Group 7"/>
          <p:cNvGrpSpPr>
            <a:grpSpLocks/>
          </p:cNvGrpSpPr>
          <p:nvPr/>
        </p:nvGrpSpPr>
        <p:grpSpPr bwMode="auto">
          <a:xfrm>
            <a:off x="2135188" y="1412875"/>
            <a:ext cx="6781800" cy="4495800"/>
            <a:chOff x="768" y="912"/>
            <a:chExt cx="4272" cy="2832"/>
          </a:xfrm>
        </p:grpSpPr>
        <p:sp>
          <p:nvSpPr>
            <p:cNvPr id="9" name="AutoShape 4"/>
            <p:cNvSpPr>
              <a:spLocks noChangeArrowheads="1"/>
            </p:cNvSpPr>
            <p:nvPr/>
          </p:nvSpPr>
          <p:spPr bwMode="auto">
            <a:xfrm>
              <a:off x="1440" y="1584"/>
              <a:ext cx="1200" cy="720"/>
            </a:xfrm>
            <a:prstGeom prst="roundRect">
              <a:avLst>
                <a:gd name="adj" fmla="val 16667"/>
              </a:avLst>
            </a:prstGeom>
            <a:solidFill>
              <a:srgbClr val="C0C0C0"/>
            </a:solidFill>
            <a:ln w="19050">
              <a:solidFill>
                <a:schemeClr val="bg1"/>
              </a:solidFill>
              <a:round/>
              <a:headEnd/>
              <a:tailEnd/>
            </a:ln>
            <a:effectLst/>
          </p:spPr>
          <p:txBody>
            <a:bodyPr wrap="none" anchor="ctr"/>
            <a:lstStyle/>
            <a:p>
              <a:pPr algn="ctr" eaLnBrk="0" hangingPunct="0"/>
              <a:r>
                <a:rPr lang="en-US" sz="2400" b="1">
                  <a:solidFill>
                    <a:srgbClr val="000099"/>
                  </a:solidFill>
                  <a:latin typeface="Verdana" pitchFamily="34" charset="0"/>
                </a:rPr>
                <a:t>True</a:t>
              </a:r>
            </a:p>
            <a:p>
              <a:pPr algn="ctr" eaLnBrk="0" hangingPunct="0"/>
              <a:r>
                <a:rPr lang="en-US" sz="2400" b="1">
                  <a:solidFill>
                    <a:srgbClr val="000099"/>
                  </a:solidFill>
                  <a:latin typeface="Verdana" pitchFamily="34" charset="0"/>
                </a:rPr>
                <a:t>Negative</a:t>
              </a:r>
            </a:p>
          </p:txBody>
        </p:sp>
        <p:sp>
          <p:nvSpPr>
            <p:cNvPr id="11" name="AutoShape 5"/>
            <p:cNvSpPr>
              <a:spLocks noChangeArrowheads="1"/>
            </p:cNvSpPr>
            <p:nvPr/>
          </p:nvSpPr>
          <p:spPr bwMode="auto">
            <a:xfrm>
              <a:off x="2640" y="1584"/>
              <a:ext cx="1200" cy="720"/>
            </a:xfrm>
            <a:prstGeom prst="roundRect">
              <a:avLst>
                <a:gd name="adj" fmla="val 16667"/>
              </a:avLst>
            </a:prstGeom>
            <a:solidFill>
              <a:srgbClr val="C0C0C0"/>
            </a:solidFill>
            <a:ln w="19050">
              <a:solidFill>
                <a:schemeClr val="bg1"/>
              </a:solidFill>
              <a:round/>
              <a:headEnd/>
              <a:tailEnd/>
            </a:ln>
            <a:effectLst/>
          </p:spPr>
          <p:txBody>
            <a:bodyPr wrap="none" anchor="ctr"/>
            <a:lstStyle/>
            <a:p>
              <a:pPr algn="ctr" eaLnBrk="0" hangingPunct="0"/>
              <a:r>
                <a:rPr lang="en-US" sz="2400" b="1">
                  <a:solidFill>
                    <a:srgbClr val="A50021"/>
                  </a:solidFill>
                  <a:latin typeface="Verdana" pitchFamily="34" charset="0"/>
                </a:rPr>
                <a:t>False</a:t>
              </a:r>
            </a:p>
            <a:p>
              <a:pPr algn="ctr" eaLnBrk="0" hangingPunct="0"/>
              <a:r>
                <a:rPr lang="en-US" sz="2400" b="1">
                  <a:solidFill>
                    <a:srgbClr val="A50021"/>
                  </a:solidFill>
                  <a:latin typeface="Verdana" pitchFamily="34" charset="0"/>
                </a:rPr>
                <a:t>Positive</a:t>
              </a:r>
            </a:p>
          </p:txBody>
        </p:sp>
        <p:sp>
          <p:nvSpPr>
            <p:cNvPr id="12" name="AutoShape 6"/>
            <p:cNvSpPr>
              <a:spLocks noChangeArrowheads="1"/>
            </p:cNvSpPr>
            <p:nvPr/>
          </p:nvSpPr>
          <p:spPr bwMode="auto">
            <a:xfrm>
              <a:off x="1440" y="2304"/>
              <a:ext cx="1200" cy="720"/>
            </a:xfrm>
            <a:prstGeom prst="roundRect">
              <a:avLst>
                <a:gd name="adj" fmla="val 16667"/>
              </a:avLst>
            </a:prstGeom>
            <a:solidFill>
              <a:srgbClr val="C0C0C0"/>
            </a:solidFill>
            <a:ln w="19050">
              <a:solidFill>
                <a:schemeClr val="bg1"/>
              </a:solidFill>
              <a:round/>
              <a:headEnd/>
              <a:tailEnd/>
            </a:ln>
            <a:effectLst/>
          </p:spPr>
          <p:txBody>
            <a:bodyPr wrap="none" anchor="ctr"/>
            <a:lstStyle/>
            <a:p>
              <a:pPr algn="ctr" eaLnBrk="0" hangingPunct="0"/>
              <a:r>
                <a:rPr lang="en-US" sz="2400" b="1">
                  <a:solidFill>
                    <a:srgbClr val="A50021"/>
                  </a:solidFill>
                  <a:latin typeface="Verdana" pitchFamily="34" charset="0"/>
                </a:rPr>
                <a:t>False</a:t>
              </a:r>
            </a:p>
            <a:p>
              <a:pPr algn="ctr" eaLnBrk="0" hangingPunct="0"/>
              <a:r>
                <a:rPr lang="en-US" sz="2400" b="1">
                  <a:solidFill>
                    <a:srgbClr val="A50021"/>
                  </a:solidFill>
                  <a:latin typeface="Verdana" pitchFamily="34" charset="0"/>
                </a:rPr>
                <a:t>Negative</a:t>
              </a:r>
            </a:p>
          </p:txBody>
        </p:sp>
        <p:sp>
          <p:nvSpPr>
            <p:cNvPr id="13" name="AutoShape 7"/>
            <p:cNvSpPr>
              <a:spLocks noChangeArrowheads="1"/>
            </p:cNvSpPr>
            <p:nvPr/>
          </p:nvSpPr>
          <p:spPr bwMode="auto">
            <a:xfrm>
              <a:off x="2640" y="2304"/>
              <a:ext cx="1200" cy="720"/>
            </a:xfrm>
            <a:prstGeom prst="roundRect">
              <a:avLst>
                <a:gd name="adj" fmla="val 16667"/>
              </a:avLst>
            </a:prstGeom>
            <a:solidFill>
              <a:srgbClr val="C0C0C0"/>
            </a:solidFill>
            <a:ln w="19050">
              <a:solidFill>
                <a:schemeClr val="bg1"/>
              </a:solidFill>
              <a:round/>
              <a:headEnd/>
              <a:tailEnd/>
            </a:ln>
            <a:effectLst/>
          </p:spPr>
          <p:txBody>
            <a:bodyPr wrap="none" anchor="ctr"/>
            <a:lstStyle/>
            <a:p>
              <a:pPr algn="ctr" eaLnBrk="0" hangingPunct="0"/>
              <a:r>
                <a:rPr lang="en-US" sz="2400" b="1">
                  <a:solidFill>
                    <a:srgbClr val="000099"/>
                  </a:solidFill>
                  <a:latin typeface="Verdana" pitchFamily="34" charset="0"/>
                </a:rPr>
                <a:t>True</a:t>
              </a:r>
            </a:p>
            <a:p>
              <a:pPr algn="ctr" eaLnBrk="0" hangingPunct="0"/>
              <a:r>
                <a:rPr lang="en-US" sz="2400" b="1">
                  <a:solidFill>
                    <a:srgbClr val="000099"/>
                  </a:solidFill>
                  <a:latin typeface="Verdana" pitchFamily="34" charset="0"/>
                </a:rPr>
                <a:t>Positive</a:t>
              </a:r>
            </a:p>
          </p:txBody>
        </p:sp>
        <p:sp>
          <p:nvSpPr>
            <p:cNvPr id="14" name="Rectangle 8"/>
            <p:cNvSpPr>
              <a:spLocks noChangeArrowheads="1"/>
            </p:cNvSpPr>
            <p:nvPr/>
          </p:nvSpPr>
          <p:spPr bwMode="auto">
            <a:xfrm>
              <a:off x="3840" y="1584"/>
              <a:ext cx="1200" cy="720"/>
            </a:xfrm>
            <a:prstGeom prst="rect">
              <a:avLst/>
            </a:prstGeom>
            <a:noFill/>
            <a:ln w="9525">
              <a:noFill/>
              <a:miter lim="800000"/>
              <a:headEnd/>
              <a:tailEnd/>
            </a:ln>
            <a:effectLst/>
          </p:spPr>
          <p:txBody>
            <a:bodyPr wrap="none" anchor="ctr"/>
            <a:lstStyle/>
            <a:p>
              <a:pPr algn="ctr" eaLnBrk="0" hangingPunct="0"/>
              <a:r>
                <a:rPr lang="en-US" sz="2400">
                  <a:latin typeface="Verdana" pitchFamily="34" charset="0"/>
                </a:rPr>
                <a:t>Actual</a:t>
              </a:r>
            </a:p>
            <a:p>
              <a:pPr algn="ctr" eaLnBrk="0" hangingPunct="0"/>
              <a:r>
                <a:rPr lang="en-US" sz="2400">
                  <a:latin typeface="Verdana" pitchFamily="34" charset="0"/>
                </a:rPr>
                <a:t>Negative</a:t>
              </a:r>
            </a:p>
          </p:txBody>
        </p:sp>
        <p:sp>
          <p:nvSpPr>
            <p:cNvPr id="15" name="Rectangle 9"/>
            <p:cNvSpPr>
              <a:spLocks noChangeArrowheads="1"/>
            </p:cNvSpPr>
            <p:nvPr/>
          </p:nvSpPr>
          <p:spPr bwMode="auto">
            <a:xfrm>
              <a:off x="1440" y="3024"/>
              <a:ext cx="1200" cy="720"/>
            </a:xfrm>
            <a:prstGeom prst="rect">
              <a:avLst/>
            </a:prstGeom>
            <a:noFill/>
            <a:ln w="9525">
              <a:noFill/>
              <a:miter lim="800000"/>
              <a:headEnd/>
              <a:tailEnd/>
            </a:ln>
            <a:effectLst/>
          </p:spPr>
          <p:txBody>
            <a:bodyPr wrap="none" anchor="ctr"/>
            <a:lstStyle/>
            <a:p>
              <a:pPr algn="ctr" eaLnBrk="0" hangingPunct="0"/>
              <a:r>
                <a:rPr lang="en-US" sz="2400">
                  <a:latin typeface="Verdana" pitchFamily="34" charset="0"/>
                </a:rPr>
                <a:t>Predicted</a:t>
              </a:r>
            </a:p>
            <a:p>
              <a:pPr algn="ctr" eaLnBrk="0" hangingPunct="0"/>
              <a:r>
                <a:rPr lang="en-US" sz="2400">
                  <a:latin typeface="Verdana" pitchFamily="34" charset="0"/>
                </a:rPr>
                <a:t>Negative</a:t>
              </a:r>
            </a:p>
          </p:txBody>
        </p:sp>
        <p:sp>
          <p:nvSpPr>
            <p:cNvPr id="16" name="Rectangle 10"/>
            <p:cNvSpPr>
              <a:spLocks noChangeArrowheads="1"/>
            </p:cNvSpPr>
            <p:nvPr/>
          </p:nvSpPr>
          <p:spPr bwMode="auto">
            <a:xfrm>
              <a:off x="2640" y="3024"/>
              <a:ext cx="1200" cy="720"/>
            </a:xfrm>
            <a:prstGeom prst="rect">
              <a:avLst/>
            </a:prstGeom>
            <a:noFill/>
            <a:ln w="9525">
              <a:noFill/>
              <a:miter lim="800000"/>
              <a:headEnd/>
              <a:tailEnd/>
            </a:ln>
            <a:effectLst/>
          </p:spPr>
          <p:txBody>
            <a:bodyPr wrap="none" anchor="ctr"/>
            <a:lstStyle/>
            <a:p>
              <a:pPr algn="ctr" eaLnBrk="0" hangingPunct="0"/>
              <a:r>
                <a:rPr lang="en-US" sz="2400">
                  <a:latin typeface="Verdana" pitchFamily="34" charset="0"/>
                </a:rPr>
                <a:t>Predicted</a:t>
              </a:r>
            </a:p>
            <a:p>
              <a:pPr algn="ctr" eaLnBrk="0" hangingPunct="0"/>
              <a:r>
                <a:rPr lang="en-US" sz="2400">
                  <a:latin typeface="Verdana" pitchFamily="34" charset="0"/>
                </a:rPr>
                <a:t>Positive</a:t>
              </a:r>
            </a:p>
          </p:txBody>
        </p:sp>
        <p:sp>
          <p:nvSpPr>
            <p:cNvPr id="17" name="Rectangle 11"/>
            <p:cNvSpPr>
              <a:spLocks noChangeArrowheads="1"/>
            </p:cNvSpPr>
            <p:nvPr/>
          </p:nvSpPr>
          <p:spPr bwMode="auto">
            <a:xfrm>
              <a:off x="3840" y="2304"/>
              <a:ext cx="1200" cy="720"/>
            </a:xfrm>
            <a:prstGeom prst="rect">
              <a:avLst/>
            </a:prstGeom>
            <a:noFill/>
            <a:ln w="9525">
              <a:noFill/>
              <a:miter lim="800000"/>
              <a:headEnd/>
              <a:tailEnd/>
            </a:ln>
            <a:effectLst/>
          </p:spPr>
          <p:txBody>
            <a:bodyPr wrap="none" anchor="ctr"/>
            <a:lstStyle/>
            <a:p>
              <a:pPr algn="ctr" eaLnBrk="0" hangingPunct="0"/>
              <a:r>
                <a:rPr lang="en-US" sz="2400">
                  <a:latin typeface="Verdana" pitchFamily="34" charset="0"/>
                </a:rPr>
                <a:t>Actual</a:t>
              </a:r>
            </a:p>
            <a:p>
              <a:pPr algn="ctr" eaLnBrk="0" hangingPunct="0"/>
              <a:r>
                <a:rPr lang="en-US" sz="2400">
                  <a:latin typeface="Verdana" pitchFamily="34" charset="0"/>
                </a:rPr>
                <a:t>Positive</a:t>
              </a:r>
            </a:p>
          </p:txBody>
        </p:sp>
        <p:sp>
          <p:nvSpPr>
            <p:cNvPr id="18" name="Text Box 12"/>
            <p:cNvSpPr txBox="1">
              <a:spLocks noChangeArrowheads="1"/>
            </p:cNvSpPr>
            <p:nvPr/>
          </p:nvSpPr>
          <p:spPr bwMode="auto">
            <a:xfrm>
              <a:off x="1872" y="912"/>
              <a:ext cx="1581" cy="288"/>
            </a:xfrm>
            <a:prstGeom prst="rect">
              <a:avLst/>
            </a:prstGeom>
            <a:noFill/>
            <a:ln w="9525">
              <a:noFill/>
              <a:miter lim="800000"/>
              <a:headEnd/>
              <a:tailEnd/>
            </a:ln>
            <a:effectLst/>
          </p:spPr>
          <p:txBody>
            <a:bodyPr wrap="none">
              <a:spAutoFit/>
            </a:bodyPr>
            <a:lstStyle/>
            <a:p>
              <a:pPr eaLnBrk="0" hangingPunct="0"/>
              <a:r>
                <a:rPr lang="en-US" sz="2400">
                  <a:latin typeface="Verdana" pitchFamily="34" charset="0"/>
                </a:rPr>
                <a:t>Predicted Class</a:t>
              </a:r>
            </a:p>
          </p:txBody>
        </p:sp>
        <p:sp>
          <p:nvSpPr>
            <p:cNvPr id="19" name="Text Box 13"/>
            <p:cNvSpPr txBox="1">
              <a:spLocks noChangeArrowheads="1"/>
            </p:cNvSpPr>
            <p:nvPr/>
          </p:nvSpPr>
          <p:spPr bwMode="auto">
            <a:xfrm rot="-5400000">
              <a:off x="270" y="2178"/>
              <a:ext cx="1283" cy="288"/>
            </a:xfrm>
            <a:prstGeom prst="rect">
              <a:avLst/>
            </a:prstGeom>
            <a:noFill/>
            <a:ln w="9525">
              <a:noFill/>
              <a:miter lim="800000"/>
              <a:headEnd/>
              <a:tailEnd/>
            </a:ln>
            <a:effectLst/>
          </p:spPr>
          <p:txBody>
            <a:bodyPr wrap="none">
              <a:spAutoFit/>
            </a:bodyPr>
            <a:lstStyle/>
            <a:p>
              <a:pPr eaLnBrk="0" hangingPunct="0"/>
              <a:r>
                <a:rPr lang="en-US" sz="2400">
                  <a:latin typeface="Verdana" pitchFamily="34" charset="0"/>
                </a:rPr>
                <a:t>Actual Class</a:t>
              </a:r>
            </a:p>
          </p:txBody>
        </p:sp>
        <p:sp>
          <p:nvSpPr>
            <p:cNvPr id="20" name="Text Box 14"/>
            <p:cNvSpPr txBox="1">
              <a:spLocks noChangeArrowheads="1"/>
            </p:cNvSpPr>
            <p:nvPr/>
          </p:nvSpPr>
          <p:spPr bwMode="auto">
            <a:xfrm>
              <a:off x="1144" y="1844"/>
              <a:ext cx="238" cy="288"/>
            </a:xfrm>
            <a:prstGeom prst="rect">
              <a:avLst/>
            </a:prstGeom>
            <a:noFill/>
            <a:ln w="9525">
              <a:noFill/>
              <a:miter lim="800000"/>
              <a:headEnd/>
              <a:tailEnd/>
            </a:ln>
            <a:effectLst/>
          </p:spPr>
          <p:txBody>
            <a:bodyPr wrap="none">
              <a:spAutoFit/>
            </a:bodyPr>
            <a:lstStyle/>
            <a:p>
              <a:pPr eaLnBrk="0" hangingPunct="0"/>
              <a:r>
                <a:rPr lang="en-US" sz="2400">
                  <a:latin typeface="Verdana" pitchFamily="34" charset="0"/>
                </a:rPr>
                <a:t>0</a:t>
              </a:r>
            </a:p>
          </p:txBody>
        </p:sp>
        <p:sp>
          <p:nvSpPr>
            <p:cNvPr id="21" name="Text Box 15"/>
            <p:cNvSpPr txBox="1">
              <a:spLocks noChangeArrowheads="1"/>
            </p:cNvSpPr>
            <p:nvPr/>
          </p:nvSpPr>
          <p:spPr bwMode="auto">
            <a:xfrm>
              <a:off x="1154" y="2564"/>
              <a:ext cx="238" cy="288"/>
            </a:xfrm>
            <a:prstGeom prst="rect">
              <a:avLst/>
            </a:prstGeom>
            <a:noFill/>
            <a:ln w="9525">
              <a:noFill/>
              <a:miter lim="800000"/>
              <a:headEnd/>
              <a:tailEnd/>
            </a:ln>
            <a:effectLst/>
          </p:spPr>
          <p:txBody>
            <a:bodyPr wrap="none">
              <a:spAutoFit/>
            </a:bodyPr>
            <a:lstStyle/>
            <a:p>
              <a:pPr eaLnBrk="0" hangingPunct="0"/>
              <a:r>
                <a:rPr lang="en-US" sz="2400">
                  <a:latin typeface="Verdana" pitchFamily="34" charset="0"/>
                </a:rPr>
                <a:t>1</a:t>
              </a:r>
            </a:p>
          </p:txBody>
        </p:sp>
        <p:sp>
          <p:nvSpPr>
            <p:cNvPr id="22" name="Text Box 16"/>
            <p:cNvSpPr txBox="1">
              <a:spLocks noChangeArrowheads="1"/>
            </p:cNvSpPr>
            <p:nvPr/>
          </p:nvSpPr>
          <p:spPr bwMode="auto">
            <a:xfrm>
              <a:off x="1922" y="1248"/>
              <a:ext cx="238" cy="288"/>
            </a:xfrm>
            <a:prstGeom prst="rect">
              <a:avLst/>
            </a:prstGeom>
            <a:noFill/>
            <a:ln w="9525">
              <a:noFill/>
              <a:miter lim="800000"/>
              <a:headEnd/>
              <a:tailEnd/>
            </a:ln>
            <a:effectLst/>
          </p:spPr>
          <p:txBody>
            <a:bodyPr wrap="none">
              <a:spAutoFit/>
            </a:bodyPr>
            <a:lstStyle/>
            <a:p>
              <a:pPr eaLnBrk="0" hangingPunct="0"/>
              <a:r>
                <a:rPr lang="en-US" sz="2400">
                  <a:latin typeface="Verdana" pitchFamily="34" charset="0"/>
                </a:rPr>
                <a:t>0</a:t>
              </a:r>
            </a:p>
          </p:txBody>
        </p:sp>
        <p:sp>
          <p:nvSpPr>
            <p:cNvPr id="23" name="Text Box 17"/>
            <p:cNvSpPr txBox="1">
              <a:spLocks noChangeArrowheads="1"/>
            </p:cNvSpPr>
            <p:nvPr/>
          </p:nvSpPr>
          <p:spPr bwMode="auto">
            <a:xfrm>
              <a:off x="3122" y="1248"/>
              <a:ext cx="238" cy="288"/>
            </a:xfrm>
            <a:prstGeom prst="rect">
              <a:avLst/>
            </a:prstGeom>
            <a:noFill/>
            <a:ln w="9525">
              <a:noFill/>
              <a:miter lim="800000"/>
              <a:headEnd/>
              <a:tailEnd/>
            </a:ln>
            <a:effectLst/>
          </p:spPr>
          <p:txBody>
            <a:bodyPr wrap="none">
              <a:spAutoFit/>
            </a:bodyPr>
            <a:lstStyle/>
            <a:p>
              <a:pPr eaLnBrk="0" hangingPunct="0"/>
              <a:r>
                <a:rPr lang="en-US" sz="2400">
                  <a:latin typeface="Verdana" pitchFamily="34" charset="0"/>
                </a:rPr>
                <a:t>1</a:t>
              </a:r>
            </a:p>
          </p:txBody>
        </p:sp>
      </p:grpSp>
      <p:sp>
        <p:nvSpPr>
          <p:cNvPr id="24" name="Line 18"/>
          <p:cNvSpPr>
            <a:spLocks noChangeShapeType="1"/>
          </p:cNvSpPr>
          <p:nvPr/>
        </p:nvSpPr>
        <p:spPr bwMode="auto">
          <a:xfrm>
            <a:off x="2535239" y="2157414"/>
            <a:ext cx="5400675" cy="3095625"/>
          </a:xfrm>
          <a:prstGeom prst="line">
            <a:avLst/>
          </a:prstGeom>
          <a:noFill/>
          <a:ln w="57150">
            <a:solidFill>
              <a:schemeClr val="accent2"/>
            </a:solidFill>
            <a:prstDash val="sysDot"/>
            <a:round/>
            <a:headEnd type="none" w="sm" len="sm"/>
            <a:tailEnd type="arrow" w="lg" len="lg"/>
          </a:ln>
          <a:effectLst/>
        </p:spPr>
        <p:txBody>
          <a:bodyPr/>
          <a:lstStyle/>
          <a:p>
            <a:endParaRPr lang="en-US"/>
          </a:p>
        </p:txBody>
      </p:sp>
      <p:sp>
        <p:nvSpPr>
          <p:cNvPr id="25" name="Text Box 20"/>
          <p:cNvSpPr txBox="1">
            <a:spLocks noChangeArrowheads="1"/>
          </p:cNvSpPr>
          <p:nvPr/>
        </p:nvSpPr>
        <p:spPr bwMode="auto">
          <a:xfrm>
            <a:off x="8040688" y="5157789"/>
            <a:ext cx="2303462" cy="830997"/>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US" sz="2400" b="1">
                <a:latin typeface="Georgia" pitchFamily="18" charset="0"/>
              </a:rPr>
              <a:t>Proporsinya harus tinggi</a:t>
            </a:r>
            <a:endParaRPr lang="id-ID" sz="2400" b="1">
              <a:latin typeface="Georgia" pitchFamily="18" charset="0"/>
            </a:endParaRPr>
          </a:p>
        </p:txBody>
      </p:sp>
    </p:spTree>
    <p:extLst>
      <p:ext uri="{BB962C8B-B14F-4D97-AF65-F5344CB8AC3E}">
        <p14:creationId xmlns:p14="http://schemas.microsoft.com/office/powerpoint/2010/main" val="97440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Accuracy (Correct Rate</a:t>
            </a:r>
            <a:r>
              <a:rPr lang="en-US" dirty="0" smtClean="0"/>
              <a:t>)</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176</a:t>
            </a:fld>
            <a:endParaRPr lang="id-ID" dirty="0"/>
          </a:p>
        </p:txBody>
      </p:sp>
      <p:grpSp>
        <p:nvGrpSpPr>
          <p:cNvPr id="22" name="Group 21"/>
          <p:cNvGrpSpPr>
            <a:grpSpLocks/>
          </p:cNvGrpSpPr>
          <p:nvPr/>
        </p:nvGrpSpPr>
        <p:grpSpPr bwMode="auto">
          <a:xfrm>
            <a:off x="3500817" y="1560613"/>
            <a:ext cx="5906410" cy="3775819"/>
            <a:chOff x="767" y="912"/>
            <a:chExt cx="4273" cy="2832"/>
          </a:xfrm>
        </p:grpSpPr>
        <p:sp>
          <p:nvSpPr>
            <p:cNvPr id="23" name="AutoShape 4"/>
            <p:cNvSpPr>
              <a:spLocks noChangeArrowheads="1"/>
            </p:cNvSpPr>
            <p:nvPr/>
          </p:nvSpPr>
          <p:spPr bwMode="auto">
            <a:xfrm>
              <a:off x="1440" y="1584"/>
              <a:ext cx="1200" cy="720"/>
            </a:xfrm>
            <a:prstGeom prst="roundRect">
              <a:avLst>
                <a:gd name="adj" fmla="val 16667"/>
              </a:avLst>
            </a:prstGeom>
            <a:solidFill>
              <a:srgbClr val="C0C0C0"/>
            </a:solidFill>
            <a:ln w="19050">
              <a:solidFill>
                <a:schemeClr val="bg1"/>
              </a:solidFill>
              <a:round/>
              <a:headEnd/>
              <a:tailEnd/>
            </a:ln>
            <a:effectLst/>
          </p:spPr>
          <p:txBody>
            <a:bodyPr wrap="none" anchor="ctr"/>
            <a:lstStyle/>
            <a:p>
              <a:pPr algn="ctr" eaLnBrk="0" hangingPunct="0"/>
              <a:r>
                <a:rPr lang="en-US" sz="2000" b="1">
                  <a:solidFill>
                    <a:srgbClr val="000099"/>
                  </a:solidFill>
                  <a:latin typeface="Verdana" pitchFamily="34" charset="0"/>
                </a:rPr>
                <a:t>True</a:t>
              </a:r>
            </a:p>
            <a:p>
              <a:pPr algn="ctr" eaLnBrk="0" hangingPunct="0"/>
              <a:r>
                <a:rPr lang="en-US" sz="2000" b="1">
                  <a:solidFill>
                    <a:srgbClr val="000099"/>
                  </a:solidFill>
                  <a:latin typeface="Verdana" pitchFamily="34" charset="0"/>
                </a:rPr>
                <a:t>Negative</a:t>
              </a:r>
            </a:p>
          </p:txBody>
        </p:sp>
        <p:sp>
          <p:nvSpPr>
            <p:cNvPr id="24" name="AutoShape 5"/>
            <p:cNvSpPr>
              <a:spLocks noChangeArrowheads="1"/>
            </p:cNvSpPr>
            <p:nvPr/>
          </p:nvSpPr>
          <p:spPr bwMode="auto">
            <a:xfrm>
              <a:off x="2640" y="1584"/>
              <a:ext cx="1200" cy="720"/>
            </a:xfrm>
            <a:prstGeom prst="roundRect">
              <a:avLst>
                <a:gd name="adj" fmla="val 16667"/>
              </a:avLst>
            </a:prstGeom>
            <a:solidFill>
              <a:srgbClr val="C0C0C0"/>
            </a:solidFill>
            <a:ln w="19050">
              <a:solidFill>
                <a:schemeClr val="bg1"/>
              </a:solidFill>
              <a:round/>
              <a:headEnd/>
              <a:tailEnd/>
            </a:ln>
            <a:effectLst/>
          </p:spPr>
          <p:txBody>
            <a:bodyPr wrap="none" anchor="ctr"/>
            <a:lstStyle/>
            <a:p>
              <a:pPr algn="ctr" eaLnBrk="0" hangingPunct="0"/>
              <a:r>
                <a:rPr lang="en-US" sz="2000" b="1">
                  <a:solidFill>
                    <a:srgbClr val="A50021"/>
                  </a:solidFill>
                  <a:latin typeface="Verdana" pitchFamily="34" charset="0"/>
                </a:rPr>
                <a:t>False</a:t>
              </a:r>
            </a:p>
            <a:p>
              <a:pPr algn="ctr" eaLnBrk="0" hangingPunct="0"/>
              <a:r>
                <a:rPr lang="en-US" sz="2000" b="1">
                  <a:solidFill>
                    <a:srgbClr val="A50021"/>
                  </a:solidFill>
                  <a:latin typeface="Verdana" pitchFamily="34" charset="0"/>
                </a:rPr>
                <a:t>Positive</a:t>
              </a:r>
            </a:p>
          </p:txBody>
        </p:sp>
        <p:sp>
          <p:nvSpPr>
            <p:cNvPr id="25" name="AutoShape 6"/>
            <p:cNvSpPr>
              <a:spLocks noChangeArrowheads="1"/>
            </p:cNvSpPr>
            <p:nvPr/>
          </p:nvSpPr>
          <p:spPr bwMode="auto">
            <a:xfrm>
              <a:off x="1440" y="2304"/>
              <a:ext cx="1200" cy="720"/>
            </a:xfrm>
            <a:prstGeom prst="roundRect">
              <a:avLst>
                <a:gd name="adj" fmla="val 16667"/>
              </a:avLst>
            </a:prstGeom>
            <a:solidFill>
              <a:srgbClr val="C0C0C0"/>
            </a:solidFill>
            <a:ln w="19050">
              <a:solidFill>
                <a:schemeClr val="bg1"/>
              </a:solidFill>
              <a:round/>
              <a:headEnd/>
              <a:tailEnd/>
            </a:ln>
            <a:effectLst/>
          </p:spPr>
          <p:txBody>
            <a:bodyPr wrap="none" anchor="ctr"/>
            <a:lstStyle/>
            <a:p>
              <a:pPr algn="ctr" eaLnBrk="0" hangingPunct="0"/>
              <a:r>
                <a:rPr lang="en-US" sz="2000" b="1">
                  <a:solidFill>
                    <a:srgbClr val="A50021"/>
                  </a:solidFill>
                  <a:latin typeface="Verdana" pitchFamily="34" charset="0"/>
                </a:rPr>
                <a:t>False</a:t>
              </a:r>
            </a:p>
            <a:p>
              <a:pPr algn="ctr" eaLnBrk="0" hangingPunct="0"/>
              <a:r>
                <a:rPr lang="en-US" sz="2000" b="1">
                  <a:solidFill>
                    <a:srgbClr val="A50021"/>
                  </a:solidFill>
                  <a:latin typeface="Verdana" pitchFamily="34" charset="0"/>
                </a:rPr>
                <a:t>Negative</a:t>
              </a:r>
            </a:p>
          </p:txBody>
        </p:sp>
        <p:sp>
          <p:nvSpPr>
            <p:cNvPr id="26" name="AutoShape 7"/>
            <p:cNvSpPr>
              <a:spLocks noChangeArrowheads="1"/>
            </p:cNvSpPr>
            <p:nvPr/>
          </p:nvSpPr>
          <p:spPr bwMode="auto">
            <a:xfrm>
              <a:off x="2640" y="2304"/>
              <a:ext cx="1200" cy="720"/>
            </a:xfrm>
            <a:prstGeom prst="roundRect">
              <a:avLst>
                <a:gd name="adj" fmla="val 16667"/>
              </a:avLst>
            </a:prstGeom>
            <a:solidFill>
              <a:srgbClr val="C0C0C0"/>
            </a:solidFill>
            <a:ln w="19050">
              <a:solidFill>
                <a:schemeClr val="bg1"/>
              </a:solidFill>
              <a:round/>
              <a:headEnd/>
              <a:tailEnd/>
            </a:ln>
            <a:effectLst/>
          </p:spPr>
          <p:txBody>
            <a:bodyPr wrap="none" anchor="ctr"/>
            <a:lstStyle/>
            <a:p>
              <a:pPr algn="ctr" eaLnBrk="0" hangingPunct="0"/>
              <a:r>
                <a:rPr lang="en-US" sz="2000" b="1">
                  <a:solidFill>
                    <a:srgbClr val="000099"/>
                  </a:solidFill>
                  <a:latin typeface="Verdana" pitchFamily="34" charset="0"/>
                </a:rPr>
                <a:t>True</a:t>
              </a:r>
            </a:p>
            <a:p>
              <a:pPr algn="ctr" eaLnBrk="0" hangingPunct="0"/>
              <a:r>
                <a:rPr lang="en-US" sz="2000" b="1">
                  <a:solidFill>
                    <a:srgbClr val="000099"/>
                  </a:solidFill>
                  <a:latin typeface="Verdana" pitchFamily="34" charset="0"/>
                </a:rPr>
                <a:t>Positive</a:t>
              </a:r>
            </a:p>
          </p:txBody>
        </p:sp>
        <p:sp>
          <p:nvSpPr>
            <p:cNvPr id="27" name="Rectangle 8"/>
            <p:cNvSpPr>
              <a:spLocks noChangeArrowheads="1"/>
            </p:cNvSpPr>
            <p:nvPr/>
          </p:nvSpPr>
          <p:spPr bwMode="auto">
            <a:xfrm>
              <a:off x="3840" y="1584"/>
              <a:ext cx="1200" cy="720"/>
            </a:xfrm>
            <a:prstGeom prst="rect">
              <a:avLst/>
            </a:prstGeom>
            <a:noFill/>
            <a:ln w="9525">
              <a:noFill/>
              <a:miter lim="800000"/>
              <a:headEnd/>
              <a:tailEnd/>
            </a:ln>
            <a:effectLst/>
          </p:spPr>
          <p:txBody>
            <a:bodyPr wrap="none" anchor="ctr"/>
            <a:lstStyle/>
            <a:p>
              <a:pPr algn="ctr" eaLnBrk="0" hangingPunct="0"/>
              <a:r>
                <a:rPr lang="en-US" sz="2000">
                  <a:latin typeface="Verdana" pitchFamily="34" charset="0"/>
                </a:rPr>
                <a:t>Actual</a:t>
              </a:r>
            </a:p>
            <a:p>
              <a:pPr algn="ctr" eaLnBrk="0" hangingPunct="0"/>
              <a:r>
                <a:rPr lang="en-US" sz="2000">
                  <a:latin typeface="Verdana" pitchFamily="34" charset="0"/>
                </a:rPr>
                <a:t>Negative (N</a:t>
              </a:r>
              <a:r>
                <a:rPr lang="en-US" sz="2000" baseline="-25000">
                  <a:latin typeface="Verdana" pitchFamily="34" charset="0"/>
                </a:rPr>
                <a:t>2</a:t>
              </a:r>
              <a:r>
                <a:rPr lang="en-US" sz="2000">
                  <a:latin typeface="Verdana" pitchFamily="34" charset="0"/>
                </a:rPr>
                <a:t>)</a:t>
              </a:r>
            </a:p>
          </p:txBody>
        </p:sp>
        <p:sp>
          <p:nvSpPr>
            <p:cNvPr id="28" name="Rectangle 9"/>
            <p:cNvSpPr>
              <a:spLocks noChangeArrowheads="1"/>
            </p:cNvSpPr>
            <p:nvPr/>
          </p:nvSpPr>
          <p:spPr bwMode="auto">
            <a:xfrm>
              <a:off x="1440" y="3024"/>
              <a:ext cx="1200" cy="720"/>
            </a:xfrm>
            <a:prstGeom prst="rect">
              <a:avLst/>
            </a:prstGeom>
            <a:noFill/>
            <a:ln w="9525">
              <a:noFill/>
              <a:miter lim="800000"/>
              <a:headEnd/>
              <a:tailEnd/>
            </a:ln>
            <a:effectLst/>
          </p:spPr>
          <p:txBody>
            <a:bodyPr wrap="none" anchor="ctr"/>
            <a:lstStyle/>
            <a:p>
              <a:pPr algn="ctr" eaLnBrk="0" hangingPunct="0"/>
              <a:r>
                <a:rPr lang="en-US" sz="2000">
                  <a:latin typeface="Verdana" pitchFamily="34" charset="0"/>
                </a:rPr>
                <a:t>Predicted</a:t>
              </a:r>
            </a:p>
            <a:p>
              <a:pPr algn="ctr" eaLnBrk="0" hangingPunct="0"/>
              <a:r>
                <a:rPr lang="en-US" sz="2000">
                  <a:latin typeface="Verdana" pitchFamily="34" charset="0"/>
                </a:rPr>
                <a:t>Negative</a:t>
              </a:r>
            </a:p>
          </p:txBody>
        </p:sp>
        <p:sp>
          <p:nvSpPr>
            <p:cNvPr id="29" name="Rectangle 10"/>
            <p:cNvSpPr>
              <a:spLocks noChangeArrowheads="1"/>
            </p:cNvSpPr>
            <p:nvPr/>
          </p:nvSpPr>
          <p:spPr bwMode="auto">
            <a:xfrm>
              <a:off x="2640" y="3024"/>
              <a:ext cx="1200" cy="720"/>
            </a:xfrm>
            <a:prstGeom prst="rect">
              <a:avLst/>
            </a:prstGeom>
            <a:noFill/>
            <a:ln w="9525">
              <a:noFill/>
              <a:miter lim="800000"/>
              <a:headEnd/>
              <a:tailEnd/>
            </a:ln>
            <a:effectLst/>
          </p:spPr>
          <p:txBody>
            <a:bodyPr wrap="none" anchor="ctr"/>
            <a:lstStyle/>
            <a:p>
              <a:pPr algn="ctr" eaLnBrk="0" hangingPunct="0"/>
              <a:r>
                <a:rPr lang="en-US" sz="2000">
                  <a:latin typeface="Verdana" pitchFamily="34" charset="0"/>
                </a:rPr>
                <a:t>Predicted</a:t>
              </a:r>
            </a:p>
            <a:p>
              <a:pPr algn="ctr" eaLnBrk="0" hangingPunct="0"/>
              <a:r>
                <a:rPr lang="en-US" sz="2000">
                  <a:latin typeface="Verdana" pitchFamily="34" charset="0"/>
                </a:rPr>
                <a:t>Positive</a:t>
              </a:r>
            </a:p>
          </p:txBody>
        </p:sp>
        <p:sp>
          <p:nvSpPr>
            <p:cNvPr id="30" name="Rectangle 11"/>
            <p:cNvSpPr>
              <a:spLocks noChangeArrowheads="1"/>
            </p:cNvSpPr>
            <p:nvPr/>
          </p:nvSpPr>
          <p:spPr bwMode="auto">
            <a:xfrm>
              <a:off x="3840" y="2304"/>
              <a:ext cx="1200" cy="720"/>
            </a:xfrm>
            <a:prstGeom prst="rect">
              <a:avLst/>
            </a:prstGeom>
            <a:noFill/>
            <a:ln w="9525">
              <a:noFill/>
              <a:miter lim="800000"/>
              <a:headEnd/>
              <a:tailEnd/>
            </a:ln>
            <a:effectLst/>
          </p:spPr>
          <p:txBody>
            <a:bodyPr wrap="none" anchor="ctr"/>
            <a:lstStyle/>
            <a:p>
              <a:pPr algn="ctr" eaLnBrk="0" hangingPunct="0"/>
              <a:r>
                <a:rPr lang="en-US" sz="2000">
                  <a:latin typeface="Verdana" pitchFamily="34" charset="0"/>
                </a:rPr>
                <a:t>Actual</a:t>
              </a:r>
            </a:p>
            <a:p>
              <a:pPr algn="ctr" eaLnBrk="0" hangingPunct="0"/>
              <a:r>
                <a:rPr lang="en-US" sz="2000">
                  <a:latin typeface="Verdana" pitchFamily="34" charset="0"/>
                </a:rPr>
                <a:t>Positive (N</a:t>
              </a:r>
              <a:r>
                <a:rPr lang="en-US" sz="2000" baseline="-25000">
                  <a:latin typeface="Verdana" pitchFamily="34" charset="0"/>
                </a:rPr>
                <a:t>1</a:t>
              </a:r>
              <a:r>
                <a:rPr lang="en-US" sz="2000">
                  <a:latin typeface="Verdana" pitchFamily="34" charset="0"/>
                </a:rPr>
                <a:t>)</a:t>
              </a:r>
            </a:p>
          </p:txBody>
        </p:sp>
        <p:sp>
          <p:nvSpPr>
            <p:cNvPr id="31" name="Text Box 12"/>
            <p:cNvSpPr txBox="1">
              <a:spLocks noChangeArrowheads="1"/>
            </p:cNvSpPr>
            <p:nvPr/>
          </p:nvSpPr>
          <p:spPr bwMode="auto">
            <a:xfrm>
              <a:off x="1872" y="912"/>
              <a:ext cx="1546" cy="300"/>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Predicted Class</a:t>
              </a:r>
            </a:p>
          </p:txBody>
        </p:sp>
        <p:sp>
          <p:nvSpPr>
            <p:cNvPr id="32" name="Text Box 13"/>
            <p:cNvSpPr txBox="1">
              <a:spLocks noChangeArrowheads="1"/>
            </p:cNvSpPr>
            <p:nvPr/>
          </p:nvSpPr>
          <p:spPr bwMode="auto">
            <a:xfrm rot="16200000">
              <a:off x="259" y="2177"/>
              <a:ext cx="1305" cy="289"/>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Actual Class</a:t>
              </a:r>
            </a:p>
          </p:txBody>
        </p:sp>
        <p:sp>
          <p:nvSpPr>
            <p:cNvPr id="33" name="Text Box 14"/>
            <p:cNvSpPr txBox="1">
              <a:spLocks noChangeArrowheads="1"/>
            </p:cNvSpPr>
            <p:nvPr/>
          </p:nvSpPr>
          <p:spPr bwMode="auto">
            <a:xfrm>
              <a:off x="1144" y="1844"/>
              <a:ext cx="252" cy="300"/>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0</a:t>
              </a:r>
            </a:p>
          </p:txBody>
        </p:sp>
        <p:sp>
          <p:nvSpPr>
            <p:cNvPr id="34" name="Text Box 15"/>
            <p:cNvSpPr txBox="1">
              <a:spLocks noChangeArrowheads="1"/>
            </p:cNvSpPr>
            <p:nvPr/>
          </p:nvSpPr>
          <p:spPr bwMode="auto">
            <a:xfrm>
              <a:off x="1154" y="2564"/>
              <a:ext cx="252" cy="300"/>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1</a:t>
              </a:r>
            </a:p>
          </p:txBody>
        </p:sp>
        <p:sp>
          <p:nvSpPr>
            <p:cNvPr id="35" name="Text Box 16"/>
            <p:cNvSpPr txBox="1">
              <a:spLocks noChangeArrowheads="1"/>
            </p:cNvSpPr>
            <p:nvPr/>
          </p:nvSpPr>
          <p:spPr bwMode="auto">
            <a:xfrm>
              <a:off x="1922" y="1248"/>
              <a:ext cx="252" cy="300"/>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0</a:t>
              </a:r>
            </a:p>
          </p:txBody>
        </p:sp>
        <p:sp>
          <p:nvSpPr>
            <p:cNvPr id="36" name="Text Box 17"/>
            <p:cNvSpPr txBox="1">
              <a:spLocks noChangeArrowheads="1"/>
            </p:cNvSpPr>
            <p:nvPr/>
          </p:nvSpPr>
          <p:spPr bwMode="auto">
            <a:xfrm>
              <a:off x="3122" y="1248"/>
              <a:ext cx="252" cy="300"/>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1</a:t>
              </a:r>
            </a:p>
          </p:txBody>
        </p:sp>
      </p:grpSp>
      <p:sp>
        <p:nvSpPr>
          <p:cNvPr id="37" name="TextBox 36"/>
          <p:cNvSpPr txBox="1"/>
          <p:nvPr/>
        </p:nvSpPr>
        <p:spPr>
          <a:xfrm>
            <a:off x="2782491" y="5665069"/>
            <a:ext cx="6768752" cy="830997"/>
          </a:xfrm>
          <a:prstGeom prst="rect">
            <a:avLst/>
          </a:prstGeom>
          <a:noFill/>
        </p:spPr>
        <p:txBody>
          <a:bodyPr wrap="square" rtlCol="0">
            <a:spAutoFit/>
          </a:bodyPr>
          <a:lstStyle/>
          <a:p>
            <a:pPr algn="ctr"/>
            <a:r>
              <a:rPr lang="en-US" sz="2400" b="1"/>
              <a:t>Correct Rate = (True Positive + True Negative) / N</a:t>
            </a:r>
          </a:p>
        </p:txBody>
      </p:sp>
    </p:spTree>
    <p:extLst>
      <p:ext uri="{BB962C8B-B14F-4D97-AF65-F5344CB8AC3E}">
        <p14:creationId xmlns:p14="http://schemas.microsoft.com/office/powerpoint/2010/main" val="363260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3871" y="-1220090"/>
            <a:ext cx="7886700" cy="2309814"/>
          </a:xfrm>
        </p:spPr>
        <p:txBody>
          <a:bodyPr/>
          <a:lstStyle/>
          <a:p>
            <a:r>
              <a:rPr lang="en-US" dirty="0" smtClean="0"/>
              <a:t>Sensitivity</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177</a:t>
            </a:fld>
            <a:endParaRPr lang="id-ID" dirty="0"/>
          </a:p>
        </p:txBody>
      </p:sp>
      <p:grpSp>
        <p:nvGrpSpPr>
          <p:cNvPr id="6" name="Group 5"/>
          <p:cNvGrpSpPr>
            <a:grpSpLocks/>
          </p:cNvGrpSpPr>
          <p:nvPr/>
        </p:nvGrpSpPr>
        <p:grpSpPr bwMode="auto">
          <a:xfrm>
            <a:off x="2984916" y="1784863"/>
            <a:ext cx="5696622" cy="3888432"/>
            <a:chOff x="762" y="912"/>
            <a:chExt cx="4278" cy="2832"/>
          </a:xfrm>
        </p:grpSpPr>
        <p:sp>
          <p:nvSpPr>
            <p:cNvPr id="7" name="AutoShape 4"/>
            <p:cNvSpPr>
              <a:spLocks noChangeArrowheads="1"/>
            </p:cNvSpPr>
            <p:nvPr/>
          </p:nvSpPr>
          <p:spPr bwMode="auto">
            <a:xfrm>
              <a:off x="1440" y="1584"/>
              <a:ext cx="1200" cy="720"/>
            </a:xfrm>
            <a:prstGeom prst="roundRect">
              <a:avLst>
                <a:gd name="adj" fmla="val 16667"/>
              </a:avLst>
            </a:prstGeom>
            <a:solidFill>
              <a:srgbClr val="DDDDDD"/>
            </a:solidFill>
            <a:ln w="19050">
              <a:solidFill>
                <a:schemeClr val="bg1"/>
              </a:solidFill>
              <a:round/>
              <a:headEnd/>
              <a:tailEnd/>
            </a:ln>
            <a:effectLst/>
          </p:spPr>
          <p:txBody>
            <a:bodyPr wrap="none" anchor="ctr"/>
            <a:lstStyle/>
            <a:p>
              <a:pPr algn="ctr" eaLnBrk="0" hangingPunct="0"/>
              <a:endParaRPr lang="id-ID" sz="2000" b="1">
                <a:solidFill>
                  <a:srgbClr val="000099"/>
                </a:solidFill>
                <a:latin typeface="Verdana" pitchFamily="34" charset="0"/>
              </a:endParaRPr>
            </a:p>
          </p:txBody>
        </p:sp>
        <p:sp>
          <p:nvSpPr>
            <p:cNvPr id="8" name="AutoShape 5"/>
            <p:cNvSpPr>
              <a:spLocks noChangeArrowheads="1"/>
            </p:cNvSpPr>
            <p:nvPr/>
          </p:nvSpPr>
          <p:spPr bwMode="auto">
            <a:xfrm>
              <a:off x="2640" y="1584"/>
              <a:ext cx="1200" cy="720"/>
            </a:xfrm>
            <a:prstGeom prst="roundRect">
              <a:avLst>
                <a:gd name="adj" fmla="val 16667"/>
              </a:avLst>
            </a:prstGeom>
            <a:solidFill>
              <a:srgbClr val="DDDDDD"/>
            </a:solidFill>
            <a:ln w="19050">
              <a:solidFill>
                <a:schemeClr val="bg1"/>
              </a:solidFill>
              <a:round/>
              <a:headEnd/>
              <a:tailEnd/>
            </a:ln>
            <a:effectLst/>
          </p:spPr>
          <p:txBody>
            <a:bodyPr wrap="none" anchor="ctr"/>
            <a:lstStyle/>
            <a:p>
              <a:pPr algn="ctr" eaLnBrk="0" hangingPunct="0"/>
              <a:endParaRPr lang="id-ID" sz="2000" b="1">
                <a:solidFill>
                  <a:srgbClr val="A50021"/>
                </a:solidFill>
                <a:latin typeface="Verdana" pitchFamily="34" charset="0"/>
              </a:endParaRPr>
            </a:p>
          </p:txBody>
        </p:sp>
        <p:sp>
          <p:nvSpPr>
            <p:cNvPr id="9" name="AutoShape 6"/>
            <p:cNvSpPr>
              <a:spLocks noChangeArrowheads="1"/>
            </p:cNvSpPr>
            <p:nvPr/>
          </p:nvSpPr>
          <p:spPr bwMode="auto">
            <a:xfrm>
              <a:off x="1440" y="2304"/>
              <a:ext cx="1200" cy="720"/>
            </a:xfrm>
            <a:prstGeom prst="roundRect">
              <a:avLst>
                <a:gd name="adj" fmla="val 16667"/>
              </a:avLst>
            </a:prstGeom>
            <a:solidFill>
              <a:srgbClr val="DDDDDD"/>
            </a:solidFill>
            <a:ln w="19050">
              <a:solidFill>
                <a:schemeClr val="bg1"/>
              </a:solidFill>
              <a:round/>
              <a:headEnd/>
              <a:tailEnd/>
            </a:ln>
            <a:effectLst/>
          </p:spPr>
          <p:txBody>
            <a:bodyPr wrap="none" anchor="ctr"/>
            <a:lstStyle/>
            <a:p>
              <a:pPr algn="ctr" eaLnBrk="0" hangingPunct="0"/>
              <a:endParaRPr lang="id-ID" sz="2000" b="1">
                <a:solidFill>
                  <a:srgbClr val="A50021"/>
                </a:solidFill>
                <a:latin typeface="Verdana" pitchFamily="34" charset="0"/>
              </a:endParaRPr>
            </a:p>
          </p:txBody>
        </p:sp>
        <p:sp>
          <p:nvSpPr>
            <p:cNvPr id="10" name="AutoShape 7"/>
            <p:cNvSpPr>
              <a:spLocks noChangeArrowheads="1"/>
            </p:cNvSpPr>
            <p:nvPr/>
          </p:nvSpPr>
          <p:spPr bwMode="auto">
            <a:xfrm>
              <a:off x="2640" y="2304"/>
              <a:ext cx="1200" cy="720"/>
            </a:xfrm>
            <a:prstGeom prst="roundRect">
              <a:avLst>
                <a:gd name="adj" fmla="val 16667"/>
              </a:avLst>
            </a:prstGeom>
            <a:solidFill>
              <a:srgbClr val="C0C0C0"/>
            </a:solidFill>
            <a:ln w="19050">
              <a:solidFill>
                <a:schemeClr val="bg1"/>
              </a:solidFill>
              <a:round/>
              <a:headEnd/>
              <a:tailEnd/>
            </a:ln>
            <a:effectLst/>
          </p:spPr>
          <p:txBody>
            <a:bodyPr wrap="none" anchor="ctr"/>
            <a:lstStyle/>
            <a:p>
              <a:pPr algn="ctr" eaLnBrk="0" hangingPunct="0"/>
              <a:r>
                <a:rPr lang="en-US" sz="2000" b="1">
                  <a:solidFill>
                    <a:srgbClr val="000099"/>
                  </a:solidFill>
                  <a:latin typeface="Verdana" pitchFamily="34" charset="0"/>
                </a:rPr>
                <a:t>True</a:t>
              </a:r>
            </a:p>
            <a:p>
              <a:pPr algn="ctr" eaLnBrk="0" hangingPunct="0"/>
              <a:r>
                <a:rPr lang="en-US" sz="2000" b="1">
                  <a:solidFill>
                    <a:srgbClr val="000099"/>
                  </a:solidFill>
                  <a:latin typeface="Verdana" pitchFamily="34" charset="0"/>
                </a:rPr>
                <a:t>Positive</a:t>
              </a:r>
            </a:p>
          </p:txBody>
        </p:sp>
        <p:sp>
          <p:nvSpPr>
            <p:cNvPr id="11" name="Rectangle 8"/>
            <p:cNvSpPr>
              <a:spLocks noChangeArrowheads="1"/>
            </p:cNvSpPr>
            <p:nvPr/>
          </p:nvSpPr>
          <p:spPr bwMode="auto">
            <a:xfrm>
              <a:off x="2640" y="3024"/>
              <a:ext cx="1200" cy="720"/>
            </a:xfrm>
            <a:prstGeom prst="rect">
              <a:avLst/>
            </a:prstGeom>
            <a:noFill/>
            <a:ln w="9525">
              <a:noFill/>
              <a:miter lim="800000"/>
              <a:headEnd/>
              <a:tailEnd/>
            </a:ln>
            <a:effectLst/>
          </p:spPr>
          <p:txBody>
            <a:bodyPr wrap="none" anchor="ctr"/>
            <a:lstStyle/>
            <a:p>
              <a:pPr algn="ctr" eaLnBrk="0" hangingPunct="0"/>
              <a:r>
                <a:rPr lang="en-US" sz="2000">
                  <a:latin typeface="Verdana" pitchFamily="34" charset="0"/>
                </a:rPr>
                <a:t>Predicted</a:t>
              </a:r>
            </a:p>
            <a:p>
              <a:pPr algn="ctr" eaLnBrk="0" hangingPunct="0"/>
              <a:r>
                <a:rPr lang="en-US" sz="2000">
                  <a:latin typeface="Verdana" pitchFamily="34" charset="0"/>
                </a:rPr>
                <a:t>Positive</a:t>
              </a:r>
            </a:p>
          </p:txBody>
        </p:sp>
        <p:sp>
          <p:nvSpPr>
            <p:cNvPr id="12" name="Rectangle 9"/>
            <p:cNvSpPr>
              <a:spLocks noChangeArrowheads="1"/>
            </p:cNvSpPr>
            <p:nvPr/>
          </p:nvSpPr>
          <p:spPr bwMode="auto">
            <a:xfrm>
              <a:off x="3840" y="2304"/>
              <a:ext cx="1200" cy="720"/>
            </a:xfrm>
            <a:prstGeom prst="rect">
              <a:avLst/>
            </a:prstGeom>
            <a:noFill/>
            <a:ln w="9525">
              <a:noFill/>
              <a:miter lim="800000"/>
              <a:headEnd/>
              <a:tailEnd/>
            </a:ln>
            <a:effectLst/>
          </p:spPr>
          <p:txBody>
            <a:bodyPr wrap="none" anchor="ctr"/>
            <a:lstStyle/>
            <a:p>
              <a:pPr algn="ctr" eaLnBrk="0" hangingPunct="0"/>
              <a:r>
                <a:rPr lang="en-US" sz="2000">
                  <a:latin typeface="Verdana" pitchFamily="34" charset="0"/>
                </a:rPr>
                <a:t>Actual</a:t>
              </a:r>
            </a:p>
            <a:p>
              <a:pPr algn="ctr" eaLnBrk="0" hangingPunct="0"/>
              <a:r>
                <a:rPr lang="en-US" sz="2000">
                  <a:latin typeface="Verdana" pitchFamily="34" charset="0"/>
                </a:rPr>
                <a:t>Positive</a:t>
              </a:r>
            </a:p>
          </p:txBody>
        </p:sp>
        <p:sp>
          <p:nvSpPr>
            <p:cNvPr id="13" name="Text Box 10"/>
            <p:cNvSpPr txBox="1">
              <a:spLocks noChangeArrowheads="1"/>
            </p:cNvSpPr>
            <p:nvPr/>
          </p:nvSpPr>
          <p:spPr bwMode="auto">
            <a:xfrm>
              <a:off x="1872" y="912"/>
              <a:ext cx="1605" cy="291"/>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Predicted Class</a:t>
              </a:r>
            </a:p>
          </p:txBody>
        </p:sp>
        <p:sp>
          <p:nvSpPr>
            <p:cNvPr id="14" name="Text Box 11"/>
            <p:cNvSpPr txBox="1">
              <a:spLocks noChangeArrowheads="1"/>
            </p:cNvSpPr>
            <p:nvPr/>
          </p:nvSpPr>
          <p:spPr bwMode="auto">
            <a:xfrm rot="16200000">
              <a:off x="278" y="2172"/>
              <a:ext cx="1267" cy="300"/>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Actual Class</a:t>
              </a:r>
            </a:p>
          </p:txBody>
        </p:sp>
        <p:sp>
          <p:nvSpPr>
            <p:cNvPr id="15" name="Text Box 12"/>
            <p:cNvSpPr txBox="1">
              <a:spLocks noChangeArrowheads="1"/>
            </p:cNvSpPr>
            <p:nvPr/>
          </p:nvSpPr>
          <p:spPr bwMode="auto">
            <a:xfrm>
              <a:off x="1144" y="1844"/>
              <a:ext cx="261" cy="291"/>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0</a:t>
              </a:r>
            </a:p>
          </p:txBody>
        </p:sp>
        <p:sp>
          <p:nvSpPr>
            <p:cNvPr id="16" name="Text Box 13"/>
            <p:cNvSpPr txBox="1">
              <a:spLocks noChangeArrowheads="1"/>
            </p:cNvSpPr>
            <p:nvPr/>
          </p:nvSpPr>
          <p:spPr bwMode="auto">
            <a:xfrm>
              <a:off x="1154" y="2564"/>
              <a:ext cx="261" cy="291"/>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1</a:t>
              </a:r>
            </a:p>
          </p:txBody>
        </p:sp>
        <p:sp>
          <p:nvSpPr>
            <p:cNvPr id="17" name="Text Box 14"/>
            <p:cNvSpPr txBox="1">
              <a:spLocks noChangeArrowheads="1"/>
            </p:cNvSpPr>
            <p:nvPr/>
          </p:nvSpPr>
          <p:spPr bwMode="auto">
            <a:xfrm>
              <a:off x="1922" y="1248"/>
              <a:ext cx="261" cy="291"/>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0</a:t>
              </a:r>
            </a:p>
          </p:txBody>
        </p:sp>
        <p:sp>
          <p:nvSpPr>
            <p:cNvPr id="18" name="Text Box 15"/>
            <p:cNvSpPr txBox="1">
              <a:spLocks noChangeArrowheads="1"/>
            </p:cNvSpPr>
            <p:nvPr/>
          </p:nvSpPr>
          <p:spPr bwMode="auto">
            <a:xfrm>
              <a:off x="3122" y="1248"/>
              <a:ext cx="261" cy="291"/>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1</a:t>
              </a:r>
            </a:p>
          </p:txBody>
        </p:sp>
      </p:grpSp>
    </p:spTree>
    <p:extLst>
      <p:ext uri="{BB962C8B-B14F-4D97-AF65-F5344CB8AC3E}">
        <p14:creationId xmlns:p14="http://schemas.microsoft.com/office/powerpoint/2010/main" val="377483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6120" y="-320340"/>
            <a:ext cx="7886700" cy="1433515"/>
          </a:xfrm>
        </p:spPr>
        <p:txBody>
          <a:bodyPr/>
          <a:lstStyle/>
          <a:p>
            <a:r>
              <a:rPr lang="en-US" dirty="0" smtClean="0"/>
              <a:t>Sensitivity</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178</a:t>
            </a:fld>
            <a:endParaRPr lang="id-ID" dirty="0"/>
          </a:p>
        </p:txBody>
      </p:sp>
      <p:sp>
        <p:nvSpPr>
          <p:cNvPr id="19" name="Rectangle 18"/>
          <p:cNvSpPr/>
          <p:nvPr/>
        </p:nvSpPr>
        <p:spPr>
          <a:xfrm>
            <a:off x="1151622" y="1642296"/>
            <a:ext cx="10244689" cy="2369880"/>
          </a:xfrm>
          <a:prstGeom prst="rect">
            <a:avLst/>
          </a:prstGeom>
        </p:spPr>
        <p:txBody>
          <a:bodyPr wrap="square">
            <a:spAutoFit/>
          </a:bodyPr>
          <a:lstStyle/>
          <a:p>
            <a:r>
              <a:rPr lang="en-US" sz="2400" dirty="0">
                <a:latin typeface="Trebuchet MS" pitchFamily="34" charset="0"/>
              </a:rPr>
              <a:t>SENSITIVITY </a:t>
            </a:r>
            <a:r>
              <a:rPr lang="en-US" sz="2400" dirty="0" err="1">
                <a:latin typeface="Trebuchet MS" pitchFamily="34" charset="0"/>
              </a:rPr>
              <a:t>adalah</a:t>
            </a:r>
            <a:r>
              <a:rPr lang="en-US" sz="2400" dirty="0">
                <a:latin typeface="Trebuchet MS" pitchFamily="34" charset="0"/>
              </a:rPr>
              <a:t> TRUE POSITIVE </a:t>
            </a:r>
            <a:r>
              <a:rPr lang="en-US" sz="2400" dirty="0" err="1">
                <a:latin typeface="Trebuchet MS" pitchFamily="34" charset="0"/>
              </a:rPr>
              <a:t>dibagi</a:t>
            </a:r>
            <a:r>
              <a:rPr lang="en-US" sz="2400" dirty="0">
                <a:latin typeface="Trebuchet MS" pitchFamily="34" charset="0"/>
              </a:rPr>
              <a:t> </a:t>
            </a:r>
            <a:r>
              <a:rPr lang="en-US" sz="2400" dirty="0" err="1">
                <a:latin typeface="Trebuchet MS" pitchFamily="34" charset="0"/>
              </a:rPr>
              <a:t>dengan</a:t>
            </a:r>
            <a:r>
              <a:rPr lang="en-US" sz="2400" dirty="0">
                <a:latin typeface="Trebuchet MS" pitchFamily="34" charset="0"/>
              </a:rPr>
              <a:t> N</a:t>
            </a:r>
            <a:r>
              <a:rPr lang="en-US" sz="2400" baseline="-25000" dirty="0">
                <a:latin typeface="Trebuchet MS" pitchFamily="34" charset="0"/>
              </a:rPr>
              <a:t>1</a:t>
            </a:r>
            <a:endParaRPr lang="en-US" sz="2400" dirty="0">
              <a:latin typeface="Trebuchet MS" pitchFamily="34" charset="0"/>
            </a:endParaRPr>
          </a:p>
          <a:p>
            <a:endParaRPr lang="en-US" sz="2400" dirty="0">
              <a:latin typeface="Trebuchet MS" pitchFamily="34" charset="0"/>
            </a:endParaRPr>
          </a:p>
          <a:p>
            <a:r>
              <a:rPr lang="en-US" sz="2000" dirty="0" err="1">
                <a:latin typeface="Trebuchet MS" pitchFamily="34" charset="0"/>
              </a:rPr>
              <a:t>Jika</a:t>
            </a:r>
            <a:r>
              <a:rPr lang="en-US" sz="2000" dirty="0">
                <a:latin typeface="Trebuchet MS" pitchFamily="34" charset="0"/>
              </a:rPr>
              <a:t> cutoff </a:t>
            </a:r>
            <a:r>
              <a:rPr lang="en-US" sz="2000" dirty="0" err="1">
                <a:latin typeface="Trebuchet MS" pitchFamily="34" charset="0"/>
              </a:rPr>
              <a:t>nilai</a:t>
            </a:r>
            <a:r>
              <a:rPr lang="en-US" sz="2000" dirty="0">
                <a:latin typeface="Trebuchet MS" pitchFamily="34" charset="0"/>
              </a:rPr>
              <a:t> </a:t>
            </a:r>
            <a:r>
              <a:rPr lang="en-US" sz="2000" dirty="0" err="1">
                <a:latin typeface="Trebuchet MS" pitchFamily="34" charset="0"/>
              </a:rPr>
              <a:t>prediksi</a:t>
            </a:r>
            <a:r>
              <a:rPr lang="en-US" sz="2000" dirty="0">
                <a:latin typeface="Trebuchet MS" pitchFamily="34" charset="0"/>
              </a:rPr>
              <a:t> </a:t>
            </a:r>
            <a:r>
              <a:rPr lang="en-US" sz="2000" dirty="0" err="1">
                <a:latin typeface="Trebuchet MS" pitchFamily="34" charset="0"/>
              </a:rPr>
              <a:t>peluang</a:t>
            </a:r>
            <a:r>
              <a:rPr lang="en-US" sz="2000" dirty="0">
                <a:latin typeface="Trebuchet MS" pitchFamily="34" charset="0"/>
              </a:rPr>
              <a:t> yang </a:t>
            </a:r>
            <a:r>
              <a:rPr lang="en-US" sz="2000" dirty="0" err="1">
                <a:latin typeface="Trebuchet MS" pitchFamily="34" charset="0"/>
              </a:rPr>
              <a:t>digunakan</a:t>
            </a:r>
            <a:r>
              <a:rPr lang="en-US" sz="2000" dirty="0">
                <a:latin typeface="Trebuchet MS" pitchFamily="34" charset="0"/>
              </a:rPr>
              <a:t> </a:t>
            </a:r>
            <a:r>
              <a:rPr lang="en-US" sz="2000" dirty="0" err="1">
                <a:latin typeface="Trebuchet MS" pitchFamily="34" charset="0"/>
              </a:rPr>
              <a:t>kecil</a:t>
            </a:r>
            <a:r>
              <a:rPr lang="en-US" sz="2000" dirty="0">
                <a:latin typeface="Trebuchet MS" pitchFamily="34" charset="0"/>
              </a:rPr>
              <a:t>, </a:t>
            </a:r>
            <a:r>
              <a:rPr lang="en-US" sz="2000" dirty="0" err="1">
                <a:latin typeface="Trebuchet MS" pitchFamily="34" charset="0"/>
              </a:rPr>
              <a:t>maka</a:t>
            </a:r>
            <a:r>
              <a:rPr lang="en-US" sz="2000" dirty="0">
                <a:latin typeface="Trebuchet MS" pitchFamily="34" charset="0"/>
              </a:rPr>
              <a:t> </a:t>
            </a:r>
            <a:r>
              <a:rPr lang="en-US" sz="2000" dirty="0" err="1">
                <a:latin typeface="Trebuchet MS" pitchFamily="34" charset="0"/>
              </a:rPr>
              <a:t>individu</a:t>
            </a:r>
            <a:r>
              <a:rPr lang="en-US" sz="2000" dirty="0">
                <a:latin typeface="Trebuchet MS" pitchFamily="34" charset="0"/>
              </a:rPr>
              <a:t> </a:t>
            </a:r>
            <a:r>
              <a:rPr lang="en-US" sz="2000" dirty="0" err="1">
                <a:latin typeface="Trebuchet MS" pitchFamily="34" charset="0"/>
              </a:rPr>
              <a:t>cenderung</a:t>
            </a:r>
            <a:r>
              <a:rPr lang="en-US" sz="2000" dirty="0">
                <a:latin typeface="Trebuchet MS" pitchFamily="34" charset="0"/>
              </a:rPr>
              <a:t> </a:t>
            </a:r>
            <a:r>
              <a:rPr lang="en-US" sz="2000" dirty="0" err="1">
                <a:latin typeface="Trebuchet MS" pitchFamily="34" charset="0"/>
              </a:rPr>
              <a:t>akan</a:t>
            </a:r>
            <a:r>
              <a:rPr lang="en-US" sz="2000" dirty="0">
                <a:latin typeface="Trebuchet MS" pitchFamily="34" charset="0"/>
              </a:rPr>
              <a:t> </a:t>
            </a:r>
            <a:r>
              <a:rPr lang="en-US" sz="2000" dirty="0" err="1">
                <a:latin typeface="Trebuchet MS" pitchFamily="34" charset="0"/>
              </a:rPr>
              <a:t>diprediksi</a:t>
            </a:r>
            <a:r>
              <a:rPr lang="en-US" sz="2000" dirty="0">
                <a:latin typeface="Trebuchet MS" pitchFamily="34" charset="0"/>
              </a:rPr>
              <a:t> </a:t>
            </a:r>
            <a:r>
              <a:rPr lang="en-US" sz="2000" dirty="0" err="1">
                <a:latin typeface="Trebuchet MS" pitchFamily="34" charset="0"/>
              </a:rPr>
              <a:t>memiliki</a:t>
            </a:r>
            <a:r>
              <a:rPr lang="en-US" sz="2000" dirty="0">
                <a:latin typeface="Trebuchet MS" pitchFamily="34" charset="0"/>
              </a:rPr>
              <a:t> </a:t>
            </a:r>
            <a:r>
              <a:rPr lang="en-US" sz="2000" dirty="0" err="1">
                <a:latin typeface="Trebuchet MS" pitchFamily="34" charset="0"/>
              </a:rPr>
              <a:t>kategori</a:t>
            </a:r>
            <a:r>
              <a:rPr lang="en-US" sz="2000" dirty="0">
                <a:latin typeface="Trebuchet MS" pitchFamily="34" charset="0"/>
              </a:rPr>
              <a:t> 1 (YES).  </a:t>
            </a:r>
            <a:r>
              <a:rPr lang="en-US" sz="2000" dirty="0" err="1">
                <a:latin typeface="Trebuchet MS" pitchFamily="34" charset="0"/>
              </a:rPr>
              <a:t>Sehingga</a:t>
            </a:r>
            <a:r>
              <a:rPr lang="en-US" sz="2000" dirty="0">
                <a:latin typeface="Trebuchet MS" pitchFamily="34" charset="0"/>
              </a:rPr>
              <a:t> </a:t>
            </a:r>
            <a:r>
              <a:rPr lang="en-US" sz="2000" dirty="0" err="1">
                <a:latin typeface="Trebuchet MS" pitchFamily="34" charset="0"/>
              </a:rPr>
              <a:t>pada</a:t>
            </a:r>
            <a:r>
              <a:rPr lang="en-US" sz="2000" dirty="0">
                <a:latin typeface="Trebuchet MS" pitchFamily="34" charset="0"/>
              </a:rPr>
              <a:t> </a:t>
            </a:r>
            <a:r>
              <a:rPr lang="en-US" sz="2000" dirty="0" err="1">
                <a:latin typeface="Trebuchet MS" pitchFamily="34" charset="0"/>
              </a:rPr>
              <a:t>saat</a:t>
            </a:r>
            <a:r>
              <a:rPr lang="en-US" sz="2000" dirty="0">
                <a:latin typeface="Trebuchet MS" pitchFamily="34" charset="0"/>
              </a:rPr>
              <a:t> </a:t>
            </a:r>
            <a:r>
              <a:rPr lang="en-US" sz="2000" dirty="0" err="1">
                <a:latin typeface="Trebuchet MS" pitchFamily="34" charset="0"/>
              </a:rPr>
              <a:t>nilai</a:t>
            </a:r>
            <a:r>
              <a:rPr lang="en-US" sz="2000" dirty="0">
                <a:latin typeface="Trebuchet MS" pitchFamily="34" charset="0"/>
              </a:rPr>
              <a:t> cutoff </a:t>
            </a:r>
            <a:r>
              <a:rPr lang="en-US" sz="2000" dirty="0" err="1">
                <a:latin typeface="Trebuchet MS" pitchFamily="34" charset="0"/>
              </a:rPr>
              <a:t>kecil</a:t>
            </a:r>
            <a:r>
              <a:rPr lang="en-US" sz="2000" dirty="0">
                <a:latin typeface="Trebuchet MS" pitchFamily="34" charset="0"/>
              </a:rPr>
              <a:t>, </a:t>
            </a:r>
            <a:r>
              <a:rPr lang="en-US" sz="2000" dirty="0" err="1">
                <a:latin typeface="Trebuchet MS" pitchFamily="34" charset="0"/>
              </a:rPr>
              <a:t>maka</a:t>
            </a:r>
            <a:r>
              <a:rPr lang="en-US" sz="2000" dirty="0">
                <a:latin typeface="Trebuchet MS" pitchFamily="34" charset="0"/>
              </a:rPr>
              <a:t> sensitivity </a:t>
            </a:r>
            <a:r>
              <a:rPr lang="en-US" sz="2000" dirty="0" err="1">
                <a:latin typeface="Trebuchet MS" pitchFamily="34" charset="0"/>
              </a:rPr>
              <a:t>ini</a:t>
            </a:r>
            <a:r>
              <a:rPr lang="en-US" sz="2000" dirty="0">
                <a:latin typeface="Trebuchet MS" pitchFamily="34" charset="0"/>
              </a:rPr>
              <a:t> </a:t>
            </a:r>
            <a:r>
              <a:rPr lang="en-US" sz="2000" dirty="0" err="1">
                <a:latin typeface="Trebuchet MS" pitchFamily="34" charset="0"/>
              </a:rPr>
              <a:t>akan</a:t>
            </a:r>
            <a:r>
              <a:rPr lang="en-US" sz="2000" dirty="0">
                <a:latin typeface="Trebuchet MS" pitchFamily="34" charset="0"/>
              </a:rPr>
              <a:t> </a:t>
            </a:r>
            <a:r>
              <a:rPr lang="en-US" sz="2000" dirty="0" err="1">
                <a:latin typeface="Trebuchet MS" pitchFamily="34" charset="0"/>
              </a:rPr>
              <a:t>besar</a:t>
            </a:r>
            <a:r>
              <a:rPr lang="en-US" sz="2000" dirty="0">
                <a:latin typeface="Trebuchet MS" pitchFamily="34" charset="0"/>
              </a:rPr>
              <a:t> (</a:t>
            </a:r>
            <a:r>
              <a:rPr lang="en-US" sz="2000" dirty="0" err="1">
                <a:latin typeface="Trebuchet MS" pitchFamily="34" charset="0"/>
              </a:rPr>
              <a:t>mendekati</a:t>
            </a:r>
            <a:r>
              <a:rPr lang="en-US" sz="2000" dirty="0">
                <a:latin typeface="Trebuchet MS" pitchFamily="34" charset="0"/>
              </a:rPr>
              <a:t> 100%).  </a:t>
            </a:r>
            <a:r>
              <a:rPr lang="en-US" sz="2000" dirty="0" err="1">
                <a:latin typeface="Trebuchet MS" pitchFamily="34" charset="0"/>
              </a:rPr>
              <a:t>Secara</a:t>
            </a:r>
            <a:r>
              <a:rPr lang="en-US" sz="2000" dirty="0">
                <a:latin typeface="Trebuchet MS" pitchFamily="34" charset="0"/>
              </a:rPr>
              <a:t> </a:t>
            </a:r>
            <a:r>
              <a:rPr lang="en-US" sz="2000" dirty="0" err="1">
                <a:latin typeface="Trebuchet MS" pitchFamily="34" charset="0"/>
              </a:rPr>
              <a:t>umum</a:t>
            </a:r>
            <a:r>
              <a:rPr lang="en-US" sz="2000" dirty="0">
                <a:latin typeface="Trebuchet MS" pitchFamily="34" charset="0"/>
              </a:rPr>
              <a:t> </a:t>
            </a:r>
            <a:r>
              <a:rPr lang="en-US" sz="2000" dirty="0" err="1">
                <a:latin typeface="Trebuchet MS" pitchFamily="34" charset="0"/>
              </a:rPr>
              <a:t>nilai</a:t>
            </a:r>
            <a:r>
              <a:rPr lang="en-US" sz="2000" dirty="0">
                <a:latin typeface="Trebuchet MS" pitchFamily="34" charset="0"/>
              </a:rPr>
              <a:t> sensitivity </a:t>
            </a:r>
            <a:r>
              <a:rPr lang="en-US" sz="2000" dirty="0" err="1">
                <a:latin typeface="Trebuchet MS" pitchFamily="34" charset="0"/>
              </a:rPr>
              <a:t>ini</a:t>
            </a:r>
            <a:r>
              <a:rPr lang="en-US" sz="2000" dirty="0">
                <a:latin typeface="Trebuchet MS" pitchFamily="34" charset="0"/>
              </a:rPr>
              <a:t> </a:t>
            </a:r>
            <a:r>
              <a:rPr lang="en-US" sz="2000" dirty="0" err="1">
                <a:latin typeface="Trebuchet MS" pitchFamily="34" charset="0"/>
              </a:rPr>
              <a:t>akan</a:t>
            </a:r>
            <a:r>
              <a:rPr lang="en-US" sz="2000" dirty="0">
                <a:latin typeface="Trebuchet MS" pitchFamily="34" charset="0"/>
              </a:rPr>
              <a:t> </a:t>
            </a:r>
            <a:r>
              <a:rPr lang="en-US" sz="2000" dirty="0" err="1">
                <a:latin typeface="Trebuchet MS" pitchFamily="34" charset="0"/>
              </a:rPr>
              <a:t>menurun</a:t>
            </a:r>
            <a:r>
              <a:rPr lang="en-US" sz="2000" dirty="0">
                <a:latin typeface="Trebuchet MS" pitchFamily="34" charset="0"/>
              </a:rPr>
              <a:t> </a:t>
            </a:r>
            <a:r>
              <a:rPr lang="en-US" sz="2000" dirty="0" err="1">
                <a:latin typeface="Trebuchet MS" pitchFamily="34" charset="0"/>
              </a:rPr>
              <a:t>jika</a:t>
            </a:r>
            <a:r>
              <a:rPr lang="en-US" sz="2000" dirty="0">
                <a:latin typeface="Trebuchet MS" pitchFamily="34" charset="0"/>
              </a:rPr>
              <a:t> </a:t>
            </a:r>
            <a:r>
              <a:rPr lang="en-US" sz="2000" dirty="0" err="1">
                <a:latin typeface="Trebuchet MS" pitchFamily="34" charset="0"/>
              </a:rPr>
              <a:t>nilai</a:t>
            </a:r>
            <a:r>
              <a:rPr lang="en-US" sz="2000" dirty="0">
                <a:latin typeface="Trebuchet MS" pitchFamily="34" charset="0"/>
              </a:rPr>
              <a:t> cutoff </a:t>
            </a:r>
            <a:r>
              <a:rPr lang="en-US" sz="2000" dirty="0" err="1">
                <a:latin typeface="Trebuchet MS" pitchFamily="34" charset="0"/>
              </a:rPr>
              <a:t>ditingkatkan</a:t>
            </a:r>
            <a:r>
              <a:rPr lang="en-US" sz="2000" dirty="0">
                <a:latin typeface="Trebuchet MS" pitchFamily="34" charset="0"/>
              </a:rPr>
              <a:t>.  </a:t>
            </a:r>
            <a:r>
              <a:rPr lang="en-US" sz="2000" dirty="0" err="1">
                <a:latin typeface="Trebuchet MS" pitchFamily="34" charset="0"/>
              </a:rPr>
              <a:t>Namun</a:t>
            </a:r>
            <a:r>
              <a:rPr lang="en-US" sz="2000" dirty="0">
                <a:latin typeface="Trebuchet MS" pitchFamily="34" charset="0"/>
              </a:rPr>
              <a:t> </a:t>
            </a:r>
            <a:r>
              <a:rPr lang="en-US" sz="2000" dirty="0" err="1">
                <a:latin typeface="Trebuchet MS" pitchFamily="34" charset="0"/>
              </a:rPr>
              <a:t>secara</a:t>
            </a:r>
            <a:r>
              <a:rPr lang="en-US" sz="2000" dirty="0">
                <a:latin typeface="Trebuchet MS" pitchFamily="34" charset="0"/>
              </a:rPr>
              <a:t> ideal </a:t>
            </a:r>
            <a:r>
              <a:rPr lang="en-US" sz="2000" dirty="0" err="1">
                <a:latin typeface="Trebuchet MS" pitchFamily="34" charset="0"/>
              </a:rPr>
              <a:t>kita</a:t>
            </a:r>
            <a:r>
              <a:rPr lang="en-US" sz="2000" dirty="0">
                <a:latin typeface="Trebuchet MS" pitchFamily="34" charset="0"/>
              </a:rPr>
              <a:t> </a:t>
            </a:r>
            <a:r>
              <a:rPr lang="en-US" sz="2000" dirty="0" err="1">
                <a:latin typeface="Trebuchet MS" pitchFamily="34" charset="0"/>
              </a:rPr>
              <a:t>menginginkan</a:t>
            </a:r>
            <a:r>
              <a:rPr lang="en-US" sz="2000" dirty="0">
                <a:latin typeface="Trebuchet MS" pitchFamily="34" charset="0"/>
              </a:rPr>
              <a:t> </a:t>
            </a:r>
            <a:r>
              <a:rPr lang="en-US" sz="2000" dirty="0" err="1">
                <a:latin typeface="Trebuchet MS" pitchFamily="34" charset="0"/>
              </a:rPr>
              <a:t>untuk</a:t>
            </a:r>
            <a:r>
              <a:rPr lang="en-US" sz="2000" dirty="0">
                <a:latin typeface="Trebuchet MS" pitchFamily="34" charset="0"/>
              </a:rPr>
              <a:t> </a:t>
            </a:r>
            <a:r>
              <a:rPr lang="en-US" sz="2000" dirty="0" err="1">
                <a:latin typeface="Trebuchet MS" pitchFamily="34" charset="0"/>
              </a:rPr>
              <a:t>berbagai</a:t>
            </a:r>
            <a:r>
              <a:rPr lang="en-US" sz="2000" dirty="0">
                <a:latin typeface="Trebuchet MS" pitchFamily="34" charset="0"/>
              </a:rPr>
              <a:t> </a:t>
            </a:r>
            <a:r>
              <a:rPr lang="en-US" sz="2000" dirty="0" err="1">
                <a:latin typeface="Trebuchet MS" pitchFamily="34" charset="0"/>
              </a:rPr>
              <a:t>nilai</a:t>
            </a:r>
            <a:r>
              <a:rPr lang="en-US" sz="2000" dirty="0">
                <a:latin typeface="Trebuchet MS" pitchFamily="34" charset="0"/>
              </a:rPr>
              <a:t> cutoff, model </a:t>
            </a:r>
            <a:r>
              <a:rPr lang="en-US" sz="2000" dirty="0" err="1">
                <a:latin typeface="Trebuchet MS" pitchFamily="34" charset="0"/>
              </a:rPr>
              <a:t>memiliki</a:t>
            </a:r>
            <a:r>
              <a:rPr lang="en-US" sz="2000" dirty="0">
                <a:latin typeface="Trebuchet MS" pitchFamily="34" charset="0"/>
              </a:rPr>
              <a:t> sensitivity yang </a:t>
            </a:r>
            <a:r>
              <a:rPr lang="en-US" sz="2000" dirty="0" err="1">
                <a:latin typeface="Trebuchet MS" pitchFamily="34" charset="0"/>
              </a:rPr>
              <a:t>tinggi</a:t>
            </a:r>
            <a:r>
              <a:rPr lang="en-US" sz="2000" dirty="0">
                <a:latin typeface="Trebuchet MS" pitchFamily="34" charset="0"/>
              </a:rPr>
              <a:t>.</a:t>
            </a:r>
          </a:p>
        </p:txBody>
      </p:sp>
    </p:spTree>
    <p:extLst>
      <p:ext uri="{BB962C8B-B14F-4D97-AF65-F5344CB8AC3E}">
        <p14:creationId xmlns:p14="http://schemas.microsoft.com/office/powerpoint/2010/main" val="300798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Specificity</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179</a:t>
            </a:fld>
            <a:endParaRPr lang="id-ID" dirty="0"/>
          </a:p>
        </p:txBody>
      </p:sp>
      <p:grpSp>
        <p:nvGrpSpPr>
          <p:cNvPr id="6" name="Group 5"/>
          <p:cNvGrpSpPr>
            <a:grpSpLocks/>
          </p:cNvGrpSpPr>
          <p:nvPr/>
        </p:nvGrpSpPr>
        <p:grpSpPr bwMode="auto">
          <a:xfrm>
            <a:off x="3627625" y="1790700"/>
            <a:ext cx="5659250" cy="3679304"/>
            <a:chOff x="760" y="912"/>
            <a:chExt cx="4280" cy="2832"/>
          </a:xfrm>
        </p:grpSpPr>
        <p:sp>
          <p:nvSpPr>
            <p:cNvPr id="7" name="AutoShape 4"/>
            <p:cNvSpPr>
              <a:spLocks noChangeArrowheads="1"/>
            </p:cNvSpPr>
            <p:nvPr/>
          </p:nvSpPr>
          <p:spPr bwMode="auto">
            <a:xfrm>
              <a:off x="1440" y="1584"/>
              <a:ext cx="1200" cy="720"/>
            </a:xfrm>
            <a:prstGeom prst="roundRect">
              <a:avLst>
                <a:gd name="adj" fmla="val 16667"/>
              </a:avLst>
            </a:prstGeom>
            <a:solidFill>
              <a:srgbClr val="B2B2B2"/>
            </a:solidFill>
            <a:ln w="19050">
              <a:solidFill>
                <a:schemeClr val="bg1"/>
              </a:solidFill>
              <a:round/>
              <a:headEnd/>
              <a:tailEnd/>
            </a:ln>
            <a:effectLst/>
          </p:spPr>
          <p:txBody>
            <a:bodyPr wrap="none" anchor="ctr"/>
            <a:lstStyle/>
            <a:p>
              <a:pPr algn="ctr" eaLnBrk="0" hangingPunct="0"/>
              <a:r>
                <a:rPr lang="en-US" sz="2000" b="1">
                  <a:solidFill>
                    <a:schemeClr val="accent2"/>
                  </a:solidFill>
                  <a:latin typeface="Verdana" pitchFamily="34" charset="0"/>
                </a:rPr>
                <a:t>True </a:t>
              </a:r>
            </a:p>
            <a:p>
              <a:pPr algn="ctr" eaLnBrk="0" hangingPunct="0"/>
              <a:r>
                <a:rPr lang="en-US" sz="2000" b="1">
                  <a:solidFill>
                    <a:schemeClr val="accent2"/>
                  </a:solidFill>
                  <a:latin typeface="Verdana" pitchFamily="34" charset="0"/>
                </a:rPr>
                <a:t>Negative</a:t>
              </a:r>
              <a:endParaRPr lang="en-US" sz="2000" b="1">
                <a:latin typeface="Verdana" pitchFamily="34" charset="0"/>
              </a:endParaRPr>
            </a:p>
          </p:txBody>
        </p:sp>
        <p:sp>
          <p:nvSpPr>
            <p:cNvPr id="8" name="AutoShape 5"/>
            <p:cNvSpPr>
              <a:spLocks noChangeArrowheads="1"/>
            </p:cNvSpPr>
            <p:nvPr/>
          </p:nvSpPr>
          <p:spPr bwMode="auto">
            <a:xfrm>
              <a:off x="2640" y="1584"/>
              <a:ext cx="1200" cy="720"/>
            </a:xfrm>
            <a:prstGeom prst="roundRect">
              <a:avLst>
                <a:gd name="adj" fmla="val 16667"/>
              </a:avLst>
            </a:prstGeom>
            <a:solidFill>
              <a:srgbClr val="DDDDDD"/>
            </a:solidFill>
            <a:ln w="19050">
              <a:solidFill>
                <a:schemeClr val="bg1"/>
              </a:solidFill>
              <a:round/>
              <a:headEnd/>
              <a:tailEnd/>
            </a:ln>
            <a:effectLst/>
          </p:spPr>
          <p:txBody>
            <a:bodyPr wrap="none" anchor="ctr"/>
            <a:lstStyle/>
            <a:p>
              <a:pPr algn="ctr" eaLnBrk="0" hangingPunct="0"/>
              <a:endParaRPr lang="id-ID" sz="2000" b="1">
                <a:solidFill>
                  <a:srgbClr val="A50021"/>
                </a:solidFill>
                <a:latin typeface="Verdana" pitchFamily="34" charset="0"/>
              </a:endParaRPr>
            </a:p>
          </p:txBody>
        </p:sp>
        <p:sp>
          <p:nvSpPr>
            <p:cNvPr id="9" name="AutoShape 6"/>
            <p:cNvSpPr>
              <a:spLocks noChangeArrowheads="1"/>
            </p:cNvSpPr>
            <p:nvPr/>
          </p:nvSpPr>
          <p:spPr bwMode="auto">
            <a:xfrm>
              <a:off x="1440" y="2304"/>
              <a:ext cx="1200" cy="720"/>
            </a:xfrm>
            <a:prstGeom prst="roundRect">
              <a:avLst>
                <a:gd name="adj" fmla="val 16667"/>
              </a:avLst>
            </a:prstGeom>
            <a:solidFill>
              <a:srgbClr val="DDDDDD"/>
            </a:solidFill>
            <a:ln w="19050">
              <a:solidFill>
                <a:schemeClr val="bg1"/>
              </a:solidFill>
              <a:round/>
              <a:headEnd/>
              <a:tailEnd/>
            </a:ln>
            <a:effectLst/>
          </p:spPr>
          <p:txBody>
            <a:bodyPr wrap="none" anchor="ctr"/>
            <a:lstStyle/>
            <a:p>
              <a:pPr algn="ctr" eaLnBrk="0" hangingPunct="0"/>
              <a:endParaRPr lang="id-ID" sz="2000" b="1">
                <a:solidFill>
                  <a:srgbClr val="A50021"/>
                </a:solidFill>
                <a:latin typeface="Verdana" pitchFamily="34" charset="0"/>
              </a:endParaRPr>
            </a:p>
          </p:txBody>
        </p:sp>
        <p:sp>
          <p:nvSpPr>
            <p:cNvPr id="10" name="AutoShape 7"/>
            <p:cNvSpPr>
              <a:spLocks noChangeArrowheads="1"/>
            </p:cNvSpPr>
            <p:nvPr/>
          </p:nvSpPr>
          <p:spPr bwMode="auto">
            <a:xfrm>
              <a:off x="2640" y="2304"/>
              <a:ext cx="1200" cy="720"/>
            </a:xfrm>
            <a:prstGeom prst="roundRect">
              <a:avLst>
                <a:gd name="adj" fmla="val 16667"/>
              </a:avLst>
            </a:prstGeom>
            <a:solidFill>
              <a:srgbClr val="C0C0C0"/>
            </a:solidFill>
            <a:ln w="19050">
              <a:solidFill>
                <a:schemeClr val="bg1"/>
              </a:solidFill>
              <a:round/>
              <a:headEnd/>
              <a:tailEnd/>
            </a:ln>
            <a:effectLst/>
          </p:spPr>
          <p:txBody>
            <a:bodyPr wrap="none" anchor="ctr"/>
            <a:lstStyle/>
            <a:p>
              <a:pPr algn="ctr" eaLnBrk="0" hangingPunct="0"/>
              <a:endParaRPr lang="id-ID" sz="2000" b="1">
                <a:solidFill>
                  <a:srgbClr val="000099"/>
                </a:solidFill>
                <a:latin typeface="Verdana" pitchFamily="34" charset="0"/>
              </a:endParaRPr>
            </a:p>
          </p:txBody>
        </p:sp>
        <p:sp>
          <p:nvSpPr>
            <p:cNvPr id="11" name="Rectangle 8"/>
            <p:cNvSpPr>
              <a:spLocks noChangeArrowheads="1"/>
            </p:cNvSpPr>
            <p:nvPr/>
          </p:nvSpPr>
          <p:spPr bwMode="auto">
            <a:xfrm>
              <a:off x="1440" y="3024"/>
              <a:ext cx="1200" cy="720"/>
            </a:xfrm>
            <a:prstGeom prst="rect">
              <a:avLst/>
            </a:prstGeom>
            <a:noFill/>
            <a:ln w="9525">
              <a:noFill/>
              <a:miter lim="800000"/>
              <a:headEnd/>
              <a:tailEnd/>
            </a:ln>
            <a:effectLst/>
          </p:spPr>
          <p:txBody>
            <a:bodyPr wrap="none" anchor="ctr"/>
            <a:lstStyle/>
            <a:p>
              <a:pPr algn="ctr" eaLnBrk="0" hangingPunct="0"/>
              <a:r>
                <a:rPr lang="en-US" sz="2000">
                  <a:latin typeface="Verdana" pitchFamily="34" charset="0"/>
                </a:rPr>
                <a:t>Predicted</a:t>
              </a:r>
            </a:p>
            <a:p>
              <a:pPr algn="ctr" eaLnBrk="0" hangingPunct="0"/>
              <a:r>
                <a:rPr lang="en-US" sz="2000">
                  <a:latin typeface="Verdana" pitchFamily="34" charset="0"/>
                </a:rPr>
                <a:t>Negative</a:t>
              </a:r>
            </a:p>
          </p:txBody>
        </p:sp>
        <p:sp>
          <p:nvSpPr>
            <p:cNvPr id="12" name="Rectangle 9"/>
            <p:cNvSpPr>
              <a:spLocks noChangeArrowheads="1"/>
            </p:cNvSpPr>
            <p:nvPr/>
          </p:nvSpPr>
          <p:spPr bwMode="auto">
            <a:xfrm>
              <a:off x="3840" y="1584"/>
              <a:ext cx="1200" cy="720"/>
            </a:xfrm>
            <a:prstGeom prst="rect">
              <a:avLst/>
            </a:prstGeom>
            <a:noFill/>
            <a:ln w="9525">
              <a:noFill/>
              <a:miter lim="800000"/>
              <a:headEnd/>
              <a:tailEnd/>
            </a:ln>
            <a:effectLst/>
          </p:spPr>
          <p:txBody>
            <a:bodyPr wrap="none" anchor="ctr"/>
            <a:lstStyle/>
            <a:p>
              <a:pPr algn="ctr" eaLnBrk="0" hangingPunct="0"/>
              <a:r>
                <a:rPr lang="en-US" sz="2000">
                  <a:latin typeface="Verdana" pitchFamily="34" charset="0"/>
                </a:rPr>
                <a:t>Actual</a:t>
              </a:r>
            </a:p>
            <a:p>
              <a:pPr algn="ctr" eaLnBrk="0" hangingPunct="0"/>
              <a:r>
                <a:rPr lang="en-US" sz="2000">
                  <a:latin typeface="Verdana" pitchFamily="34" charset="0"/>
                </a:rPr>
                <a:t>Negative</a:t>
              </a:r>
            </a:p>
          </p:txBody>
        </p:sp>
        <p:sp>
          <p:nvSpPr>
            <p:cNvPr id="13" name="Text Box 10"/>
            <p:cNvSpPr txBox="1">
              <a:spLocks noChangeArrowheads="1"/>
            </p:cNvSpPr>
            <p:nvPr/>
          </p:nvSpPr>
          <p:spPr bwMode="auto">
            <a:xfrm>
              <a:off x="1872" y="912"/>
              <a:ext cx="1616" cy="308"/>
            </a:xfrm>
            <a:prstGeom prst="rect">
              <a:avLst/>
            </a:prstGeom>
            <a:noFill/>
            <a:ln w="9525">
              <a:noFill/>
              <a:miter lim="800000"/>
              <a:headEnd/>
              <a:tailEnd/>
            </a:ln>
            <a:effectLst/>
          </p:spPr>
          <p:txBody>
            <a:bodyPr wrap="none">
              <a:spAutoFit/>
            </a:bodyPr>
            <a:lstStyle/>
            <a:p>
              <a:pPr eaLnBrk="0" hangingPunct="0"/>
              <a:r>
                <a:rPr lang="en-US" sz="2000" dirty="0">
                  <a:latin typeface="Verdana" pitchFamily="34" charset="0"/>
                </a:rPr>
                <a:t>Predicted Class</a:t>
              </a:r>
            </a:p>
          </p:txBody>
        </p:sp>
        <p:sp>
          <p:nvSpPr>
            <p:cNvPr id="14" name="Text Box 11"/>
            <p:cNvSpPr txBox="1">
              <a:spLocks noChangeArrowheads="1"/>
            </p:cNvSpPr>
            <p:nvPr/>
          </p:nvSpPr>
          <p:spPr bwMode="auto">
            <a:xfrm rot="16200000">
              <a:off x="242" y="2171"/>
              <a:ext cx="1339" cy="303"/>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Actual Class</a:t>
              </a:r>
            </a:p>
          </p:txBody>
        </p:sp>
        <p:sp>
          <p:nvSpPr>
            <p:cNvPr id="15" name="Text Box 12"/>
            <p:cNvSpPr txBox="1">
              <a:spLocks noChangeArrowheads="1"/>
            </p:cNvSpPr>
            <p:nvPr/>
          </p:nvSpPr>
          <p:spPr bwMode="auto">
            <a:xfrm>
              <a:off x="1144" y="1844"/>
              <a:ext cx="263" cy="308"/>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0</a:t>
              </a:r>
            </a:p>
          </p:txBody>
        </p:sp>
        <p:sp>
          <p:nvSpPr>
            <p:cNvPr id="16" name="Text Box 13"/>
            <p:cNvSpPr txBox="1">
              <a:spLocks noChangeArrowheads="1"/>
            </p:cNvSpPr>
            <p:nvPr/>
          </p:nvSpPr>
          <p:spPr bwMode="auto">
            <a:xfrm>
              <a:off x="1154" y="2564"/>
              <a:ext cx="263" cy="308"/>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1</a:t>
              </a:r>
            </a:p>
          </p:txBody>
        </p:sp>
        <p:sp>
          <p:nvSpPr>
            <p:cNvPr id="17" name="Text Box 14"/>
            <p:cNvSpPr txBox="1">
              <a:spLocks noChangeArrowheads="1"/>
            </p:cNvSpPr>
            <p:nvPr/>
          </p:nvSpPr>
          <p:spPr bwMode="auto">
            <a:xfrm>
              <a:off x="1922" y="1248"/>
              <a:ext cx="263" cy="308"/>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0</a:t>
              </a:r>
            </a:p>
          </p:txBody>
        </p:sp>
        <p:sp>
          <p:nvSpPr>
            <p:cNvPr id="18" name="Text Box 15"/>
            <p:cNvSpPr txBox="1">
              <a:spLocks noChangeArrowheads="1"/>
            </p:cNvSpPr>
            <p:nvPr/>
          </p:nvSpPr>
          <p:spPr bwMode="auto">
            <a:xfrm>
              <a:off x="3122" y="1248"/>
              <a:ext cx="263" cy="308"/>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1</a:t>
              </a:r>
            </a:p>
          </p:txBody>
        </p:sp>
        <p:sp>
          <p:nvSpPr>
            <p:cNvPr id="19" name="AutoShape 16"/>
            <p:cNvSpPr>
              <a:spLocks noChangeArrowheads="1"/>
            </p:cNvSpPr>
            <p:nvPr/>
          </p:nvSpPr>
          <p:spPr bwMode="auto">
            <a:xfrm>
              <a:off x="2640" y="2304"/>
              <a:ext cx="1200" cy="720"/>
            </a:xfrm>
            <a:prstGeom prst="roundRect">
              <a:avLst>
                <a:gd name="adj" fmla="val 16667"/>
              </a:avLst>
            </a:prstGeom>
            <a:solidFill>
              <a:srgbClr val="DDDDDD"/>
            </a:solidFill>
            <a:ln w="19050">
              <a:solidFill>
                <a:schemeClr val="bg1"/>
              </a:solidFill>
              <a:round/>
              <a:headEnd/>
              <a:tailEnd/>
            </a:ln>
            <a:effectLst/>
          </p:spPr>
          <p:txBody>
            <a:bodyPr wrap="none" anchor="ctr"/>
            <a:lstStyle/>
            <a:p>
              <a:pPr algn="ctr" eaLnBrk="0" hangingPunct="0"/>
              <a:endParaRPr lang="id-ID" sz="2000" b="1">
                <a:solidFill>
                  <a:srgbClr val="3333CC"/>
                </a:solidFill>
                <a:latin typeface="Verdana" pitchFamily="34" charset="0"/>
              </a:endParaRPr>
            </a:p>
          </p:txBody>
        </p:sp>
      </p:grpSp>
    </p:spTree>
    <p:extLst>
      <p:ext uri="{BB962C8B-B14F-4D97-AF65-F5344CB8AC3E}">
        <p14:creationId xmlns:p14="http://schemas.microsoft.com/office/powerpoint/2010/main" val="98833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a:xfrm>
            <a:off x="1122362" y="405424"/>
            <a:ext cx="5126038" cy="609600"/>
          </a:xfrm>
        </p:spPr>
        <p:txBody>
          <a:bodyPr rtlCol="0">
            <a:normAutofit/>
          </a:bodyPr>
          <a:lstStyle/>
          <a:p>
            <a:pPr>
              <a:defRPr/>
            </a:pPr>
            <a:r>
              <a:rPr lang="en-US" dirty="0" err="1" smtClean="0"/>
              <a:t>Struktur</a:t>
            </a:r>
            <a:r>
              <a:rPr lang="en-US" dirty="0" smtClean="0"/>
              <a:t> Data</a:t>
            </a:r>
          </a:p>
        </p:txBody>
      </p:sp>
      <p:sp>
        <p:nvSpPr>
          <p:cNvPr id="1029" name="Rectangle 3"/>
          <p:cNvSpPr>
            <a:spLocks noGrp="1" noChangeArrowheads="1"/>
          </p:cNvSpPr>
          <p:nvPr>
            <p:ph type="body" idx="1"/>
          </p:nvPr>
        </p:nvSpPr>
        <p:spPr>
          <a:xfrm>
            <a:off x="1828800" y="1600201"/>
            <a:ext cx="8229600" cy="4530725"/>
          </a:xfrm>
        </p:spPr>
        <p:txBody>
          <a:bodyPr/>
          <a:lstStyle/>
          <a:p>
            <a:r>
              <a:rPr lang="en-US" i="1" dirty="0" smtClean="0">
                <a:solidFill>
                  <a:srgbClr val="FF0000"/>
                </a:solidFill>
              </a:rPr>
              <a:t>data</a:t>
            </a:r>
            <a:r>
              <a:rPr lang="en-US" dirty="0" smtClean="0"/>
              <a:t> matrix</a:t>
            </a:r>
          </a:p>
          <a:p>
            <a:pPr lvl="1">
              <a:buFont typeface="Arial" panose="020B0604020202020204" pitchFamily="34" charset="0"/>
              <a:buNone/>
            </a:pPr>
            <a:endParaRPr lang="en-US" dirty="0" smtClean="0"/>
          </a:p>
          <a:p>
            <a:endParaRPr lang="en-US" dirty="0" smtClean="0"/>
          </a:p>
          <a:p>
            <a:endParaRPr lang="en-US" dirty="0" smtClean="0"/>
          </a:p>
          <a:p>
            <a:endParaRPr lang="en-US" dirty="0" smtClean="0"/>
          </a:p>
          <a:p>
            <a:r>
              <a:rPr lang="en-US" i="1" dirty="0" smtClean="0">
                <a:solidFill>
                  <a:srgbClr val="FF0000"/>
                </a:solidFill>
              </a:rPr>
              <a:t>Distance </a:t>
            </a:r>
            <a:r>
              <a:rPr lang="en-US" dirty="0" smtClean="0"/>
              <a:t>matrix</a:t>
            </a:r>
          </a:p>
        </p:txBody>
      </p:sp>
      <p:graphicFrame>
        <p:nvGraphicFramePr>
          <p:cNvPr id="1026" name="Object 4"/>
          <p:cNvGraphicFramePr>
            <a:graphicFrameLocks noChangeAspect="1"/>
          </p:cNvGraphicFramePr>
          <p:nvPr/>
        </p:nvGraphicFramePr>
        <p:xfrm>
          <a:off x="6427788" y="2057401"/>
          <a:ext cx="2944812" cy="2016125"/>
        </p:xfrm>
        <a:graphic>
          <a:graphicData uri="http://schemas.openxmlformats.org/presentationml/2006/ole">
            <mc:AlternateContent xmlns:mc="http://schemas.openxmlformats.org/markup-compatibility/2006">
              <mc:Choice xmlns:v="urn:schemas-microsoft-com:vml" Requires="v">
                <p:oleObj spid="_x0000_s10268" name="Equation" r:id="rId4" imgW="1676400" imgH="1219200" progId="Equation.3">
                  <p:embed/>
                </p:oleObj>
              </mc:Choice>
              <mc:Fallback>
                <p:oleObj name="Equation" r:id="rId4" imgW="1676400" imgH="1219200" progId="Equation.3">
                  <p:embed/>
                  <p:pic>
                    <p:nvPicPr>
                      <p:cNvPr id="102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7788" y="2057401"/>
                        <a:ext cx="2944812" cy="2016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5"/>
          <p:cNvGraphicFramePr>
            <a:graphicFrameLocks noChangeAspect="1"/>
          </p:cNvGraphicFramePr>
          <p:nvPr/>
        </p:nvGraphicFramePr>
        <p:xfrm>
          <a:off x="6781800" y="4648200"/>
          <a:ext cx="3429000" cy="1970088"/>
        </p:xfrm>
        <a:graphic>
          <a:graphicData uri="http://schemas.openxmlformats.org/presentationml/2006/ole">
            <mc:AlternateContent xmlns:mc="http://schemas.openxmlformats.org/markup-compatibility/2006">
              <mc:Choice xmlns:v="urn:schemas-microsoft-com:vml" Requires="v">
                <p:oleObj spid="_x0000_s10269" name="Equation" r:id="rId6" imgW="1828800" imgH="1143000" progId="Equation.3">
                  <p:embed/>
                </p:oleObj>
              </mc:Choice>
              <mc:Fallback>
                <p:oleObj name="Equation" r:id="rId6" imgW="1828800" imgH="1143000" progId="Equation.3">
                  <p:embed/>
                  <p:pic>
                    <p:nvPicPr>
                      <p:cNvPr id="1027"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1800" y="4648200"/>
                        <a:ext cx="3429000" cy="1970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0" name="AutoShape 7"/>
          <p:cNvSpPr>
            <a:spLocks/>
          </p:cNvSpPr>
          <p:nvPr/>
        </p:nvSpPr>
        <p:spPr bwMode="auto">
          <a:xfrm rot="5400000">
            <a:off x="7772400" y="1575299"/>
            <a:ext cx="381000" cy="430802"/>
          </a:xfrm>
          <a:prstGeom prst="leftBrace">
            <a:avLst>
              <a:gd name="adj1" fmla="val 65000"/>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p>
        </p:txBody>
      </p:sp>
      <p:sp>
        <p:nvSpPr>
          <p:cNvPr id="1031" name="Text Box 8"/>
          <p:cNvSpPr txBox="1">
            <a:spLocks noChangeArrowheads="1"/>
          </p:cNvSpPr>
          <p:nvPr/>
        </p:nvSpPr>
        <p:spPr bwMode="auto">
          <a:xfrm>
            <a:off x="6934200" y="1295400"/>
            <a:ext cx="2263568"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2075" tIns="46038" rIns="92075" bIns="4603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dirty="0">
                <a:solidFill>
                  <a:srgbClr val="0000FF"/>
                </a:solidFill>
              </a:rPr>
              <a:t>attributes/dimensions</a:t>
            </a:r>
          </a:p>
        </p:txBody>
      </p:sp>
      <p:sp>
        <p:nvSpPr>
          <p:cNvPr id="1032" name="Text Box 9"/>
          <p:cNvSpPr txBox="1">
            <a:spLocks noChangeArrowheads="1"/>
          </p:cNvSpPr>
          <p:nvPr/>
        </p:nvSpPr>
        <p:spPr bwMode="auto">
          <a:xfrm rot="16200000">
            <a:off x="4996791" y="2813006"/>
            <a:ext cx="1528495"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2075" tIns="46038" rIns="92075" bIns="4603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solidFill>
                  <a:srgbClr val="0000FF"/>
                </a:solidFill>
              </a:rPr>
              <a:t>tuples/objects</a:t>
            </a:r>
          </a:p>
        </p:txBody>
      </p:sp>
      <p:sp>
        <p:nvSpPr>
          <p:cNvPr id="1033" name="AutoShape 10"/>
          <p:cNvSpPr>
            <a:spLocks/>
          </p:cNvSpPr>
          <p:nvPr/>
        </p:nvSpPr>
        <p:spPr bwMode="auto">
          <a:xfrm>
            <a:off x="5943600" y="2794499"/>
            <a:ext cx="304800" cy="430802"/>
          </a:xfrm>
          <a:prstGeom prst="leftBrace">
            <a:avLst>
              <a:gd name="adj1" fmla="val 52083"/>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p>
        </p:txBody>
      </p:sp>
      <p:sp>
        <p:nvSpPr>
          <p:cNvPr id="1034" name="AutoShape 12"/>
          <p:cNvSpPr>
            <a:spLocks/>
          </p:cNvSpPr>
          <p:nvPr/>
        </p:nvSpPr>
        <p:spPr bwMode="auto">
          <a:xfrm rot="5400000">
            <a:off x="8305800" y="4318499"/>
            <a:ext cx="381000" cy="430802"/>
          </a:xfrm>
          <a:prstGeom prst="leftBrace">
            <a:avLst>
              <a:gd name="adj1" fmla="val 65000"/>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p>
        </p:txBody>
      </p:sp>
      <p:sp>
        <p:nvSpPr>
          <p:cNvPr id="1035" name="Text Box 13"/>
          <p:cNvSpPr txBox="1">
            <a:spLocks noChangeArrowheads="1"/>
          </p:cNvSpPr>
          <p:nvPr/>
        </p:nvSpPr>
        <p:spPr bwMode="auto">
          <a:xfrm>
            <a:off x="8001001" y="4038600"/>
            <a:ext cx="864019"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2075" tIns="46038" rIns="92075" bIns="4603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solidFill>
                  <a:srgbClr val="0000FF"/>
                </a:solidFill>
              </a:rPr>
              <a:t>objects</a:t>
            </a:r>
          </a:p>
        </p:txBody>
      </p:sp>
      <p:sp>
        <p:nvSpPr>
          <p:cNvPr id="1036" name="AutoShape 14"/>
          <p:cNvSpPr>
            <a:spLocks/>
          </p:cNvSpPr>
          <p:nvPr/>
        </p:nvSpPr>
        <p:spPr bwMode="auto">
          <a:xfrm>
            <a:off x="6400800" y="5385299"/>
            <a:ext cx="304800" cy="430802"/>
          </a:xfrm>
          <a:prstGeom prst="leftBrace">
            <a:avLst>
              <a:gd name="adj1" fmla="val 47917"/>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p>
        </p:txBody>
      </p:sp>
      <p:sp>
        <p:nvSpPr>
          <p:cNvPr id="1037" name="Text Box 15"/>
          <p:cNvSpPr txBox="1">
            <a:spLocks noChangeArrowheads="1"/>
          </p:cNvSpPr>
          <p:nvPr/>
        </p:nvSpPr>
        <p:spPr bwMode="auto">
          <a:xfrm rot="16200000">
            <a:off x="5786229" y="5371262"/>
            <a:ext cx="864019"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2075" tIns="46038" rIns="92075" bIns="4603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solidFill>
                  <a:srgbClr val="0000FF"/>
                </a:solidFill>
              </a:rPr>
              <a:t>objects</a:t>
            </a:r>
          </a:p>
        </p:txBody>
      </p:sp>
    </p:spTree>
    <p:extLst>
      <p:ext uri="{BB962C8B-B14F-4D97-AF65-F5344CB8AC3E}">
        <p14:creationId xmlns:p14="http://schemas.microsoft.com/office/powerpoint/2010/main" val="2251429494"/>
      </p:ext>
    </p:extLst>
  </p:cSld>
  <p:clrMapOvr>
    <a:masterClrMapping/>
  </p:clrMapOvr>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Specificity</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180</a:t>
            </a:fld>
            <a:endParaRPr lang="id-ID" dirty="0"/>
          </a:p>
        </p:txBody>
      </p:sp>
      <p:sp>
        <p:nvSpPr>
          <p:cNvPr id="20" name="Rectangle 19"/>
          <p:cNvSpPr/>
          <p:nvPr/>
        </p:nvSpPr>
        <p:spPr>
          <a:xfrm>
            <a:off x="1104900" y="1662440"/>
            <a:ext cx="9980682" cy="3046988"/>
          </a:xfrm>
          <a:prstGeom prst="rect">
            <a:avLst/>
          </a:prstGeom>
        </p:spPr>
        <p:txBody>
          <a:bodyPr wrap="square">
            <a:spAutoFit/>
          </a:bodyPr>
          <a:lstStyle/>
          <a:p>
            <a:r>
              <a:rPr lang="en-US" sz="2400" dirty="0">
                <a:latin typeface="Trebuchet MS" pitchFamily="34" charset="0"/>
              </a:rPr>
              <a:t>SPECIFICITY </a:t>
            </a:r>
            <a:r>
              <a:rPr lang="en-US" sz="2400" dirty="0" err="1">
                <a:latin typeface="Trebuchet MS" pitchFamily="34" charset="0"/>
              </a:rPr>
              <a:t>adalah</a:t>
            </a:r>
            <a:r>
              <a:rPr lang="en-US" sz="2400" dirty="0">
                <a:latin typeface="Trebuchet MS" pitchFamily="34" charset="0"/>
              </a:rPr>
              <a:t> TRUE NEGATIVE </a:t>
            </a:r>
            <a:r>
              <a:rPr lang="en-US" sz="2400" dirty="0" err="1">
                <a:latin typeface="Trebuchet MS" pitchFamily="34" charset="0"/>
              </a:rPr>
              <a:t>dibagi</a:t>
            </a:r>
            <a:r>
              <a:rPr lang="en-US" sz="2400" dirty="0">
                <a:latin typeface="Trebuchet MS" pitchFamily="34" charset="0"/>
              </a:rPr>
              <a:t> </a:t>
            </a:r>
            <a:r>
              <a:rPr lang="en-US" sz="2400" dirty="0" err="1">
                <a:latin typeface="Trebuchet MS" pitchFamily="34" charset="0"/>
              </a:rPr>
              <a:t>dengan</a:t>
            </a:r>
            <a:r>
              <a:rPr lang="en-US" sz="2400" dirty="0">
                <a:latin typeface="Trebuchet MS" pitchFamily="34" charset="0"/>
              </a:rPr>
              <a:t> N</a:t>
            </a:r>
            <a:r>
              <a:rPr lang="en-US" sz="2400" baseline="-25000" dirty="0">
                <a:latin typeface="Trebuchet MS" pitchFamily="34" charset="0"/>
              </a:rPr>
              <a:t>2</a:t>
            </a:r>
          </a:p>
          <a:p>
            <a:endParaRPr lang="en-US" sz="2400" dirty="0">
              <a:latin typeface="Trebuchet MS" pitchFamily="34" charset="0"/>
            </a:endParaRPr>
          </a:p>
          <a:p>
            <a:r>
              <a:rPr lang="en-US" dirty="0" err="1">
                <a:latin typeface="Trebuchet MS" pitchFamily="34" charset="0"/>
              </a:rPr>
              <a:t>Tentu</a:t>
            </a:r>
            <a:r>
              <a:rPr lang="en-US" dirty="0">
                <a:latin typeface="Trebuchet MS" pitchFamily="34" charset="0"/>
              </a:rPr>
              <a:t> </a:t>
            </a:r>
            <a:r>
              <a:rPr lang="en-US" dirty="0" err="1">
                <a:latin typeface="Trebuchet MS" pitchFamily="34" charset="0"/>
              </a:rPr>
              <a:t>saja</a:t>
            </a:r>
            <a:r>
              <a:rPr lang="en-US" dirty="0">
                <a:latin typeface="Trebuchet MS" pitchFamily="34" charset="0"/>
              </a:rPr>
              <a:t> 1 – Specificity </a:t>
            </a:r>
            <a:r>
              <a:rPr lang="en-US" dirty="0" err="1">
                <a:latin typeface="Trebuchet MS" pitchFamily="34" charset="0"/>
              </a:rPr>
              <a:t>adalah</a:t>
            </a:r>
            <a:r>
              <a:rPr lang="en-US" dirty="0">
                <a:latin typeface="Trebuchet MS" pitchFamily="34" charset="0"/>
              </a:rPr>
              <a:t> 1 </a:t>
            </a:r>
            <a:r>
              <a:rPr lang="en-US" dirty="0" err="1">
                <a:latin typeface="Trebuchet MS" pitchFamily="34" charset="0"/>
              </a:rPr>
              <a:t>dikurangi</a:t>
            </a:r>
            <a:r>
              <a:rPr lang="en-US" dirty="0">
                <a:latin typeface="Trebuchet MS" pitchFamily="34" charset="0"/>
              </a:rPr>
              <a:t> </a:t>
            </a:r>
            <a:r>
              <a:rPr lang="en-US" dirty="0" err="1">
                <a:latin typeface="Trebuchet MS" pitchFamily="34" charset="0"/>
              </a:rPr>
              <a:t>nilai</a:t>
            </a:r>
            <a:r>
              <a:rPr lang="en-US" dirty="0">
                <a:latin typeface="Trebuchet MS" pitchFamily="34" charset="0"/>
              </a:rPr>
              <a:t> specificity-</a:t>
            </a:r>
            <a:r>
              <a:rPr lang="en-US" dirty="0" err="1">
                <a:latin typeface="Trebuchet MS" pitchFamily="34" charset="0"/>
              </a:rPr>
              <a:t>nya</a:t>
            </a:r>
            <a:r>
              <a:rPr lang="en-US" dirty="0">
                <a:latin typeface="Trebuchet MS" pitchFamily="34" charset="0"/>
              </a:rPr>
              <a:t>, </a:t>
            </a:r>
            <a:r>
              <a:rPr lang="en-US" dirty="0" err="1">
                <a:latin typeface="Trebuchet MS" pitchFamily="34" charset="0"/>
              </a:rPr>
              <a:t>atau</a:t>
            </a:r>
            <a:r>
              <a:rPr lang="en-US" dirty="0">
                <a:latin typeface="Trebuchet MS" pitchFamily="34" charset="0"/>
              </a:rPr>
              <a:t> </a:t>
            </a:r>
            <a:r>
              <a:rPr lang="en-US" dirty="0" err="1">
                <a:latin typeface="Trebuchet MS" pitchFamily="34" charset="0"/>
              </a:rPr>
              <a:t>diperoleh</a:t>
            </a:r>
            <a:r>
              <a:rPr lang="en-US" dirty="0">
                <a:latin typeface="Trebuchet MS" pitchFamily="34" charset="0"/>
              </a:rPr>
              <a:t> </a:t>
            </a:r>
            <a:r>
              <a:rPr lang="en-US" dirty="0" err="1">
                <a:latin typeface="Trebuchet MS" pitchFamily="34" charset="0"/>
              </a:rPr>
              <a:t>dari</a:t>
            </a:r>
            <a:r>
              <a:rPr lang="en-US" dirty="0">
                <a:latin typeface="Trebuchet MS" pitchFamily="34" charset="0"/>
              </a:rPr>
              <a:t> FALSE POSITIVE </a:t>
            </a:r>
            <a:r>
              <a:rPr lang="en-US" dirty="0" err="1">
                <a:latin typeface="Trebuchet MS" pitchFamily="34" charset="0"/>
              </a:rPr>
              <a:t>dibagi</a:t>
            </a:r>
            <a:r>
              <a:rPr lang="en-US" dirty="0">
                <a:latin typeface="Trebuchet MS" pitchFamily="34" charset="0"/>
              </a:rPr>
              <a:t> </a:t>
            </a:r>
            <a:r>
              <a:rPr lang="en-US" dirty="0" err="1">
                <a:latin typeface="Trebuchet MS" pitchFamily="34" charset="0"/>
              </a:rPr>
              <a:t>dengan</a:t>
            </a:r>
            <a:r>
              <a:rPr lang="en-US" dirty="0">
                <a:latin typeface="Trebuchet MS" pitchFamily="34" charset="0"/>
              </a:rPr>
              <a:t> N</a:t>
            </a:r>
            <a:r>
              <a:rPr lang="en-US" baseline="-25000" dirty="0">
                <a:latin typeface="Trebuchet MS" pitchFamily="34" charset="0"/>
              </a:rPr>
              <a:t>2</a:t>
            </a:r>
            <a:r>
              <a:rPr lang="en-US" dirty="0">
                <a:latin typeface="Trebuchet MS" pitchFamily="34" charset="0"/>
              </a:rPr>
              <a:t>.</a:t>
            </a:r>
          </a:p>
          <a:p>
            <a:endParaRPr lang="en-US" dirty="0">
              <a:latin typeface="Trebuchet MS" pitchFamily="34" charset="0"/>
            </a:endParaRPr>
          </a:p>
          <a:p>
            <a:r>
              <a:rPr lang="en-US" dirty="0" err="1">
                <a:latin typeface="Trebuchet MS" pitchFamily="34" charset="0"/>
              </a:rPr>
              <a:t>Jika</a:t>
            </a:r>
            <a:r>
              <a:rPr lang="en-US" dirty="0">
                <a:latin typeface="Trebuchet MS" pitchFamily="34" charset="0"/>
              </a:rPr>
              <a:t> cutoff </a:t>
            </a:r>
            <a:r>
              <a:rPr lang="en-US" dirty="0" err="1">
                <a:latin typeface="Trebuchet MS" pitchFamily="34" charset="0"/>
              </a:rPr>
              <a:t>nilai</a:t>
            </a:r>
            <a:r>
              <a:rPr lang="en-US" dirty="0">
                <a:latin typeface="Trebuchet MS" pitchFamily="34" charset="0"/>
              </a:rPr>
              <a:t> </a:t>
            </a:r>
            <a:r>
              <a:rPr lang="en-US" dirty="0" err="1">
                <a:latin typeface="Trebuchet MS" pitchFamily="34" charset="0"/>
              </a:rPr>
              <a:t>prediksi</a:t>
            </a:r>
            <a:r>
              <a:rPr lang="en-US" dirty="0">
                <a:latin typeface="Trebuchet MS" pitchFamily="34" charset="0"/>
              </a:rPr>
              <a:t> </a:t>
            </a:r>
            <a:r>
              <a:rPr lang="en-US" dirty="0" err="1">
                <a:latin typeface="Trebuchet MS" pitchFamily="34" charset="0"/>
              </a:rPr>
              <a:t>peluang</a:t>
            </a:r>
            <a:r>
              <a:rPr lang="en-US" dirty="0">
                <a:latin typeface="Trebuchet MS" pitchFamily="34" charset="0"/>
              </a:rPr>
              <a:t> yang </a:t>
            </a:r>
            <a:r>
              <a:rPr lang="en-US" dirty="0" err="1">
                <a:latin typeface="Trebuchet MS" pitchFamily="34" charset="0"/>
              </a:rPr>
              <a:t>digunakan</a:t>
            </a:r>
            <a:r>
              <a:rPr lang="en-US" dirty="0">
                <a:latin typeface="Trebuchet MS" pitchFamily="34" charset="0"/>
              </a:rPr>
              <a:t> </a:t>
            </a:r>
            <a:r>
              <a:rPr lang="en-US" dirty="0" err="1">
                <a:latin typeface="Trebuchet MS" pitchFamily="34" charset="0"/>
              </a:rPr>
              <a:t>kecil</a:t>
            </a:r>
            <a:r>
              <a:rPr lang="en-US" dirty="0">
                <a:latin typeface="Trebuchet MS" pitchFamily="34" charset="0"/>
              </a:rPr>
              <a:t>, </a:t>
            </a:r>
            <a:r>
              <a:rPr lang="en-US" dirty="0" err="1">
                <a:latin typeface="Trebuchet MS" pitchFamily="34" charset="0"/>
              </a:rPr>
              <a:t>maka</a:t>
            </a:r>
            <a:r>
              <a:rPr lang="en-US" dirty="0">
                <a:latin typeface="Trebuchet MS" pitchFamily="34" charset="0"/>
              </a:rPr>
              <a:t> </a:t>
            </a:r>
            <a:r>
              <a:rPr lang="en-US" dirty="0" err="1">
                <a:latin typeface="Trebuchet MS" pitchFamily="34" charset="0"/>
              </a:rPr>
              <a:t>individu</a:t>
            </a:r>
            <a:r>
              <a:rPr lang="en-US" dirty="0">
                <a:latin typeface="Trebuchet MS" pitchFamily="34" charset="0"/>
              </a:rPr>
              <a:t> </a:t>
            </a:r>
            <a:r>
              <a:rPr lang="en-US" dirty="0" err="1">
                <a:latin typeface="Trebuchet MS" pitchFamily="34" charset="0"/>
              </a:rPr>
              <a:t>cenderung</a:t>
            </a:r>
            <a:r>
              <a:rPr lang="en-US" dirty="0">
                <a:latin typeface="Trebuchet MS" pitchFamily="34" charset="0"/>
              </a:rPr>
              <a:t> </a:t>
            </a:r>
            <a:r>
              <a:rPr lang="en-US" dirty="0" err="1">
                <a:latin typeface="Trebuchet MS" pitchFamily="34" charset="0"/>
              </a:rPr>
              <a:t>akan</a:t>
            </a:r>
            <a:r>
              <a:rPr lang="en-US" dirty="0">
                <a:latin typeface="Trebuchet MS" pitchFamily="34" charset="0"/>
              </a:rPr>
              <a:t> </a:t>
            </a:r>
            <a:r>
              <a:rPr lang="en-US" dirty="0" err="1">
                <a:latin typeface="Trebuchet MS" pitchFamily="34" charset="0"/>
              </a:rPr>
              <a:t>diprediksi</a:t>
            </a:r>
            <a:r>
              <a:rPr lang="en-US" dirty="0">
                <a:latin typeface="Trebuchet MS" pitchFamily="34" charset="0"/>
              </a:rPr>
              <a:t> </a:t>
            </a:r>
            <a:r>
              <a:rPr lang="en-US" dirty="0" err="1">
                <a:latin typeface="Trebuchet MS" pitchFamily="34" charset="0"/>
              </a:rPr>
              <a:t>memiliki</a:t>
            </a:r>
            <a:r>
              <a:rPr lang="en-US" dirty="0">
                <a:latin typeface="Trebuchet MS" pitchFamily="34" charset="0"/>
              </a:rPr>
              <a:t> </a:t>
            </a:r>
            <a:r>
              <a:rPr lang="en-US" dirty="0" err="1">
                <a:latin typeface="Trebuchet MS" pitchFamily="34" charset="0"/>
              </a:rPr>
              <a:t>kategori</a:t>
            </a:r>
            <a:r>
              <a:rPr lang="en-US" dirty="0">
                <a:latin typeface="Trebuchet MS" pitchFamily="34" charset="0"/>
              </a:rPr>
              <a:t> 1 (YES).  </a:t>
            </a:r>
            <a:r>
              <a:rPr lang="en-US" dirty="0" err="1">
                <a:latin typeface="Trebuchet MS" pitchFamily="34" charset="0"/>
              </a:rPr>
              <a:t>Sehingga</a:t>
            </a:r>
            <a:r>
              <a:rPr lang="en-US" dirty="0">
                <a:latin typeface="Trebuchet MS" pitchFamily="34" charset="0"/>
              </a:rPr>
              <a:t> </a:t>
            </a:r>
            <a:r>
              <a:rPr lang="en-US" dirty="0" err="1">
                <a:latin typeface="Trebuchet MS" pitchFamily="34" charset="0"/>
              </a:rPr>
              <a:t>pada</a:t>
            </a:r>
            <a:r>
              <a:rPr lang="en-US" dirty="0">
                <a:latin typeface="Trebuchet MS" pitchFamily="34" charset="0"/>
              </a:rPr>
              <a:t> </a:t>
            </a:r>
            <a:r>
              <a:rPr lang="en-US" dirty="0" err="1">
                <a:latin typeface="Trebuchet MS" pitchFamily="34" charset="0"/>
              </a:rPr>
              <a:t>saat</a:t>
            </a:r>
            <a:r>
              <a:rPr lang="en-US" dirty="0">
                <a:latin typeface="Trebuchet MS" pitchFamily="34" charset="0"/>
              </a:rPr>
              <a:t> </a:t>
            </a:r>
            <a:r>
              <a:rPr lang="en-US" dirty="0" err="1">
                <a:latin typeface="Trebuchet MS" pitchFamily="34" charset="0"/>
              </a:rPr>
              <a:t>nilai</a:t>
            </a:r>
            <a:r>
              <a:rPr lang="en-US" dirty="0">
                <a:latin typeface="Trebuchet MS" pitchFamily="34" charset="0"/>
              </a:rPr>
              <a:t> cutoff </a:t>
            </a:r>
            <a:r>
              <a:rPr lang="en-US" dirty="0" err="1">
                <a:latin typeface="Trebuchet MS" pitchFamily="34" charset="0"/>
              </a:rPr>
              <a:t>kecil</a:t>
            </a:r>
            <a:r>
              <a:rPr lang="en-US" dirty="0">
                <a:latin typeface="Trebuchet MS" pitchFamily="34" charset="0"/>
              </a:rPr>
              <a:t>, </a:t>
            </a:r>
            <a:r>
              <a:rPr lang="en-US" dirty="0" err="1">
                <a:latin typeface="Trebuchet MS" pitchFamily="34" charset="0"/>
              </a:rPr>
              <a:t>maka</a:t>
            </a:r>
            <a:r>
              <a:rPr lang="en-US" dirty="0">
                <a:latin typeface="Trebuchet MS" pitchFamily="34" charset="0"/>
              </a:rPr>
              <a:t> (1 – specificity) </a:t>
            </a:r>
            <a:r>
              <a:rPr lang="en-US" dirty="0" err="1">
                <a:latin typeface="Trebuchet MS" pitchFamily="34" charset="0"/>
              </a:rPr>
              <a:t>ini</a:t>
            </a:r>
            <a:r>
              <a:rPr lang="en-US" dirty="0">
                <a:latin typeface="Trebuchet MS" pitchFamily="34" charset="0"/>
              </a:rPr>
              <a:t> </a:t>
            </a:r>
            <a:r>
              <a:rPr lang="en-US" dirty="0" err="1">
                <a:latin typeface="Trebuchet MS" pitchFamily="34" charset="0"/>
              </a:rPr>
              <a:t>akan</a:t>
            </a:r>
            <a:r>
              <a:rPr lang="en-US" dirty="0">
                <a:latin typeface="Trebuchet MS" pitchFamily="34" charset="0"/>
              </a:rPr>
              <a:t> </a:t>
            </a:r>
            <a:r>
              <a:rPr lang="en-US" dirty="0" err="1">
                <a:latin typeface="Trebuchet MS" pitchFamily="34" charset="0"/>
              </a:rPr>
              <a:t>besar</a:t>
            </a:r>
            <a:r>
              <a:rPr lang="en-US" dirty="0">
                <a:latin typeface="Trebuchet MS" pitchFamily="34" charset="0"/>
              </a:rPr>
              <a:t> (</a:t>
            </a:r>
            <a:r>
              <a:rPr lang="en-US" dirty="0" err="1">
                <a:latin typeface="Trebuchet MS" pitchFamily="34" charset="0"/>
              </a:rPr>
              <a:t>mendekati</a:t>
            </a:r>
            <a:r>
              <a:rPr lang="en-US" dirty="0">
                <a:latin typeface="Trebuchet MS" pitchFamily="34" charset="0"/>
              </a:rPr>
              <a:t> 100%).  </a:t>
            </a:r>
            <a:r>
              <a:rPr lang="en-US" dirty="0" err="1">
                <a:latin typeface="Trebuchet MS" pitchFamily="34" charset="0"/>
              </a:rPr>
              <a:t>Secara</a:t>
            </a:r>
            <a:r>
              <a:rPr lang="en-US" dirty="0">
                <a:latin typeface="Trebuchet MS" pitchFamily="34" charset="0"/>
              </a:rPr>
              <a:t> </a:t>
            </a:r>
            <a:r>
              <a:rPr lang="en-US" dirty="0" err="1">
                <a:latin typeface="Trebuchet MS" pitchFamily="34" charset="0"/>
              </a:rPr>
              <a:t>umum</a:t>
            </a:r>
            <a:r>
              <a:rPr lang="en-US" dirty="0">
                <a:latin typeface="Trebuchet MS" pitchFamily="34" charset="0"/>
              </a:rPr>
              <a:t> </a:t>
            </a:r>
            <a:r>
              <a:rPr lang="en-US" dirty="0" err="1">
                <a:latin typeface="Trebuchet MS" pitchFamily="34" charset="0"/>
              </a:rPr>
              <a:t>nilai</a:t>
            </a:r>
            <a:r>
              <a:rPr lang="en-US" dirty="0">
                <a:latin typeface="Trebuchet MS" pitchFamily="34" charset="0"/>
              </a:rPr>
              <a:t> (1 – specificity) </a:t>
            </a:r>
            <a:r>
              <a:rPr lang="en-US" dirty="0" err="1">
                <a:latin typeface="Trebuchet MS" pitchFamily="34" charset="0"/>
              </a:rPr>
              <a:t>ini</a:t>
            </a:r>
            <a:r>
              <a:rPr lang="en-US" dirty="0">
                <a:latin typeface="Trebuchet MS" pitchFamily="34" charset="0"/>
              </a:rPr>
              <a:t> </a:t>
            </a:r>
            <a:r>
              <a:rPr lang="en-US" dirty="0" err="1">
                <a:latin typeface="Trebuchet MS" pitchFamily="34" charset="0"/>
              </a:rPr>
              <a:t>akan</a:t>
            </a:r>
            <a:r>
              <a:rPr lang="en-US" dirty="0">
                <a:latin typeface="Trebuchet MS" pitchFamily="34" charset="0"/>
              </a:rPr>
              <a:t> </a:t>
            </a:r>
            <a:r>
              <a:rPr lang="en-US" dirty="0" err="1">
                <a:latin typeface="Trebuchet MS" pitchFamily="34" charset="0"/>
              </a:rPr>
              <a:t>menurun</a:t>
            </a:r>
            <a:r>
              <a:rPr lang="en-US" dirty="0">
                <a:latin typeface="Trebuchet MS" pitchFamily="34" charset="0"/>
              </a:rPr>
              <a:t> </a:t>
            </a:r>
            <a:r>
              <a:rPr lang="en-US" dirty="0" err="1">
                <a:latin typeface="Trebuchet MS" pitchFamily="34" charset="0"/>
              </a:rPr>
              <a:t>jika</a:t>
            </a:r>
            <a:r>
              <a:rPr lang="en-US" dirty="0">
                <a:latin typeface="Trebuchet MS" pitchFamily="34" charset="0"/>
              </a:rPr>
              <a:t> </a:t>
            </a:r>
            <a:r>
              <a:rPr lang="en-US" dirty="0" err="1">
                <a:latin typeface="Trebuchet MS" pitchFamily="34" charset="0"/>
              </a:rPr>
              <a:t>nilai</a:t>
            </a:r>
            <a:r>
              <a:rPr lang="en-US" dirty="0">
                <a:latin typeface="Trebuchet MS" pitchFamily="34" charset="0"/>
              </a:rPr>
              <a:t> cutoff </a:t>
            </a:r>
            <a:r>
              <a:rPr lang="en-US" dirty="0" err="1">
                <a:latin typeface="Trebuchet MS" pitchFamily="34" charset="0"/>
              </a:rPr>
              <a:t>ditingkatkan</a:t>
            </a:r>
            <a:r>
              <a:rPr lang="en-US" dirty="0">
                <a:latin typeface="Trebuchet MS" pitchFamily="34" charset="0"/>
              </a:rPr>
              <a:t>.  </a:t>
            </a:r>
            <a:r>
              <a:rPr lang="en-US" dirty="0" err="1">
                <a:latin typeface="Trebuchet MS" pitchFamily="34" charset="0"/>
              </a:rPr>
              <a:t>Namun</a:t>
            </a:r>
            <a:r>
              <a:rPr lang="en-US" dirty="0">
                <a:latin typeface="Trebuchet MS" pitchFamily="34" charset="0"/>
              </a:rPr>
              <a:t> </a:t>
            </a:r>
            <a:r>
              <a:rPr lang="en-US" dirty="0" err="1">
                <a:latin typeface="Trebuchet MS" pitchFamily="34" charset="0"/>
              </a:rPr>
              <a:t>secara</a:t>
            </a:r>
            <a:r>
              <a:rPr lang="en-US" dirty="0">
                <a:latin typeface="Trebuchet MS" pitchFamily="34" charset="0"/>
              </a:rPr>
              <a:t> ideal </a:t>
            </a:r>
            <a:r>
              <a:rPr lang="en-US" dirty="0" err="1">
                <a:latin typeface="Trebuchet MS" pitchFamily="34" charset="0"/>
              </a:rPr>
              <a:t>kita</a:t>
            </a:r>
            <a:r>
              <a:rPr lang="en-US" dirty="0">
                <a:latin typeface="Trebuchet MS" pitchFamily="34" charset="0"/>
              </a:rPr>
              <a:t> </a:t>
            </a:r>
            <a:r>
              <a:rPr lang="en-US" dirty="0" err="1">
                <a:latin typeface="Trebuchet MS" pitchFamily="34" charset="0"/>
              </a:rPr>
              <a:t>menginginkan</a:t>
            </a:r>
            <a:r>
              <a:rPr lang="en-US" dirty="0">
                <a:latin typeface="Trebuchet MS" pitchFamily="34" charset="0"/>
              </a:rPr>
              <a:t> </a:t>
            </a:r>
            <a:r>
              <a:rPr lang="en-US" dirty="0" err="1">
                <a:latin typeface="Trebuchet MS" pitchFamily="34" charset="0"/>
              </a:rPr>
              <a:t>untuk</a:t>
            </a:r>
            <a:r>
              <a:rPr lang="en-US" dirty="0">
                <a:latin typeface="Trebuchet MS" pitchFamily="34" charset="0"/>
              </a:rPr>
              <a:t> </a:t>
            </a:r>
            <a:r>
              <a:rPr lang="en-US" dirty="0" err="1">
                <a:latin typeface="Trebuchet MS" pitchFamily="34" charset="0"/>
              </a:rPr>
              <a:t>berbagai</a:t>
            </a:r>
            <a:r>
              <a:rPr lang="en-US" dirty="0">
                <a:latin typeface="Trebuchet MS" pitchFamily="34" charset="0"/>
              </a:rPr>
              <a:t> </a:t>
            </a:r>
            <a:r>
              <a:rPr lang="en-US" dirty="0" err="1">
                <a:latin typeface="Trebuchet MS" pitchFamily="34" charset="0"/>
              </a:rPr>
              <a:t>nilai</a:t>
            </a:r>
            <a:r>
              <a:rPr lang="en-US" dirty="0">
                <a:latin typeface="Trebuchet MS" pitchFamily="34" charset="0"/>
              </a:rPr>
              <a:t> cutoff, model </a:t>
            </a:r>
            <a:r>
              <a:rPr lang="en-US" dirty="0" err="1">
                <a:latin typeface="Trebuchet MS" pitchFamily="34" charset="0"/>
              </a:rPr>
              <a:t>memiliki</a:t>
            </a:r>
            <a:r>
              <a:rPr lang="en-US" dirty="0">
                <a:latin typeface="Trebuchet MS" pitchFamily="34" charset="0"/>
              </a:rPr>
              <a:t> (1 – specificity) yang </a:t>
            </a:r>
            <a:r>
              <a:rPr lang="en-US" dirty="0" err="1">
                <a:latin typeface="Trebuchet MS" pitchFamily="34" charset="0"/>
              </a:rPr>
              <a:t>rendah</a:t>
            </a:r>
            <a:r>
              <a:rPr lang="en-US" dirty="0">
                <a:latin typeface="Trebuchet MS" pitchFamily="34" charset="0"/>
              </a:rPr>
              <a:t>.</a:t>
            </a:r>
          </a:p>
        </p:txBody>
      </p:sp>
    </p:spTree>
    <p:extLst>
      <p:ext uri="{BB962C8B-B14F-4D97-AF65-F5344CB8AC3E}">
        <p14:creationId xmlns:p14="http://schemas.microsoft.com/office/powerpoint/2010/main" val="233836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A84F1FF-EA00-4DFC-8ABA-92BCB195DC3B}" type="slidenum">
              <a:rPr lang="id-ID" smtClean="0"/>
              <a:t>181</a:t>
            </a:fld>
            <a:endParaRPr lang="id-ID" dirty="0"/>
          </a:p>
        </p:txBody>
      </p:sp>
      <p:pic>
        <p:nvPicPr>
          <p:cNvPr id="6" name="Picture 5"/>
          <p:cNvPicPr>
            <a:picLocks noChangeAspect="1"/>
          </p:cNvPicPr>
          <p:nvPr/>
        </p:nvPicPr>
        <p:blipFill>
          <a:blip r:embed="rId2"/>
          <a:stretch>
            <a:fillRect/>
          </a:stretch>
        </p:blipFill>
        <p:spPr>
          <a:xfrm>
            <a:off x="1511007" y="247475"/>
            <a:ext cx="7596890" cy="6291438"/>
          </a:xfrm>
          <a:prstGeom prst="rect">
            <a:avLst/>
          </a:prstGeom>
        </p:spPr>
      </p:pic>
      <p:sp>
        <p:nvSpPr>
          <p:cNvPr id="7" name="Rectangle 6"/>
          <p:cNvSpPr/>
          <p:nvPr/>
        </p:nvSpPr>
        <p:spPr>
          <a:xfrm>
            <a:off x="5231904" y="2803714"/>
            <a:ext cx="6040154" cy="1323439"/>
          </a:xfrm>
          <a:prstGeom prst="rect">
            <a:avLst/>
          </a:prstGeom>
        </p:spPr>
        <p:txBody>
          <a:bodyPr wrap="square">
            <a:spAutoFit/>
          </a:bodyPr>
          <a:lstStyle/>
          <a:p>
            <a:r>
              <a:rPr lang="en-ID" sz="1600" dirty="0" err="1" smtClean="0"/>
              <a:t>prediksi.train</a:t>
            </a:r>
            <a:r>
              <a:rPr lang="en-ID" sz="1600" dirty="0" smtClean="0"/>
              <a:t> </a:t>
            </a:r>
            <a:r>
              <a:rPr lang="en-ID" sz="1600" dirty="0"/>
              <a:t>&lt;- </a:t>
            </a:r>
            <a:r>
              <a:rPr lang="en-ID" sz="1600" dirty="0" smtClean="0"/>
              <a:t>factor(</a:t>
            </a:r>
            <a:r>
              <a:rPr lang="en-ID" sz="1600" dirty="0" err="1" smtClean="0"/>
              <a:t>ifelse</a:t>
            </a:r>
            <a:r>
              <a:rPr lang="en-ID" sz="1600" dirty="0" smtClean="0"/>
              <a:t>(</a:t>
            </a:r>
            <a:r>
              <a:rPr lang="en-ID" sz="1600" dirty="0" err="1" smtClean="0"/>
              <a:t>prob.prediksi.train</a:t>
            </a:r>
            <a:r>
              <a:rPr lang="en-ID" sz="1600" dirty="0" smtClean="0"/>
              <a:t>[,</a:t>
            </a:r>
            <a:r>
              <a:rPr lang="en-ID" sz="1600" dirty="0"/>
              <a:t>2] &gt; 0.5, 1, 0),</a:t>
            </a:r>
          </a:p>
          <a:p>
            <a:r>
              <a:rPr lang="en-ID" sz="1600" dirty="0"/>
              <a:t>                         levels = 0:1, labels = c("</a:t>
            </a:r>
            <a:r>
              <a:rPr lang="en-ID" sz="1600" dirty="0" err="1"/>
              <a:t>Tidak</a:t>
            </a:r>
            <a:r>
              <a:rPr lang="en-ID" sz="1600" dirty="0"/>
              <a:t>", "</a:t>
            </a:r>
            <a:r>
              <a:rPr lang="en-ID" sz="1600" dirty="0" err="1"/>
              <a:t>Tertarik</a:t>
            </a:r>
            <a:r>
              <a:rPr lang="en-ID" sz="1600" dirty="0"/>
              <a:t>"))</a:t>
            </a:r>
          </a:p>
          <a:p>
            <a:endParaRPr lang="en-ID" sz="1600" dirty="0"/>
          </a:p>
          <a:p>
            <a:r>
              <a:rPr lang="en-ID" sz="1600" dirty="0"/>
              <a:t>library(caret)</a:t>
            </a:r>
          </a:p>
          <a:p>
            <a:r>
              <a:rPr lang="en-ID" sz="1600" dirty="0" err="1" smtClean="0"/>
              <a:t>confusionMatrix</a:t>
            </a:r>
            <a:r>
              <a:rPr lang="en-ID" sz="1600" dirty="0" smtClean="0"/>
              <a:t>(</a:t>
            </a:r>
            <a:r>
              <a:rPr lang="en-ID" sz="1600" dirty="0" err="1" smtClean="0"/>
              <a:t>prediksi.train</a:t>
            </a:r>
            <a:r>
              <a:rPr lang="en-ID" sz="1600" dirty="0" smtClean="0"/>
              <a:t>, </a:t>
            </a:r>
            <a:r>
              <a:rPr lang="en-ID" sz="1600" dirty="0" err="1" smtClean="0"/>
              <a:t>training</a:t>
            </a:r>
            <a:r>
              <a:rPr lang="en-ID" sz="1600" dirty="0" err="1" smtClean="0"/>
              <a:t>$tertarik</a:t>
            </a:r>
            <a:r>
              <a:rPr lang="en-ID" sz="1600" dirty="0"/>
              <a:t>)</a:t>
            </a:r>
          </a:p>
        </p:txBody>
      </p:sp>
    </p:spTree>
    <p:extLst>
      <p:ext uri="{BB962C8B-B14F-4D97-AF65-F5344CB8AC3E}">
        <p14:creationId xmlns:p14="http://schemas.microsoft.com/office/powerpoint/2010/main" val="64807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1458" y="188631"/>
            <a:ext cx="7886700" cy="815974"/>
          </a:xfrm>
        </p:spPr>
        <p:txBody>
          <a:bodyPr/>
          <a:lstStyle/>
          <a:p>
            <a:r>
              <a:rPr lang="en-US" dirty="0" smtClean="0"/>
              <a:t>Goodness of Classification Tree</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182</a:t>
            </a:fld>
            <a:endParaRPr lang="id-ID" dirty="0"/>
          </a:p>
        </p:txBody>
      </p:sp>
      <p:sp>
        <p:nvSpPr>
          <p:cNvPr id="6" name="Rectangle 5"/>
          <p:cNvSpPr/>
          <p:nvPr/>
        </p:nvSpPr>
        <p:spPr>
          <a:xfrm>
            <a:off x="1211458" y="1328991"/>
            <a:ext cx="8352928" cy="461665"/>
          </a:xfrm>
          <a:prstGeom prst="rect">
            <a:avLst/>
          </a:prstGeom>
        </p:spPr>
        <p:txBody>
          <a:bodyPr wrap="square">
            <a:spAutoFit/>
          </a:bodyPr>
          <a:lstStyle/>
          <a:p>
            <a:r>
              <a:rPr lang="en-US" sz="2400" dirty="0" err="1"/>
              <a:t>Andaikan</a:t>
            </a:r>
            <a:r>
              <a:rPr lang="en-US" sz="2400" dirty="0"/>
              <a:t> </a:t>
            </a:r>
            <a:r>
              <a:rPr lang="en-US" sz="2400" dirty="0" err="1"/>
              <a:t>batas</a:t>
            </a:r>
            <a:r>
              <a:rPr lang="en-US" sz="2400" dirty="0"/>
              <a:t> </a:t>
            </a:r>
            <a:r>
              <a:rPr lang="en-US" sz="2400" dirty="0" err="1"/>
              <a:t>peluangnya</a:t>
            </a:r>
            <a:r>
              <a:rPr lang="en-US" sz="2400" dirty="0"/>
              <a:t> </a:t>
            </a:r>
            <a:r>
              <a:rPr lang="en-US" sz="2400" dirty="0" err="1"/>
              <a:t>diganti</a:t>
            </a:r>
            <a:r>
              <a:rPr lang="en-US" sz="2400" dirty="0"/>
              <a:t> </a:t>
            </a:r>
            <a:r>
              <a:rPr lang="en-US" sz="2400" dirty="0" err="1"/>
              <a:t>dari</a:t>
            </a:r>
            <a:r>
              <a:rPr lang="en-US" sz="2400" dirty="0"/>
              <a:t> </a:t>
            </a:r>
            <a:r>
              <a:rPr lang="en-US" sz="2400" dirty="0">
                <a:solidFill>
                  <a:srgbClr val="FF0000"/>
                </a:solidFill>
              </a:rPr>
              <a:t>0.5</a:t>
            </a:r>
            <a:r>
              <a:rPr lang="en-US" sz="2400" dirty="0"/>
              <a:t> </a:t>
            </a:r>
            <a:r>
              <a:rPr lang="en-US" sz="2400" dirty="0" err="1"/>
              <a:t>menjadi</a:t>
            </a:r>
            <a:r>
              <a:rPr lang="en-US" sz="2400" dirty="0"/>
              <a:t> </a:t>
            </a:r>
            <a:r>
              <a:rPr lang="en-US" sz="2400" dirty="0">
                <a:solidFill>
                  <a:srgbClr val="FF0000"/>
                </a:solidFill>
              </a:rPr>
              <a:t>0.6</a:t>
            </a:r>
          </a:p>
        </p:txBody>
      </p:sp>
      <p:pic>
        <p:nvPicPr>
          <p:cNvPr id="7" name="Picture 6"/>
          <p:cNvPicPr>
            <a:picLocks noChangeAspect="1"/>
          </p:cNvPicPr>
          <p:nvPr/>
        </p:nvPicPr>
        <p:blipFill>
          <a:blip r:embed="rId2"/>
          <a:stretch>
            <a:fillRect/>
          </a:stretch>
        </p:blipFill>
        <p:spPr>
          <a:xfrm>
            <a:off x="1211458" y="1886552"/>
            <a:ext cx="6046984" cy="4834924"/>
          </a:xfrm>
          <a:prstGeom prst="rect">
            <a:avLst/>
          </a:prstGeom>
        </p:spPr>
      </p:pic>
      <p:sp>
        <p:nvSpPr>
          <p:cNvPr id="8" name="Rectangle 7"/>
          <p:cNvSpPr/>
          <p:nvPr/>
        </p:nvSpPr>
        <p:spPr>
          <a:xfrm>
            <a:off x="4212000" y="3840210"/>
            <a:ext cx="6104095" cy="1323439"/>
          </a:xfrm>
          <a:prstGeom prst="rect">
            <a:avLst/>
          </a:prstGeom>
        </p:spPr>
        <p:txBody>
          <a:bodyPr wrap="square">
            <a:spAutoFit/>
          </a:bodyPr>
          <a:lstStyle/>
          <a:p>
            <a:r>
              <a:rPr lang="en-ID" sz="1600" dirty="0" err="1" smtClean="0"/>
              <a:t>prediksi.train</a:t>
            </a:r>
            <a:r>
              <a:rPr lang="en-ID" sz="1600" dirty="0" smtClean="0"/>
              <a:t> </a:t>
            </a:r>
            <a:r>
              <a:rPr lang="en-ID" sz="1600" dirty="0"/>
              <a:t>&lt;- </a:t>
            </a:r>
            <a:r>
              <a:rPr lang="en-ID" sz="1600" dirty="0" smtClean="0"/>
              <a:t>factor(</a:t>
            </a:r>
            <a:r>
              <a:rPr lang="en-ID" sz="1600" dirty="0" err="1" smtClean="0"/>
              <a:t>ifelse</a:t>
            </a:r>
            <a:r>
              <a:rPr lang="en-ID" sz="1600" dirty="0" smtClean="0"/>
              <a:t>(</a:t>
            </a:r>
            <a:r>
              <a:rPr lang="en-ID" sz="1600" b="1" dirty="0" err="1" smtClean="0">
                <a:solidFill>
                  <a:srgbClr val="FF0000"/>
                </a:solidFill>
              </a:rPr>
              <a:t>prob.prediksi.train</a:t>
            </a:r>
            <a:r>
              <a:rPr lang="en-ID" sz="1600" b="1" dirty="0" smtClean="0">
                <a:solidFill>
                  <a:srgbClr val="FF0000"/>
                </a:solidFill>
              </a:rPr>
              <a:t>[,</a:t>
            </a:r>
            <a:r>
              <a:rPr lang="en-ID" sz="1600" b="1" dirty="0">
                <a:solidFill>
                  <a:srgbClr val="FF0000"/>
                </a:solidFill>
              </a:rPr>
              <a:t>2] &gt; 0.6, </a:t>
            </a:r>
            <a:r>
              <a:rPr lang="en-ID" sz="1600" dirty="0"/>
              <a:t>1, 0),</a:t>
            </a:r>
          </a:p>
          <a:p>
            <a:r>
              <a:rPr lang="en-ID" sz="1600" dirty="0"/>
              <a:t>	levels = 0:1, labels = c("</a:t>
            </a:r>
            <a:r>
              <a:rPr lang="en-ID" sz="1600" dirty="0" err="1"/>
              <a:t>Tidak</a:t>
            </a:r>
            <a:r>
              <a:rPr lang="en-ID" sz="1600" dirty="0"/>
              <a:t>", "</a:t>
            </a:r>
            <a:r>
              <a:rPr lang="en-ID" sz="1600" dirty="0" err="1"/>
              <a:t>Tertarik</a:t>
            </a:r>
            <a:r>
              <a:rPr lang="en-ID" sz="1600" dirty="0"/>
              <a:t>"))</a:t>
            </a:r>
          </a:p>
          <a:p>
            <a:endParaRPr lang="en-ID" sz="1600" dirty="0"/>
          </a:p>
          <a:p>
            <a:r>
              <a:rPr lang="en-ID" sz="1600" dirty="0"/>
              <a:t>library(caret)</a:t>
            </a:r>
          </a:p>
          <a:p>
            <a:r>
              <a:rPr lang="en-ID" sz="1600" dirty="0" err="1" smtClean="0"/>
              <a:t>confusionMatrix</a:t>
            </a:r>
            <a:r>
              <a:rPr lang="en-ID" sz="1600" dirty="0" smtClean="0"/>
              <a:t>(</a:t>
            </a:r>
            <a:r>
              <a:rPr lang="en-ID" sz="1600" dirty="0" err="1" smtClean="0"/>
              <a:t>prediksi.train</a:t>
            </a:r>
            <a:r>
              <a:rPr lang="en-ID" sz="1600" dirty="0" smtClean="0"/>
              <a:t>, </a:t>
            </a:r>
            <a:r>
              <a:rPr lang="en-ID" sz="1600" dirty="0" err="1" smtClean="0"/>
              <a:t>training</a:t>
            </a:r>
            <a:r>
              <a:rPr lang="en-ID" sz="1600" dirty="0" err="1" smtClean="0"/>
              <a:t>$tertarik</a:t>
            </a:r>
            <a:r>
              <a:rPr lang="en-ID" sz="1600" dirty="0"/>
              <a:t>)</a:t>
            </a:r>
          </a:p>
        </p:txBody>
      </p:sp>
    </p:spTree>
    <p:extLst>
      <p:ext uri="{BB962C8B-B14F-4D97-AF65-F5344CB8AC3E}">
        <p14:creationId xmlns:p14="http://schemas.microsoft.com/office/powerpoint/2010/main" val="4021825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2622" y="232526"/>
            <a:ext cx="7886700" cy="815974"/>
          </a:xfrm>
        </p:spPr>
        <p:txBody>
          <a:bodyPr/>
          <a:lstStyle/>
          <a:p>
            <a:r>
              <a:rPr lang="en-US" dirty="0" smtClean="0"/>
              <a:t>Goodness of Classification Tree</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183</a:t>
            </a:fld>
            <a:endParaRPr lang="id-ID" dirty="0"/>
          </a:p>
        </p:txBody>
      </p:sp>
      <p:pic>
        <p:nvPicPr>
          <p:cNvPr id="9" name="Picture 8"/>
          <p:cNvPicPr>
            <a:picLocks noChangeAspect="1"/>
          </p:cNvPicPr>
          <p:nvPr/>
        </p:nvPicPr>
        <p:blipFill>
          <a:blip r:embed="rId2"/>
          <a:stretch>
            <a:fillRect/>
          </a:stretch>
        </p:blipFill>
        <p:spPr>
          <a:xfrm>
            <a:off x="1282622" y="2298250"/>
            <a:ext cx="5536680" cy="4423226"/>
          </a:xfrm>
          <a:prstGeom prst="rect">
            <a:avLst/>
          </a:prstGeom>
        </p:spPr>
      </p:pic>
      <p:sp>
        <p:nvSpPr>
          <p:cNvPr id="10" name="Rectangle 9"/>
          <p:cNvSpPr/>
          <p:nvPr/>
        </p:nvSpPr>
        <p:spPr>
          <a:xfrm>
            <a:off x="1172072" y="1593222"/>
            <a:ext cx="8352928" cy="461665"/>
          </a:xfrm>
          <a:prstGeom prst="rect">
            <a:avLst/>
          </a:prstGeom>
        </p:spPr>
        <p:txBody>
          <a:bodyPr wrap="square">
            <a:spAutoFit/>
          </a:bodyPr>
          <a:lstStyle/>
          <a:p>
            <a:r>
              <a:rPr lang="en-US" sz="2400" dirty="0" err="1"/>
              <a:t>Andaikan</a:t>
            </a:r>
            <a:r>
              <a:rPr lang="en-US" sz="2400" dirty="0"/>
              <a:t> </a:t>
            </a:r>
            <a:r>
              <a:rPr lang="en-US" sz="2400" dirty="0" err="1"/>
              <a:t>batas</a:t>
            </a:r>
            <a:r>
              <a:rPr lang="en-US" sz="2400" dirty="0"/>
              <a:t> </a:t>
            </a:r>
            <a:r>
              <a:rPr lang="en-US" sz="2400" dirty="0" err="1"/>
              <a:t>peluangnya</a:t>
            </a:r>
            <a:r>
              <a:rPr lang="en-US" sz="2400" dirty="0"/>
              <a:t> </a:t>
            </a:r>
            <a:r>
              <a:rPr lang="en-US" sz="2400" dirty="0" err="1"/>
              <a:t>diganti</a:t>
            </a:r>
            <a:r>
              <a:rPr lang="en-US" sz="2400" dirty="0"/>
              <a:t> </a:t>
            </a:r>
            <a:r>
              <a:rPr lang="en-US" sz="2400" dirty="0" err="1"/>
              <a:t>dari</a:t>
            </a:r>
            <a:r>
              <a:rPr lang="en-US" sz="2400" dirty="0"/>
              <a:t> </a:t>
            </a:r>
            <a:r>
              <a:rPr lang="en-US" sz="2400" dirty="0">
                <a:solidFill>
                  <a:srgbClr val="FF0000"/>
                </a:solidFill>
              </a:rPr>
              <a:t>0.5</a:t>
            </a:r>
            <a:r>
              <a:rPr lang="en-US" sz="2400" dirty="0"/>
              <a:t> </a:t>
            </a:r>
            <a:r>
              <a:rPr lang="en-US" sz="2400" dirty="0" err="1"/>
              <a:t>menjadi</a:t>
            </a:r>
            <a:r>
              <a:rPr lang="en-US" sz="2400" dirty="0"/>
              <a:t> </a:t>
            </a:r>
            <a:r>
              <a:rPr lang="en-US" sz="2400" dirty="0">
                <a:solidFill>
                  <a:srgbClr val="FF0000"/>
                </a:solidFill>
              </a:rPr>
              <a:t>0.3</a:t>
            </a:r>
          </a:p>
        </p:txBody>
      </p:sp>
      <p:sp>
        <p:nvSpPr>
          <p:cNvPr id="11" name="Rectangle 10"/>
          <p:cNvSpPr/>
          <p:nvPr/>
        </p:nvSpPr>
        <p:spPr>
          <a:xfrm>
            <a:off x="3783369" y="4037341"/>
            <a:ext cx="6308282" cy="1323439"/>
          </a:xfrm>
          <a:prstGeom prst="rect">
            <a:avLst/>
          </a:prstGeom>
        </p:spPr>
        <p:txBody>
          <a:bodyPr wrap="square">
            <a:spAutoFit/>
          </a:bodyPr>
          <a:lstStyle/>
          <a:p>
            <a:r>
              <a:rPr lang="en-ID" sz="1600" dirty="0" err="1" smtClean="0"/>
              <a:t>prediksi.train</a:t>
            </a:r>
            <a:r>
              <a:rPr lang="en-ID" sz="1600" dirty="0" smtClean="0"/>
              <a:t> </a:t>
            </a:r>
            <a:r>
              <a:rPr lang="en-ID" sz="1600" dirty="0"/>
              <a:t>&lt;- </a:t>
            </a:r>
            <a:r>
              <a:rPr lang="en-ID" sz="1600" dirty="0" smtClean="0"/>
              <a:t>factor(</a:t>
            </a:r>
            <a:r>
              <a:rPr lang="en-ID" sz="1600" dirty="0" err="1" smtClean="0"/>
              <a:t>ifelse</a:t>
            </a:r>
            <a:r>
              <a:rPr lang="en-ID" sz="1600" dirty="0" smtClean="0"/>
              <a:t>(</a:t>
            </a:r>
            <a:r>
              <a:rPr lang="en-ID" sz="1600" b="1" dirty="0" err="1" smtClean="0">
                <a:solidFill>
                  <a:srgbClr val="FF0000"/>
                </a:solidFill>
              </a:rPr>
              <a:t>prob.prediksi.train</a:t>
            </a:r>
            <a:r>
              <a:rPr lang="en-ID" sz="1600" b="1" dirty="0" smtClean="0">
                <a:solidFill>
                  <a:srgbClr val="FF0000"/>
                </a:solidFill>
              </a:rPr>
              <a:t>[,</a:t>
            </a:r>
            <a:r>
              <a:rPr lang="en-ID" sz="1600" b="1" dirty="0">
                <a:solidFill>
                  <a:srgbClr val="FF0000"/>
                </a:solidFill>
              </a:rPr>
              <a:t>2] &gt; 0.3, </a:t>
            </a:r>
            <a:r>
              <a:rPr lang="en-ID" sz="1600" dirty="0"/>
              <a:t>1, 0),</a:t>
            </a:r>
          </a:p>
          <a:p>
            <a:r>
              <a:rPr lang="en-ID" sz="1600" dirty="0"/>
              <a:t>	levels = 0:1, labels = c("</a:t>
            </a:r>
            <a:r>
              <a:rPr lang="en-ID" sz="1600" dirty="0" err="1"/>
              <a:t>Tidak</a:t>
            </a:r>
            <a:r>
              <a:rPr lang="en-ID" sz="1600" dirty="0"/>
              <a:t>", "</a:t>
            </a:r>
            <a:r>
              <a:rPr lang="en-ID" sz="1600" dirty="0" err="1"/>
              <a:t>Tertarik</a:t>
            </a:r>
            <a:r>
              <a:rPr lang="en-ID" sz="1600" dirty="0"/>
              <a:t>"))</a:t>
            </a:r>
          </a:p>
          <a:p>
            <a:endParaRPr lang="en-ID" sz="1600" dirty="0"/>
          </a:p>
          <a:p>
            <a:r>
              <a:rPr lang="en-ID" sz="1600" dirty="0"/>
              <a:t>library(caret)</a:t>
            </a:r>
          </a:p>
          <a:p>
            <a:r>
              <a:rPr lang="en-ID" sz="1600" dirty="0" err="1" smtClean="0"/>
              <a:t>confusionMatrix</a:t>
            </a:r>
            <a:r>
              <a:rPr lang="en-ID" sz="1600" dirty="0" smtClean="0"/>
              <a:t>(</a:t>
            </a:r>
            <a:r>
              <a:rPr lang="en-ID" sz="1600" dirty="0" err="1" smtClean="0"/>
              <a:t>prediksi.train</a:t>
            </a:r>
            <a:r>
              <a:rPr lang="en-ID" sz="1600" dirty="0" smtClean="0"/>
              <a:t>, </a:t>
            </a:r>
            <a:r>
              <a:rPr lang="en-ID" sz="1600" dirty="0" err="1" smtClean="0"/>
              <a:t>training$</a:t>
            </a:r>
            <a:r>
              <a:rPr lang="en-ID" sz="1600" dirty="0" err="1" smtClean="0"/>
              <a:t>tertarik</a:t>
            </a:r>
            <a:r>
              <a:rPr lang="en-ID" sz="1600" dirty="0"/>
              <a:t>)</a:t>
            </a:r>
          </a:p>
        </p:txBody>
      </p:sp>
    </p:spTree>
    <p:extLst>
      <p:ext uri="{BB962C8B-B14F-4D97-AF65-F5344CB8AC3E}">
        <p14:creationId xmlns:p14="http://schemas.microsoft.com/office/powerpoint/2010/main" val="342325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410" y="340251"/>
            <a:ext cx="7886700" cy="815974"/>
          </a:xfrm>
        </p:spPr>
        <p:txBody>
          <a:bodyPr/>
          <a:lstStyle/>
          <a:p>
            <a:r>
              <a:rPr lang="en-US" dirty="0" smtClean="0"/>
              <a:t>Goodness of Classification Tree</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184</a:t>
            </a:fld>
            <a:endParaRPr lang="id-ID" dirty="0"/>
          </a:p>
        </p:txBody>
      </p:sp>
      <p:graphicFrame>
        <p:nvGraphicFramePr>
          <p:cNvPr id="8" name="Table 7"/>
          <p:cNvGraphicFramePr>
            <a:graphicFrameLocks noGrp="1"/>
          </p:cNvGraphicFramePr>
          <p:nvPr>
            <p:extLst>
              <p:ext uri="{D42A27DB-BD31-4B8C-83A1-F6EECF244321}">
                <p14:modId xmlns:p14="http://schemas.microsoft.com/office/powerpoint/2010/main" val="2390078108"/>
              </p:ext>
            </p:extLst>
          </p:nvPr>
        </p:nvGraphicFramePr>
        <p:xfrm>
          <a:off x="1947323" y="1734199"/>
          <a:ext cx="8101452" cy="2072640"/>
        </p:xfrm>
        <a:graphic>
          <a:graphicData uri="http://schemas.openxmlformats.org/drawingml/2006/table">
            <a:tbl>
              <a:tblPr firstRow="1" bandRow="1">
                <a:tableStyleId>{5C22544A-7EE6-4342-B048-85BDC9FD1C3A}</a:tableStyleId>
              </a:tblPr>
              <a:tblGrid>
                <a:gridCol w="1890210">
                  <a:extLst>
                    <a:ext uri="{9D8B030D-6E8A-4147-A177-3AD203B41FA5}">
                      <a16:colId xmlns:a16="http://schemas.microsoft.com/office/drawing/2014/main" val="20000"/>
                    </a:ext>
                  </a:extLst>
                </a:gridCol>
                <a:gridCol w="1890210">
                  <a:extLst>
                    <a:ext uri="{9D8B030D-6E8A-4147-A177-3AD203B41FA5}">
                      <a16:colId xmlns:a16="http://schemas.microsoft.com/office/drawing/2014/main" val="20001"/>
                    </a:ext>
                  </a:extLst>
                </a:gridCol>
                <a:gridCol w="2001343">
                  <a:extLst>
                    <a:ext uri="{9D8B030D-6E8A-4147-A177-3AD203B41FA5}">
                      <a16:colId xmlns:a16="http://schemas.microsoft.com/office/drawing/2014/main" val="20002"/>
                    </a:ext>
                  </a:extLst>
                </a:gridCol>
                <a:gridCol w="2319689">
                  <a:extLst>
                    <a:ext uri="{9D8B030D-6E8A-4147-A177-3AD203B41FA5}">
                      <a16:colId xmlns:a16="http://schemas.microsoft.com/office/drawing/2014/main" val="20003"/>
                    </a:ext>
                  </a:extLst>
                </a:gridCol>
              </a:tblGrid>
              <a:tr h="370840">
                <a:tc>
                  <a:txBody>
                    <a:bodyPr/>
                    <a:lstStyle/>
                    <a:p>
                      <a:pPr algn="r"/>
                      <a:r>
                        <a:rPr lang="en-US" sz="2800" dirty="0" smtClean="0"/>
                        <a:t>Cut-Off</a:t>
                      </a:r>
                      <a:endParaRPr lang="en-US" sz="2800" dirty="0"/>
                    </a:p>
                  </a:txBody>
                  <a:tcPr/>
                </a:tc>
                <a:tc>
                  <a:txBody>
                    <a:bodyPr/>
                    <a:lstStyle/>
                    <a:p>
                      <a:pPr algn="r"/>
                      <a:r>
                        <a:rPr lang="en-US" sz="2800" smtClean="0"/>
                        <a:t>Accuracy</a:t>
                      </a:r>
                      <a:endParaRPr lang="en-US" sz="2800"/>
                    </a:p>
                  </a:txBody>
                  <a:tcPr/>
                </a:tc>
                <a:tc>
                  <a:txBody>
                    <a:bodyPr/>
                    <a:lstStyle/>
                    <a:p>
                      <a:pPr algn="r"/>
                      <a:r>
                        <a:rPr lang="en-US" sz="2800" smtClean="0"/>
                        <a:t>Sensitivity</a:t>
                      </a:r>
                      <a:endParaRPr lang="en-US" sz="2800"/>
                    </a:p>
                  </a:txBody>
                  <a:tcPr/>
                </a:tc>
                <a:tc>
                  <a:txBody>
                    <a:bodyPr/>
                    <a:lstStyle/>
                    <a:p>
                      <a:pPr algn="r"/>
                      <a:r>
                        <a:rPr lang="en-US" sz="2800" smtClean="0"/>
                        <a:t>Specificity</a:t>
                      </a:r>
                      <a:endParaRPr lang="en-US" sz="2800"/>
                    </a:p>
                  </a:txBody>
                  <a:tcPr/>
                </a:tc>
                <a:extLst>
                  <a:ext uri="{0D108BD9-81ED-4DB2-BD59-A6C34878D82A}">
                    <a16:rowId xmlns:a16="http://schemas.microsoft.com/office/drawing/2014/main" val="10000"/>
                  </a:ext>
                </a:extLst>
              </a:tr>
              <a:tr h="370840">
                <a:tc>
                  <a:txBody>
                    <a:bodyPr/>
                    <a:lstStyle/>
                    <a:p>
                      <a:pPr algn="r"/>
                      <a:r>
                        <a:rPr lang="en-US" sz="2800" smtClean="0"/>
                        <a:t>0.3</a:t>
                      </a:r>
                      <a:endParaRPr lang="en-US" sz="2800"/>
                    </a:p>
                  </a:txBody>
                  <a:tcPr/>
                </a:tc>
                <a:tc>
                  <a:txBody>
                    <a:bodyPr/>
                    <a:lstStyle/>
                    <a:p>
                      <a:pPr algn="r"/>
                      <a:r>
                        <a:rPr lang="en-US" sz="2800" dirty="0" smtClean="0"/>
                        <a:t>91.61%</a:t>
                      </a:r>
                      <a:endParaRPr lang="en-US" sz="2800" dirty="0"/>
                    </a:p>
                  </a:txBody>
                  <a:tcPr/>
                </a:tc>
                <a:tc>
                  <a:txBody>
                    <a:bodyPr/>
                    <a:lstStyle/>
                    <a:p>
                      <a:pPr algn="r"/>
                      <a:r>
                        <a:rPr lang="en-US" sz="2800" dirty="0" smtClean="0"/>
                        <a:t>92.93%</a:t>
                      </a:r>
                      <a:endParaRPr lang="en-US" sz="2800" dirty="0"/>
                    </a:p>
                  </a:txBody>
                  <a:tcPr/>
                </a:tc>
                <a:tc>
                  <a:txBody>
                    <a:bodyPr/>
                    <a:lstStyle/>
                    <a:p>
                      <a:pPr algn="r"/>
                      <a:r>
                        <a:rPr lang="en-US" sz="2800" dirty="0" smtClean="0"/>
                        <a:t>88.62%</a:t>
                      </a:r>
                      <a:endParaRPr lang="en-US" sz="2800" dirty="0"/>
                    </a:p>
                  </a:txBody>
                  <a:tcPr/>
                </a:tc>
                <a:extLst>
                  <a:ext uri="{0D108BD9-81ED-4DB2-BD59-A6C34878D82A}">
                    <a16:rowId xmlns:a16="http://schemas.microsoft.com/office/drawing/2014/main" val="10001"/>
                  </a:ext>
                </a:extLst>
              </a:tr>
              <a:tr h="370840">
                <a:tc>
                  <a:txBody>
                    <a:bodyPr/>
                    <a:lstStyle/>
                    <a:p>
                      <a:pPr algn="r"/>
                      <a:r>
                        <a:rPr lang="en-US" sz="2800" smtClean="0"/>
                        <a:t>0.5</a:t>
                      </a:r>
                      <a:endParaRPr lang="en-US" sz="2800"/>
                    </a:p>
                  </a:txBody>
                  <a:tcPr/>
                </a:tc>
                <a:tc>
                  <a:txBody>
                    <a:bodyPr/>
                    <a:lstStyle/>
                    <a:p>
                      <a:pPr algn="r"/>
                      <a:r>
                        <a:rPr lang="en-US" sz="2800" smtClean="0"/>
                        <a:t>92.25%</a:t>
                      </a:r>
                      <a:endParaRPr lang="en-US" sz="2800"/>
                    </a:p>
                  </a:txBody>
                  <a:tcPr/>
                </a:tc>
                <a:tc>
                  <a:txBody>
                    <a:bodyPr/>
                    <a:lstStyle/>
                    <a:p>
                      <a:pPr algn="r"/>
                      <a:r>
                        <a:rPr lang="en-US" sz="2800" dirty="0" smtClean="0"/>
                        <a:t>94.80%</a:t>
                      </a:r>
                      <a:endParaRPr lang="en-US" sz="2800" dirty="0"/>
                    </a:p>
                  </a:txBody>
                  <a:tcPr/>
                </a:tc>
                <a:tc>
                  <a:txBody>
                    <a:bodyPr/>
                    <a:lstStyle/>
                    <a:p>
                      <a:pPr algn="r"/>
                      <a:r>
                        <a:rPr lang="en-US" sz="2800" dirty="0" smtClean="0"/>
                        <a:t>86.53%</a:t>
                      </a:r>
                      <a:endParaRPr lang="en-US" sz="2800" dirty="0"/>
                    </a:p>
                  </a:txBody>
                  <a:tcPr/>
                </a:tc>
                <a:extLst>
                  <a:ext uri="{0D108BD9-81ED-4DB2-BD59-A6C34878D82A}">
                    <a16:rowId xmlns:a16="http://schemas.microsoft.com/office/drawing/2014/main" val="10002"/>
                  </a:ext>
                </a:extLst>
              </a:tr>
              <a:tr h="370840">
                <a:tc>
                  <a:txBody>
                    <a:bodyPr/>
                    <a:lstStyle/>
                    <a:p>
                      <a:pPr algn="r"/>
                      <a:r>
                        <a:rPr lang="en-US" sz="2800" smtClean="0"/>
                        <a:t>0.6</a:t>
                      </a:r>
                      <a:endParaRPr lang="en-US" sz="2800"/>
                    </a:p>
                  </a:txBody>
                  <a:tcPr/>
                </a:tc>
                <a:tc>
                  <a:txBody>
                    <a:bodyPr/>
                    <a:lstStyle/>
                    <a:p>
                      <a:pPr algn="r"/>
                      <a:r>
                        <a:rPr lang="en-US" sz="2800" dirty="0" smtClean="0"/>
                        <a:t>91.61%</a:t>
                      </a:r>
                      <a:endParaRPr lang="en-US" sz="2800" dirty="0"/>
                    </a:p>
                  </a:txBody>
                  <a:tcPr/>
                </a:tc>
                <a:tc>
                  <a:txBody>
                    <a:bodyPr/>
                    <a:lstStyle/>
                    <a:p>
                      <a:pPr algn="r"/>
                      <a:r>
                        <a:rPr lang="en-US" sz="2800" dirty="0" smtClean="0"/>
                        <a:t>97.60%</a:t>
                      </a:r>
                      <a:endParaRPr lang="en-US" sz="2800" dirty="0"/>
                    </a:p>
                  </a:txBody>
                  <a:tcPr/>
                </a:tc>
                <a:tc>
                  <a:txBody>
                    <a:bodyPr/>
                    <a:lstStyle/>
                    <a:p>
                      <a:pPr algn="r"/>
                      <a:r>
                        <a:rPr lang="en-US" sz="2800" dirty="0" smtClean="0"/>
                        <a:t>78.14%</a:t>
                      </a:r>
                      <a:endParaRPr lang="en-US" sz="28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7040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240362"/>
            <a:ext cx="7886700" cy="1325563"/>
          </a:xfrm>
        </p:spPr>
        <p:txBody>
          <a:bodyPr/>
          <a:lstStyle/>
          <a:p>
            <a:r>
              <a:rPr lang="en-US" dirty="0"/>
              <a:t>ROC </a:t>
            </a:r>
            <a:r>
              <a:rPr lang="en-US" dirty="0" smtClean="0"/>
              <a:t>Curve</a:t>
            </a:r>
            <a:endParaRPr lang="en-US" dirty="0"/>
          </a:p>
        </p:txBody>
      </p:sp>
      <p:sp>
        <p:nvSpPr>
          <p:cNvPr id="3" name="Content Placeholder 2"/>
          <p:cNvSpPr>
            <a:spLocks noGrp="1"/>
          </p:cNvSpPr>
          <p:nvPr>
            <p:ph idx="1"/>
          </p:nvPr>
        </p:nvSpPr>
        <p:spPr/>
        <p:txBody>
          <a:bodyPr/>
          <a:lstStyle/>
          <a:p>
            <a:r>
              <a:rPr lang="en-US" dirty="0"/>
              <a:t>An ideal ROC curve is a vertical line from the origin to a sensitivity of 1, and then a horizontal line along sensitivity of 1 for all level of (1 – specificity)</a:t>
            </a:r>
          </a:p>
          <a:p>
            <a:r>
              <a:rPr lang="en-US" dirty="0"/>
              <a:t>ROC curve is usually used to compare competing model</a:t>
            </a:r>
          </a:p>
          <a:p>
            <a:r>
              <a:rPr lang="en-US" dirty="0"/>
              <a:t>A numerical measure of how close the ROC curve match the ideal curve is computed by comparing the area under the curve to 1.  It turns out the area is equal to the </a:t>
            </a:r>
            <a:r>
              <a:rPr lang="en-US" u="sng" dirty="0"/>
              <a:t>c statistic.</a:t>
            </a:r>
            <a:endParaRPr lang="id-ID" u="sng" dirty="0"/>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185</a:t>
            </a:fld>
            <a:endParaRPr lang="id-ID" dirty="0"/>
          </a:p>
        </p:txBody>
      </p:sp>
    </p:spTree>
    <p:extLst>
      <p:ext uri="{BB962C8B-B14F-4D97-AF65-F5344CB8AC3E}">
        <p14:creationId xmlns:p14="http://schemas.microsoft.com/office/powerpoint/2010/main" val="48273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113" y="-212253"/>
            <a:ext cx="7886700" cy="1325563"/>
          </a:xfrm>
        </p:spPr>
        <p:txBody>
          <a:bodyPr/>
          <a:lstStyle/>
          <a:p>
            <a:r>
              <a:rPr lang="en-US" dirty="0"/>
              <a:t>ROC Curve</a:t>
            </a:r>
          </a:p>
        </p:txBody>
      </p:sp>
      <p:sp>
        <p:nvSpPr>
          <p:cNvPr id="5" name="Slide Number Placeholder 4"/>
          <p:cNvSpPr>
            <a:spLocks noGrp="1"/>
          </p:cNvSpPr>
          <p:nvPr>
            <p:ph type="sldNum" sz="quarter" idx="12"/>
          </p:nvPr>
        </p:nvSpPr>
        <p:spPr/>
        <p:txBody>
          <a:bodyPr/>
          <a:lstStyle/>
          <a:p>
            <a:fld id="{FA84F1FF-EA00-4DFC-8ABA-92BCB195DC3B}" type="slidenum">
              <a:rPr lang="id-ID" smtClean="0"/>
              <a:t>186</a:t>
            </a:fld>
            <a:endParaRPr lang="id-ID" dirty="0"/>
          </a:p>
        </p:txBody>
      </p:sp>
      <p:grpSp>
        <p:nvGrpSpPr>
          <p:cNvPr id="6" name="Group 3"/>
          <p:cNvGrpSpPr>
            <a:grpSpLocks/>
          </p:cNvGrpSpPr>
          <p:nvPr/>
        </p:nvGrpSpPr>
        <p:grpSpPr bwMode="auto">
          <a:xfrm>
            <a:off x="3317875" y="1636295"/>
            <a:ext cx="5084980" cy="4457002"/>
            <a:chOff x="713" y="953"/>
            <a:chExt cx="3500" cy="3025"/>
          </a:xfrm>
        </p:grpSpPr>
        <p:sp>
          <p:nvSpPr>
            <p:cNvPr id="7" name="Freeform 4"/>
            <p:cNvSpPr>
              <a:spLocks/>
            </p:cNvSpPr>
            <p:nvPr/>
          </p:nvSpPr>
          <p:spPr bwMode="auto">
            <a:xfrm>
              <a:off x="1521" y="1142"/>
              <a:ext cx="1228" cy="2166"/>
            </a:xfrm>
            <a:custGeom>
              <a:avLst/>
              <a:gdLst/>
              <a:ahLst/>
              <a:cxnLst>
                <a:cxn ang="0">
                  <a:pos x="0" y="12996"/>
                </a:cxn>
                <a:cxn ang="0">
                  <a:pos x="0" y="11878"/>
                </a:cxn>
                <a:cxn ang="0">
                  <a:pos x="134" y="11878"/>
                </a:cxn>
                <a:cxn ang="0">
                  <a:pos x="134" y="10621"/>
                </a:cxn>
                <a:cxn ang="0">
                  <a:pos x="268" y="10621"/>
                </a:cxn>
                <a:cxn ang="0">
                  <a:pos x="268" y="10062"/>
                </a:cxn>
                <a:cxn ang="0">
                  <a:pos x="401" y="10062"/>
                </a:cxn>
                <a:cxn ang="0">
                  <a:pos x="401" y="9782"/>
                </a:cxn>
                <a:cxn ang="0">
                  <a:pos x="535" y="9782"/>
                </a:cxn>
                <a:cxn ang="0">
                  <a:pos x="535" y="9643"/>
                </a:cxn>
                <a:cxn ang="0">
                  <a:pos x="669" y="9643"/>
                </a:cxn>
                <a:cxn ang="0">
                  <a:pos x="669" y="9503"/>
                </a:cxn>
                <a:cxn ang="0">
                  <a:pos x="803" y="9503"/>
                </a:cxn>
                <a:cxn ang="0">
                  <a:pos x="803" y="7826"/>
                </a:cxn>
                <a:cxn ang="0">
                  <a:pos x="938" y="7826"/>
                </a:cxn>
                <a:cxn ang="0">
                  <a:pos x="938" y="7407"/>
                </a:cxn>
                <a:cxn ang="0">
                  <a:pos x="1071" y="7407"/>
                </a:cxn>
                <a:cxn ang="0">
                  <a:pos x="1071" y="6569"/>
                </a:cxn>
                <a:cxn ang="0">
                  <a:pos x="1206" y="6569"/>
                </a:cxn>
                <a:cxn ang="0">
                  <a:pos x="1206" y="6289"/>
                </a:cxn>
                <a:cxn ang="0">
                  <a:pos x="1608" y="6289"/>
                </a:cxn>
                <a:cxn ang="0">
                  <a:pos x="1608" y="5869"/>
                </a:cxn>
                <a:cxn ang="0">
                  <a:pos x="1742" y="5869"/>
                </a:cxn>
                <a:cxn ang="0">
                  <a:pos x="1742" y="5589"/>
                </a:cxn>
                <a:cxn ang="0">
                  <a:pos x="1875" y="5589"/>
                </a:cxn>
                <a:cxn ang="0">
                  <a:pos x="1875" y="5450"/>
                </a:cxn>
                <a:cxn ang="0">
                  <a:pos x="2277" y="5450"/>
                </a:cxn>
                <a:cxn ang="0">
                  <a:pos x="2277" y="4612"/>
                </a:cxn>
                <a:cxn ang="0">
                  <a:pos x="2412" y="4612"/>
                </a:cxn>
                <a:cxn ang="0">
                  <a:pos x="2412" y="3913"/>
                </a:cxn>
                <a:cxn ang="0">
                  <a:pos x="2814" y="3913"/>
                </a:cxn>
                <a:cxn ang="0">
                  <a:pos x="2814" y="3774"/>
                </a:cxn>
                <a:cxn ang="0">
                  <a:pos x="2948" y="3774"/>
                </a:cxn>
                <a:cxn ang="0">
                  <a:pos x="2948" y="3633"/>
                </a:cxn>
                <a:cxn ang="0">
                  <a:pos x="3216" y="3633"/>
                </a:cxn>
                <a:cxn ang="0">
                  <a:pos x="3216" y="3073"/>
                </a:cxn>
                <a:cxn ang="0">
                  <a:pos x="3351" y="3073"/>
                </a:cxn>
                <a:cxn ang="0">
                  <a:pos x="3351" y="2794"/>
                </a:cxn>
                <a:cxn ang="0">
                  <a:pos x="3483" y="2794"/>
                </a:cxn>
                <a:cxn ang="0">
                  <a:pos x="3618" y="2655"/>
                </a:cxn>
                <a:cxn ang="0">
                  <a:pos x="3618" y="2515"/>
                </a:cxn>
                <a:cxn ang="0">
                  <a:pos x="3751" y="2515"/>
                </a:cxn>
                <a:cxn ang="0">
                  <a:pos x="3751" y="2235"/>
                </a:cxn>
                <a:cxn ang="0">
                  <a:pos x="3886" y="2235"/>
                </a:cxn>
                <a:cxn ang="0">
                  <a:pos x="3886" y="2096"/>
                </a:cxn>
                <a:cxn ang="0">
                  <a:pos x="4020" y="2096"/>
                </a:cxn>
                <a:cxn ang="0">
                  <a:pos x="4020" y="1956"/>
                </a:cxn>
                <a:cxn ang="0">
                  <a:pos x="4825" y="1956"/>
                </a:cxn>
                <a:cxn ang="0">
                  <a:pos x="4825" y="1537"/>
                </a:cxn>
                <a:cxn ang="0">
                  <a:pos x="5092" y="1537"/>
                </a:cxn>
                <a:cxn ang="0">
                  <a:pos x="5092" y="1258"/>
                </a:cxn>
                <a:cxn ang="0">
                  <a:pos x="5226" y="1258"/>
                </a:cxn>
                <a:cxn ang="0">
                  <a:pos x="5226" y="839"/>
                </a:cxn>
                <a:cxn ang="0">
                  <a:pos x="5628" y="839"/>
                </a:cxn>
                <a:cxn ang="0">
                  <a:pos x="5628" y="699"/>
                </a:cxn>
                <a:cxn ang="0">
                  <a:pos x="5763" y="699"/>
                </a:cxn>
                <a:cxn ang="0">
                  <a:pos x="5763" y="560"/>
                </a:cxn>
                <a:cxn ang="0">
                  <a:pos x="6969" y="560"/>
                </a:cxn>
                <a:cxn ang="0">
                  <a:pos x="6969" y="280"/>
                </a:cxn>
                <a:cxn ang="0">
                  <a:pos x="7102" y="280"/>
                </a:cxn>
                <a:cxn ang="0">
                  <a:pos x="7237" y="139"/>
                </a:cxn>
                <a:cxn ang="0">
                  <a:pos x="7370" y="139"/>
                </a:cxn>
                <a:cxn ang="0">
                  <a:pos x="7370" y="0"/>
                </a:cxn>
              </a:cxnLst>
              <a:rect l="0" t="0" r="r" b="b"/>
              <a:pathLst>
                <a:path w="7370" h="12996">
                  <a:moveTo>
                    <a:pt x="0" y="12996"/>
                  </a:moveTo>
                  <a:lnTo>
                    <a:pt x="0" y="11878"/>
                  </a:lnTo>
                  <a:lnTo>
                    <a:pt x="134" y="11878"/>
                  </a:lnTo>
                  <a:lnTo>
                    <a:pt x="134" y="10621"/>
                  </a:lnTo>
                  <a:lnTo>
                    <a:pt x="268" y="10621"/>
                  </a:lnTo>
                  <a:lnTo>
                    <a:pt x="268" y="10062"/>
                  </a:lnTo>
                  <a:lnTo>
                    <a:pt x="401" y="10062"/>
                  </a:lnTo>
                  <a:lnTo>
                    <a:pt x="401" y="9782"/>
                  </a:lnTo>
                  <a:lnTo>
                    <a:pt x="535" y="9782"/>
                  </a:lnTo>
                  <a:lnTo>
                    <a:pt x="535" y="9643"/>
                  </a:lnTo>
                  <a:lnTo>
                    <a:pt x="669" y="9643"/>
                  </a:lnTo>
                  <a:lnTo>
                    <a:pt x="669" y="9503"/>
                  </a:lnTo>
                  <a:lnTo>
                    <a:pt x="803" y="9503"/>
                  </a:lnTo>
                  <a:lnTo>
                    <a:pt x="803" y="7826"/>
                  </a:lnTo>
                  <a:lnTo>
                    <a:pt x="938" y="7826"/>
                  </a:lnTo>
                  <a:lnTo>
                    <a:pt x="938" y="7407"/>
                  </a:lnTo>
                  <a:lnTo>
                    <a:pt x="1071" y="7407"/>
                  </a:lnTo>
                  <a:lnTo>
                    <a:pt x="1071" y="6569"/>
                  </a:lnTo>
                  <a:lnTo>
                    <a:pt x="1206" y="6569"/>
                  </a:lnTo>
                  <a:lnTo>
                    <a:pt x="1206" y="6289"/>
                  </a:lnTo>
                  <a:lnTo>
                    <a:pt x="1608" y="6289"/>
                  </a:lnTo>
                  <a:lnTo>
                    <a:pt x="1608" y="5869"/>
                  </a:lnTo>
                  <a:lnTo>
                    <a:pt x="1742" y="5869"/>
                  </a:lnTo>
                  <a:lnTo>
                    <a:pt x="1742" y="5589"/>
                  </a:lnTo>
                  <a:lnTo>
                    <a:pt x="1875" y="5589"/>
                  </a:lnTo>
                  <a:lnTo>
                    <a:pt x="1875" y="5450"/>
                  </a:lnTo>
                  <a:lnTo>
                    <a:pt x="2277" y="5450"/>
                  </a:lnTo>
                  <a:lnTo>
                    <a:pt x="2277" y="4612"/>
                  </a:lnTo>
                  <a:lnTo>
                    <a:pt x="2412" y="4612"/>
                  </a:lnTo>
                  <a:lnTo>
                    <a:pt x="2412" y="3913"/>
                  </a:lnTo>
                  <a:lnTo>
                    <a:pt x="2814" y="3913"/>
                  </a:lnTo>
                  <a:lnTo>
                    <a:pt x="2814" y="3774"/>
                  </a:lnTo>
                  <a:lnTo>
                    <a:pt x="2948" y="3774"/>
                  </a:lnTo>
                  <a:lnTo>
                    <a:pt x="2948" y="3633"/>
                  </a:lnTo>
                  <a:lnTo>
                    <a:pt x="3216" y="3633"/>
                  </a:lnTo>
                  <a:lnTo>
                    <a:pt x="3216" y="3073"/>
                  </a:lnTo>
                  <a:lnTo>
                    <a:pt x="3351" y="3073"/>
                  </a:lnTo>
                  <a:lnTo>
                    <a:pt x="3351" y="2794"/>
                  </a:lnTo>
                  <a:lnTo>
                    <a:pt x="3483" y="2794"/>
                  </a:lnTo>
                  <a:lnTo>
                    <a:pt x="3618" y="2655"/>
                  </a:lnTo>
                  <a:lnTo>
                    <a:pt x="3618" y="2515"/>
                  </a:lnTo>
                  <a:lnTo>
                    <a:pt x="3751" y="2515"/>
                  </a:lnTo>
                  <a:lnTo>
                    <a:pt x="3751" y="2235"/>
                  </a:lnTo>
                  <a:lnTo>
                    <a:pt x="3886" y="2235"/>
                  </a:lnTo>
                  <a:lnTo>
                    <a:pt x="3886" y="2096"/>
                  </a:lnTo>
                  <a:lnTo>
                    <a:pt x="4020" y="2096"/>
                  </a:lnTo>
                  <a:lnTo>
                    <a:pt x="4020" y="1956"/>
                  </a:lnTo>
                  <a:lnTo>
                    <a:pt x="4825" y="1956"/>
                  </a:lnTo>
                  <a:lnTo>
                    <a:pt x="4825" y="1537"/>
                  </a:lnTo>
                  <a:lnTo>
                    <a:pt x="5092" y="1537"/>
                  </a:lnTo>
                  <a:lnTo>
                    <a:pt x="5092" y="1258"/>
                  </a:lnTo>
                  <a:lnTo>
                    <a:pt x="5226" y="1258"/>
                  </a:lnTo>
                  <a:lnTo>
                    <a:pt x="5226" y="839"/>
                  </a:lnTo>
                  <a:lnTo>
                    <a:pt x="5628" y="839"/>
                  </a:lnTo>
                  <a:lnTo>
                    <a:pt x="5628" y="699"/>
                  </a:lnTo>
                  <a:lnTo>
                    <a:pt x="5763" y="699"/>
                  </a:lnTo>
                  <a:lnTo>
                    <a:pt x="5763" y="560"/>
                  </a:lnTo>
                  <a:lnTo>
                    <a:pt x="6969" y="560"/>
                  </a:lnTo>
                  <a:lnTo>
                    <a:pt x="6969" y="280"/>
                  </a:lnTo>
                  <a:lnTo>
                    <a:pt x="7102" y="280"/>
                  </a:lnTo>
                  <a:lnTo>
                    <a:pt x="7237" y="139"/>
                  </a:lnTo>
                  <a:lnTo>
                    <a:pt x="7370" y="139"/>
                  </a:lnTo>
                  <a:lnTo>
                    <a:pt x="7370" y="0"/>
                  </a:lnTo>
                </a:path>
              </a:pathLst>
            </a:custGeom>
            <a:noFill/>
            <a:ln w="28575" cmpd="sng">
              <a:solidFill>
                <a:srgbClr val="990099"/>
              </a:solidFill>
              <a:prstDash val="solid"/>
              <a:round/>
              <a:headEnd/>
              <a:tailEnd/>
            </a:ln>
          </p:spPr>
          <p:txBody>
            <a:bodyPr/>
            <a:lstStyle/>
            <a:p>
              <a:endParaRPr lang="en-US"/>
            </a:p>
          </p:txBody>
        </p:sp>
        <p:sp>
          <p:nvSpPr>
            <p:cNvPr id="8" name="Freeform 5"/>
            <p:cNvSpPr>
              <a:spLocks/>
            </p:cNvSpPr>
            <p:nvPr/>
          </p:nvSpPr>
          <p:spPr bwMode="auto">
            <a:xfrm>
              <a:off x="2749" y="1003"/>
              <a:ext cx="1005" cy="139"/>
            </a:xfrm>
            <a:custGeom>
              <a:avLst/>
              <a:gdLst/>
              <a:ahLst/>
              <a:cxnLst>
                <a:cxn ang="0">
                  <a:pos x="0" y="838"/>
                </a:cxn>
                <a:cxn ang="0">
                  <a:pos x="135" y="838"/>
                </a:cxn>
                <a:cxn ang="0">
                  <a:pos x="135" y="698"/>
                </a:cxn>
                <a:cxn ang="0">
                  <a:pos x="537" y="698"/>
                </a:cxn>
                <a:cxn ang="0">
                  <a:pos x="537" y="558"/>
                </a:cxn>
                <a:cxn ang="0">
                  <a:pos x="1743" y="558"/>
                </a:cxn>
                <a:cxn ang="0">
                  <a:pos x="1743" y="279"/>
                </a:cxn>
                <a:cxn ang="0">
                  <a:pos x="2012" y="279"/>
                </a:cxn>
                <a:cxn ang="0">
                  <a:pos x="2012" y="139"/>
                </a:cxn>
                <a:cxn ang="0">
                  <a:pos x="2279" y="139"/>
                </a:cxn>
                <a:cxn ang="0">
                  <a:pos x="2279" y="0"/>
                </a:cxn>
                <a:cxn ang="0">
                  <a:pos x="6031" y="0"/>
                </a:cxn>
              </a:cxnLst>
              <a:rect l="0" t="0" r="r" b="b"/>
              <a:pathLst>
                <a:path w="6031" h="838">
                  <a:moveTo>
                    <a:pt x="0" y="838"/>
                  </a:moveTo>
                  <a:lnTo>
                    <a:pt x="135" y="838"/>
                  </a:lnTo>
                  <a:lnTo>
                    <a:pt x="135" y="698"/>
                  </a:lnTo>
                  <a:lnTo>
                    <a:pt x="537" y="698"/>
                  </a:lnTo>
                  <a:lnTo>
                    <a:pt x="537" y="558"/>
                  </a:lnTo>
                  <a:lnTo>
                    <a:pt x="1743" y="558"/>
                  </a:lnTo>
                  <a:lnTo>
                    <a:pt x="1743" y="279"/>
                  </a:lnTo>
                  <a:lnTo>
                    <a:pt x="2012" y="279"/>
                  </a:lnTo>
                  <a:lnTo>
                    <a:pt x="2012" y="139"/>
                  </a:lnTo>
                  <a:lnTo>
                    <a:pt x="2279" y="139"/>
                  </a:lnTo>
                  <a:lnTo>
                    <a:pt x="2279" y="0"/>
                  </a:lnTo>
                  <a:lnTo>
                    <a:pt x="6031" y="0"/>
                  </a:lnTo>
                </a:path>
              </a:pathLst>
            </a:custGeom>
            <a:noFill/>
            <a:ln w="28575" cmpd="sng">
              <a:solidFill>
                <a:srgbClr val="990099"/>
              </a:solidFill>
              <a:prstDash val="solid"/>
              <a:round/>
              <a:headEnd/>
              <a:tailEnd/>
            </a:ln>
          </p:spPr>
          <p:txBody>
            <a:bodyPr/>
            <a:lstStyle/>
            <a:p>
              <a:endParaRPr lang="en-US"/>
            </a:p>
          </p:txBody>
        </p:sp>
        <p:sp>
          <p:nvSpPr>
            <p:cNvPr id="9" name="Rectangle 6"/>
            <p:cNvSpPr>
              <a:spLocks noChangeArrowheads="1"/>
            </p:cNvSpPr>
            <p:nvPr/>
          </p:nvSpPr>
          <p:spPr bwMode="auto">
            <a:xfrm>
              <a:off x="1481" y="953"/>
              <a:ext cx="2313" cy="2428"/>
            </a:xfrm>
            <a:prstGeom prst="rect">
              <a:avLst/>
            </a:prstGeom>
            <a:noFill/>
            <a:ln w="19050">
              <a:solidFill>
                <a:srgbClr val="000000"/>
              </a:solidFill>
              <a:miter lim="800000"/>
              <a:headEnd/>
              <a:tailEnd/>
            </a:ln>
          </p:spPr>
          <p:txBody>
            <a:bodyPr/>
            <a:lstStyle/>
            <a:p>
              <a:endParaRPr lang="en-US"/>
            </a:p>
          </p:txBody>
        </p:sp>
        <p:sp>
          <p:nvSpPr>
            <p:cNvPr id="10" name="Text Box 7"/>
            <p:cNvSpPr txBox="1">
              <a:spLocks noChangeArrowheads="1"/>
            </p:cNvSpPr>
            <p:nvPr/>
          </p:nvSpPr>
          <p:spPr bwMode="auto">
            <a:xfrm rot="-5400000">
              <a:off x="271" y="2067"/>
              <a:ext cx="1211" cy="327"/>
            </a:xfrm>
            <a:prstGeom prst="rect">
              <a:avLst/>
            </a:prstGeom>
            <a:noFill/>
            <a:ln w="19050">
              <a:noFill/>
              <a:miter lim="800000"/>
              <a:headEnd/>
              <a:tailEnd type="none" w="sm" len="med"/>
            </a:ln>
            <a:effectLst/>
          </p:spPr>
          <p:txBody>
            <a:bodyPr wrap="none">
              <a:spAutoFit/>
            </a:bodyPr>
            <a:lstStyle/>
            <a:p>
              <a:pPr eaLnBrk="0" hangingPunct="0"/>
              <a:r>
                <a:rPr lang="en-US" sz="2800" dirty="0">
                  <a:latin typeface="Lucida Sans Unicode" pitchFamily="34" charset="0"/>
                </a:rPr>
                <a:t>Sensitivity</a:t>
              </a:r>
              <a:endParaRPr lang="en-US" sz="2400" dirty="0">
                <a:latin typeface="Lucida Sans Unicode" pitchFamily="34" charset="0"/>
              </a:endParaRPr>
            </a:p>
          </p:txBody>
        </p:sp>
        <p:sp>
          <p:nvSpPr>
            <p:cNvPr id="11" name="Text Box 8"/>
            <p:cNvSpPr txBox="1">
              <a:spLocks noChangeArrowheads="1"/>
            </p:cNvSpPr>
            <p:nvPr/>
          </p:nvSpPr>
          <p:spPr bwMode="auto">
            <a:xfrm>
              <a:off x="1714" y="3651"/>
              <a:ext cx="1719" cy="327"/>
            </a:xfrm>
            <a:prstGeom prst="rect">
              <a:avLst/>
            </a:prstGeom>
            <a:noFill/>
            <a:ln w="19050">
              <a:noFill/>
              <a:miter lim="800000"/>
              <a:headEnd/>
              <a:tailEnd type="none" w="sm" len="med"/>
            </a:ln>
            <a:effectLst/>
          </p:spPr>
          <p:txBody>
            <a:bodyPr wrap="none">
              <a:spAutoFit/>
            </a:bodyPr>
            <a:lstStyle/>
            <a:p>
              <a:pPr eaLnBrk="0" hangingPunct="0"/>
              <a:r>
                <a:rPr lang="en-US" sz="2800">
                  <a:latin typeface="Lucida Sans Unicode" pitchFamily="34" charset="0"/>
                </a:rPr>
                <a:t>1 — Specificity</a:t>
              </a:r>
              <a:endParaRPr lang="en-US" sz="2400">
                <a:latin typeface="Lucida Sans Unicode" pitchFamily="34" charset="0"/>
              </a:endParaRPr>
            </a:p>
          </p:txBody>
        </p:sp>
        <p:sp>
          <p:nvSpPr>
            <p:cNvPr id="12" name="Text Box 9"/>
            <p:cNvSpPr txBox="1">
              <a:spLocks noChangeArrowheads="1"/>
            </p:cNvSpPr>
            <p:nvPr/>
          </p:nvSpPr>
          <p:spPr bwMode="auto">
            <a:xfrm>
              <a:off x="1415" y="3381"/>
              <a:ext cx="419" cy="288"/>
            </a:xfrm>
            <a:prstGeom prst="rect">
              <a:avLst/>
            </a:prstGeom>
            <a:noFill/>
            <a:ln w="19050">
              <a:noFill/>
              <a:miter lim="800000"/>
              <a:headEnd/>
              <a:tailEnd type="none" w="sm" len="med"/>
            </a:ln>
            <a:effectLst/>
          </p:spPr>
          <p:txBody>
            <a:bodyPr wrap="none">
              <a:spAutoFit/>
            </a:bodyPr>
            <a:lstStyle/>
            <a:p>
              <a:pPr eaLnBrk="0" hangingPunct="0"/>
              <a:r>
                <a:rPr lang="en-US" sz="2400">
                  <a:latin typeface="Lucida Sans Unicode" pitchFamily="34" charset="0"/>
                </a:rPr>
                <a:t>0.0</a:t>
              </a:r>
            </a:p>
          </p:txBody>
        </p:sp>
        <p:sp>
          <p:nvSpPr>
            <p:cNvPr id="13" name="Text Box 10"/>
            <p:cNvSpPr txBox="1">
              <a:spLocks noChangeArrowheads="1"/>
            </p:cNvSpPr>
            <p:nvPr/>
          </p:nvSpPr>
          <p:spPr bwMode="auto">
            <a:xfrm>
              <a:off x="2410" y="3381"/>
              <a:ext cx="419" cy="288"/>
            </a:xfrm>
            <a:prstGeom prst="rect">
              <a:avLst/>
            </a:prstGeom>
            <a:noFill/>
            <a:ln w="19050">
              <a:noFill/>
              <a:miter lim="800000"/>
              <a:headEnd/>
              <a:tailEnd type="none" w="sm" len="med"/>
            </a:ln>
            <a:effectLst/>
          </p:spPr>
          <p:txBody>
            <a:bodyPr wrap="none">
              <a:spAutoFit/>
            </a:bodyPr>
            <a:lstStyle/>
            <a:p>
              <a:pPr eaLnBrk="0" hangingPunct="0"/>
              <a:r>
                <a:rPr lang="en-US" sz="2400">
                  <a:latin typeface="Lucida Sans Unicode" pitchFamily="34" charset="0"/>
                </a:rPr>
                <a:t>0.5</a:t>
              </a:r>
            </a:p>
          </p:txBody>
        </p:sp>
        <p:sp>
          <p:nvSpPr>
            <p:cNvPr id="14" name="Text Box 11"/>
            <p:cNvSpPr txBox="1">
              <a:spLocks noChangeArrowheads="1"/>
            </p:cNvSpPr>
            <p:nvPr/>
          </p:nvSpPr>
          <p:spPr bwMode="auto">
            <a:xfrm>
              <a:off x="3794" y="3381"/>
              <a:ext cx="419" cy="288"/>
            </a:xfrm>
            <a:prstGeom prst="rect">
              <a:avLst/>
            </a:prstGeom>
            <a:noFill/>
            <a:ln w="19050">
              <a:noFill/>
              <a:miter lim="800000"/>
              <a:headEnd/>
              <a:tailEnd type="none" w="sm" len="med"/>
            </a:ln>
            <a:effectLst/>
          </p:spPr>
          <p:txBody>
            <a:bodyPr wrap="none">
              <a:spAutoFit/>
            </a:bodyPr>
            <a:lstStyle/>
            <a:p>
              <a:pPr eaLnBrk="0" hangingPunct="0"/>
              <a:r>
                <a:rPr lang="en-US" sz="2400">
                  <a:latin typeface="Lucida Sans Unicode" pitchFamily="34" charset="0"/>
                </a:rPr>
                <a:t>1.0</a:t>
              </a:r>
            </a:p>
          </p:txBody>
        </p:sp>
        <p:sp>
          <p:nvSpPr>
            <p:cNvPr id="15" name="Text Box 12"/>
            <p:cNvSpPr txBox="1">
              <a:spLocks noChangeArrowheads="1"/>
            </p:cNvSpPr>
            <p:nvPr/>
          </p:nvSpPr>
          <p:spPr bwMode="auto">
            <a:xfrm>
              <a:off x="1030" y="3189"/>
              <a:ext cx="419" cy="288"/>
            </a:xfrm>
            <a:prstGeom prst="rect">
              <a:avLst/>
            </a:prstGeom>
            <a:noFill/>
            <a:ln w="19050">
              <a:noFill/>
              <a:miter lim="800000"/>
              <a:headEnd/>
              <a:tailEnd type="none" w="sm" len="med"/>
            </a:ln>
            <a:effectLst/>
          </p:spPr>
          <p:txBody>
            <a:bodyPr wrap="none">
              <a:spAutoFit/>
            </a:bodyPr>
            <a:lstStyle/>
            <a:p>
              <a:pPr eaLnBrk="0" hangingPunct="0"/>
              <a:r>
                <a:rPr lang="en-US" sz="2400">
                  <a:latin typeface="Lucida Sans Unicode" pitchFamily="34" charset="0"/>
                </a:rPr>
                <a:t>0.0</a:t>
              </a:r>
            </a:p>
          </p:txBody>
        </p:sp>
        <p:sp>
          <p:nvSpPr>
            <p:cNvPr id="16" name="Text Box 13"/>
            <p:cNvSpPr txBox="1">
              <a:spLocks noChangeArrowheads="1"/>
            </p:cNvSpPr>
            <p:nvPr/>
          </p:nvSpPr>
          <p:spPr bwMode="auto">
            <a:xfrm>
              <a:off x="1062" y="2034"/>
              <a:ext cx="419" cy="288"/>
            </a:xfrm>
            <a:prstGeom prst="rect">
              <a:avLst/>
            </a:prstGeom>
            <a:noFill/>
            <a:ln w="19050">
              <a:noFill/>
              <a:miter lim="800000"/>
              <a:headEnd/>
              <a:tailEnd type="none" w="sm" len="med"/>
            </a:ln>
            <a:effectLst/>
          </p:spPr>
          <p:txBody>
            <a:bodyPr wrap="none">
              <a:spAutoFit/>
            </a:bodyPr>
            <a:lstStyle/>
            <a:p>
              <a:pPr eaLnBrk="0" hangingPunct="0"/>
              <a:r>
                <a:rPr lang="en-US" sz="2400">
                  <a:latin typeface="Lucida Sans Unicode" pitchFamily="34" charset="0"/>
                </a:rPr>
                <a:t>0.5</a:t>
              </a:r>
            </a:p>
          </p:txBody>
        </p:sp>
        <p:sp>
          <p:nvSpPr>
            <p:cNvPr id="17" name="Text Box 14"/>
            <p:cNvSpPr txBox="1">
              <a:spLocks noChangeArrowheads="1"/>
            </p:cNvSpPr>
            <p:nvPr/>
          </p:nvSpPr>
          <p:spPr bwMode="auto">
            <a:xfrm>
              <a:off x="1062" y="953"/>
              <a:ext cx="419" cy="288"/>
            </a:xfrm>
            <a:prstGeom prst="rect">
              <a:avLst/>
            </a:prstGeom>
            <a:noFill/>
            <a:ln w="19050">
              <a:noFill/>
              <a:miter lim="800000"/>
              <a:headEnd/>
              <a:tailEnd type="none" w="sm" len="med"/>
            </a:ln>
            <a:effectLst/>
          </p:spPr>
          <p:txBody>
            <a:bodyPr wrap="none">
              <a:spAutoFit/>
            </a:bodyPr>
            <a:lstStyle/>
            <a:p>
              <a:pPr eaLnBrk="0" hangingPunct="0"/>
              <a:r>
                <a:rPr lang="en-US" sz="2400">
                  <a:latin typeface="Lucida Sans Unicode" pitchFamily="34" charset="0"/>
                </a:rPr>
                <a:t>1.0</a:t>
              </a:r>
            </a:p>
          </p:txBody>
        </p:sp>
        <p:sp>
          <p:nvSpPr>
            <p:cNvPr id="18" name="Text Box 15"/>
            <p:cNvSpPr txBox="1">
              <a:spLocks noChangeArrowheads="1"/>
            </p:cNvSpPr>
            <p:nvPr/>
          </p:nvSpPr>
          <p:spPr bwMode="auto">
            <a:xfrm rot="-2564689">
              <a:off x="1307" y="1997"/>
              <a:ext cx="2736" cy="250"/>
            </a:xfrm>
            <a:prstGeom prst="rect">
              <a:avLst/>
            </a:prstGeom>
            <a:solidFill>
              <a:schemeClr val="bg1"/>
            </a:solidFill>
            <a:ln w="12700">
              <a:noFill/>
              <a:miter lim="800000"/>
              <a:headEnd/>
              <a:tailEnd/>
            </a:ln>
            <a:effectLst/>
          </p:spPr>
          <p:txBody>
            <a:bodyPr anchor="ctr">
              <a:spAutoFit/>
            </a:bodyPr>
            <a:lstStyle/>
            <a:p>
              <a:pPr algn="ctr" eaLnBrk="0" hangingPunct="0"/>
              <a:r>
                <a:rPr lang="en-US" sz="2000" dirty="0">
                  <a:latin typeface="Lucida Sans Unicode" pitchFamily="34" charset="0"/>
                </a:rPr>
                <a:t>Higher  </a:t>
              </a:r>
              <a:r>
                <a:rPr lang="en-US" sz="2000" dirty="0">
                  <a:latin typeface="Lucida Sans Unicode" pitchFamily="34" charset="0"/>
                  <a:sym typeface="Symbol" pitchFamily="18" charset="2"/>
                </a:rPr>
                <a:t>  </a:t>
              </a:r>
              <a:r>
                <a:rPr lang="en-US" sz="2000" b="1" dirty="0">
                  <a:latin typeface="Lucida Sans Unicode" pitchFamily="34" charset="0"/>
                  <a:sym typeface="Symbol" pitchFamily="18" charset="2"/>
                </a:rPr>
                <a:t>Cutoff</a:t>
              </a:r>
              <a:r>
                <a:rPr lang="en-US" sz="2000" dirty="0">
                  <a:latin typeface="Lucida Sans Unicode" pitchFamily="34" charset="0"/>
                  <a:sym typeface="Symbol" pitchFamily="18" charset="2"/>
                </a:rPr>
                <a:t>    Lower</a:t>
              </a:r>
              <a:endParaRPr lang="en-US" sz="2400" dirty="0">
                <a:latin typeface="Lucida Sans Unicode" pitchFamily="34" charset="0"/>
              </a:endParaRPr>
            </a:p>
          </p:txBody>
        </p:sp>
      </p:grpSp>
    </p:spTree>
    <p:extLst>
      <p:ext uri="{BB962C8B-B14F-4D97-AF65-F5344CB8AC3E}">
        <p14:creationId xmlns:p14="http://schemas.microsoft.com/office/powerpoint/2010/main" val="43460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a:t>
            </a:r>
            <a:r>
              <a:rPr lang="en-US" dirty="0" smtClean="0"/>
              <a:t>Curve</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187</a:t>
            </a:fld>
            <a:endParaRPr lang="id-ID" dirty="0"/>
          </a:p>
        </p:txBody>
      </p:sp>
      <p:sp>
        <p:nvSpPr>
          <p:cNvPr id="6" name="Rectangle 5"/>
          <p:cNvSpPr/>
          <p:nvPr/>
        </p:nvSpPr>
        <p:spPr>
          <a:xfrm>
            <a:off x="1104900" y="1643871"/>
            <a:ext cx="6542810" cy="3200876"/>
          </a:xfrm>
          <a:prstGeom prst="rect">
            <a:avLst/>
          </a:prstGeom>
        </p:spPr>
        <p:txBody>
          <a:bodyPr wrap="square">
            <a:spAutoFit/>
          </a:bodyPr>
          <a:lstStyle/>
          <a:p>
            <a:pPr>
              <a:spcBef>
                <a:spcPts val="300"/>
              </a:spcBef>
              <a:spcAft>
                <a:spcPts val="300"/>
              </a:spcAft>
            </a:pPr>
            <a:r>
              <a:rPr lang="en-ID" dirty="0"/>
              <a:t>library(ROCR)</a:t>
            </a:r>
          </a:p>
          <a:p>
            <a:pPr>
              <a:spcBef>
                <a:spcPts val="300"/>
              </a:spcBef>
              <a:spcAft>
                <a:spcPts val="300"/>
              </a:spcAft>
            </a:pPr>
            <a:r>
              <a:rPr lang="en-ID" dirty="0" err="1"/>
              <a:t>pred</a:t>
            </a:r>
            <a:r>
              <a:rPr lang="en-ID" dirty="0"/>
              <a:t> &lt;- </a:t>
            </a:r>
            <a:r>
              <a:rPr lang="en-ID" dirty="0" smtClean="0"/>
              <a:t>prediction(</a:t>
            </a:r>
            <a:r>
              <a:rPr lang="en-ID" dirty="0" err="1" smtClean="0"/>
              <a:t>prob.prediksi.train</a:t>
            </a:r>
            <a:r>
              <a:rPr lang="en-ID" dirty="0" smtClean="0"/>
              <a:t>[,</a:t>
            </a:r>
            <a:r>
              <a:rPr lang="en-ID" dirty="0"/>
              <a:t>1], </a:t>
            </a:r>
            <a:r>
              <a:rPr lang="en-ID" dirty="0" err="1" smtClean="0"/>
              <a:t>training$</a:t>
            </a:r>
            <a:r>
              <a:rPr lang="en-ID" dirty="0" err="1" smtClean="0"/>
              <a:t>tertarik</a:t>
            </a:r>
            <a:r>
              <a:rPr lang="en-ID" dirty="0"/>
              <a:t>)</a:t>
            </a:r>
          </a:p>
          <a:p>
            <a:pPr>
              <a:spcBef>
                <a:spcPts val="300"/>
              </a:spcBef>
              <a:spcAft>
                <a:spcPts val="300"/>
              </a:spcAft>
            </a:pPr>
            <a:r>
              <a:rPr lang="en-ID" dirty="0"/>
              <a:t>roc &lt;- performance(</a:t>
            </a:r>
            <a:r>
              <a:rPr lang="en-ID" dirty="0" err="1"/>
              <a:t>pred</a:t>
            </a:r>
            <a:r>
              <a:rPr lang="en-ID" dirty="0"/>
              <a:t>, measure="</a:t>
            </a:r>
            <a:r>
              <a:rPr lang="en-ID" dirty="0" err="1"/>
              <a:t>tpr</a:t>
            </a:r>
            <a:r>
              <a:rPr lang="en-ID" dirty="0"/>
              <a:t>", </a:t>
            </a:r>
            <a:r>
              <a:rPr lang="en-ID" dirty="0" err="1"/>
              <a:t>x.measure</a:t>
            </a:r>
            <a:r>
              <a:rPr lang="en-ID" dirty="0"/>
              <a:t>="</a:t>
            </a:r>
            <a:r>
              <a:rPr lang="en-ID" dirty="0" err="1"/>
              <a:t>fpr</a:t>
            </a:r>
            <a:r>
              <a:rPr lang="en-ID" dirty="0"/>
              <a:t>")</a:t>
            </a:r>
          </a:p>
          <a:p>
            <a:pPr>
              <a:spcBef>
                <a:spcPts val="300"/>
              </a:spcBef>
              <a:spcAft>
                <a:spcPts val="300"/>
              </a:spcAft>
            </a:pPr>
            <a:r>
              <a:rPr lang="en-ID" dirty="0" err="1"/>
              <a:t>auc</a:t>
            </a:r>
            <a:r>
              <a:rPr lang="en-ID" dirty="0"/>
              <a:t> &lt;-  performance(</a:t>
            </a:r>
            <a:r>
              <a:rPr lang="en-ID" dirty="0" err="1"/>
              <a:t>pred</a:t>
            </a:r>
            <a:r>
              <a:rPr lang="en-ID" dirty="0"/>
              <a:t>, '</a:t>
            </a:r>
            <a:r>
              <a:rPr lang="en-ID" dirty="0" err="1"/>
              <a:t>auc</a:t>
            </a:r>
            <a:r>
              <a:rPr lang="en-ID" dirty="0"/>
              <a:t>')</a:t>
            </a:r>
          </a:p>
          <a:p>
            <a:pPr>
              <a:spcBef>
                <a:spcPts val="300"/>
              </a:spcBef>
              <a:spcAft>
                <a:spcPts val="300"/>
              </a:spcAft>
            </a:pPr>
            <a:r>
              <a:rPr lang="en-ID" dirty="0"/>
              <a:t>AUC &lt;- </a:t>
            </a:r>
            <a:r>
              <a:rPr lang="en-ID" dirty="0" err="1"/>
              <a:t>auc@y.values</a:t>
            </a:r>
            <a:r>
              <a:rPr lang="en-ID" dirty="0"/>
              <a:t>[[1]]</a:t>
            </a:r>
          </a:p>
          <a:p>
            <a:pPr>
              <a:spcBef>
                <a:spcPts val="300"/>
              </a:spcBef>
              <a:spcAft>
                <a:spcPts val="300"/>
              </a:spcAft>
            </a:pPr>
            <a:endParaRPr lang="en-ID" dirty="0"/>
          </a:p>
          <a:p>
            <a:pPr>
              <a:spcBef>
                <a:spcPts val="300"/>
              </a:spcBef>
              <a:spcAft>
                <a:spcPts val="300"/>
              </a:spcAft>
            </a:pPr>
            <a:r>
              <a:rPr lang="en-ID" dirty="0"/>
              <a:t>plot(roc, col="orange", </a:t>
            </a:r>
            <a:r>
              <a:rPr lang="en-ID" dirty="0" err="1"/>
              <a:t>lwd</a:t>
            </a:r>
            <a:r>
              <a:rPr lang="en-ID" dirty="0"/>
              <a:t>=2) </a:t>
            </a:r>
          </a:p>
          <a:p>
            <a:pPr>
              <a:spcBef>
                <a:spcPts val="300"/>
              </a:spcBef>
              <a:spcAft>
                <a:spcPts val="300"/>
              </a:spcAft>
            </a:pPr>
            <a:r>
              <a:rPr lang="en-ID" dirty="0"/>
              <a:t>lines(x=c(0, 1), y=c(0, 1), col="red", </a:t>
            </a:r>
            <a:r>
              <a:rPr lang="en-ID" dirty="0" err="1"/>
              <a:t>lwd</a:t>
            </a:r>
            <a:r>
              <a:rPr lang="en-ID" dirty="0"/>
              <a:t>=2)</a:t>
            </a:r>
          </a:p>
          <a:p>
            <a:pPr>
              <a:spcBef>
                <a:spcPts val="300"/>
              </a:spcBef>
              <a:spcAft>
                <a:spcPts val="300"/>
              </a:spcAft>
            </a:pPr>
            <a:r>
              <a:rPr lang="en-ID" dirty="0"/>
              <a:t>text(0.6, 0.2, paste0("AUC = ", round(AUC,3)) )</a:t>
            </a:r>
          </a:p>
        </p:txBody>
      </p:sp>
      <p:pic>
        <p:nvPicPr>
          <p:cNvPr id="7" name="Picture 6"/>
          <p:cNvPicPr>
            <a:picLocks noChangeAspect="1"/>
          </p:cNvPicPr>
          <p:nvPr/>
        </p:nvPicPr>
        <p:blipFill>
          <a:blip r:embed="rId2"/>
          <a:stretch>
            <a:fillRect/>
          </a:stretch>
        </p:blipFill>
        <p:spPr>
          <a:xfrm>
            <a:off x="7230125" y="1640739"/>
            <a:ext cx="4053313" cy="4248035"/>
          </a:xfrm>
          <a:prstGeom prst="rect">
            <a:avLst/>
          </a:prstGeom>
        </p:spPr>
      </p:pic>
    </p:spTree>
    <p:extLst>
      <p:ext uri="{BB962C8B-B14F-4D97-AF65-F5344CB8AC3E}">
        <p14:creationId xmlns:p14="http://schemas.microsoft.com/office/powerpoint/2010/main" val="329474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Testing</a:t>
            </a:r>
            <a:endParaRPr lang="en-US" dirty="0"/>
          </a:p>
        </p:txBody>
      </p:sp>
      <p:sp>
        <p:nvSpPr>
          <p:cNvPr id="3" name="Content Placeholder 2"/>
          <p:cNvSpPr>
            <a:spLocks noGrp="1"/>
          </p:cNvSpPr>
          <p:nvPr>
            <p:ph idx="1"/>
          </p:nvPr>
        </p:nvSpPr>
        <p:spPr/>
        <p:txBody>
          <a:bodyPr/>
          <a:lstStyle/>
          <a:p>
            <a:pPr marL="0" indent="0">
              <a:buNone/>
            </a:pPr>
            <a:r>
              <a:rPr lang="en-US" dirty="0" err="1" smtClean="0"/>
              <a:t>prob.prediksi.test</a:t>
            </a:r>
            <a:r>
              <a:rPr lang="en-US" dirty="0"/>
              <a:t>&lt;-predict(model.02, </a:t>
            </a:r>
            <a:r>
              <a:rPr lang="en-US" dirty="0" err="1" smtClean="0"/>
              <a:t>newdata</a:t>
            </a:r>
            <a:r>
              <a:rPr lang="en-US" dirty="0" smtClean="0"/>
              <a:t>=testing)</a:t>
            </a:r>
            <a:endParaRPr lang="en-US" dirty="0"/>
          </a:p>
          <a:p>
            <a:pPr marL="0" indent="0">
              <a:buNone/>
            </a:pPr>
            <a:r>
              <a:rPr lang="en-US" dirty="0" err="1"/>
              <a:t>prediksi.test</a:t>
            </a:r>
            <a:r>
              <a:rPr lang="en-US" dirty="0"/>
              <a:t>&lt;-factor(</a:t>
            </a:r>
            <a:r>
              <a:rPr lang="en-US" dirty="0" err="1"/>
              <a:t>ifelse</a:t>
            </a:r>
            <a:r>
              <a:rPr lang="en-US" dirty="0"/>
              <a:t>(</a:t>
            </a:r>
            <a:r>
              <a:rPr lang="en-US" dirty="0" err="1"/>
              <a:t>prop.prediksi.test</a:t>
            </a:r>
            <a:r>
              <a:rPr lang="en-US" dirty="0"/>
              <a:t>[,2]&gt;0.5,1,0),levels = 0:1,</a:t>
            </a:r>
          </a:p>
          <a:p>
            <a:pPr marL="0" indent="0">
              <a:buNone/>
            </a:pPr>
            <a:r>
              <a:rPr lang="en-US" dirty="0"/>
              <a:t>	labels=c("</a:t>
            </a:r>
            <a:r>
              <a:rPr lang="en-US" dirty="0" err="1"/>
              <a:t>Tidak</a:t>
            </a:r>
            <a:r>
              <a:rPr lang="en-US" dirty="0"/>
              <a:t>","</a:t>
            </a:r>
            <a:r>
              <a:rPr lang="en-US" dirty="0" err="1"/>
              <a:t>Tertarik</a:t>
            </a:r>
            <a:r>
              <a:rPr lang="en-US" dirty="0" smtClean="0"/>
              <a:t>"))</a:t>
            </a:r>
            <a:endParaRPr lang="en-US" dirty="0"/>
          </a:p>
          <a:p>
            <a:pPr marL="0" indent="0">
              <a:buNone/>
            </a:pPr>
            <a:r>
              <a:rPr lang="en-US" dirty="0" err="1"/>
              <a:t>confusionMatrix</a:t>
            </a:r>
            <a:r>
              <a:rPr lang="en-US" dirty="0"/>
              <a:t>(</a:t>
            </a:r>
            <a:r>
              <a:rPr lang="en-US" dirty="0" err="1"/>
              <a:t>prediksi.test</a:t>
            </a:r>
            <a:r>
              <a:rPr lang="en-US" dirty="0"/>
              <a:t>, </a:t>
            </a:r>
            <a:r>
              <a:rPr lang="en-US" dirty="0" err="1"/>
              <a:t>test$tertarik</a:t>
            </a:r>
            <a:r>
              <a:rPr lang="en-US" dirty="0"/>
              <a:t>)</a:t>
            </a:r>
          </a:p>
        </p:txBody>
      </p:sp>
      <p:sp>
        <p:nvSpPr>
          <p:cNvPr id="4" name="Slide Number Placeholder 3"/>
          <p:cNvSpPr>
            <a:spLocks noGrp="1"/>
          </p:cNvSpPr>
          <p:nvPr>
            <p:ph type="sldNum" sz="quarter" idx="12"/>
          </p:nvPr>
        </p:nvSpPr>
        <p:spPr/>
        <p:txBody>
          <a:bodyPr/>
          <a:lstStyle/>
          <a:p>
            <a:fld id="{DE6E0766-789B-42CC-9ACC-6785A4C4F227}" type="slidenum">
              <a:rPr lang="en-US" smtClean="0"/>
              <a:t>188</a:t>
            </a:fld>
            <a:endParaRPr lang="en-US"/>
          </a:p>
        </p:txBody>
      </p:sp>
    </p:spTree>
    <p:extLst>
      <p:ext uri="{BB962C8B-B14F-4D97-AF65-F5344CB8AC3E}">
        <p14:creationId xmlns:p14="http://schemas.microsoft.com/office/powerpoint/2010/main" val="2679042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a:t>Kriteria</a:t>
            </a:r>
            <a:r>
              <a:rPr lang="en-US" dirty="0"/>
              <a:t> Splitting </a:t>
            </a:r>
            <a:r>
              <a:rPr lang="en-US" dirty="0" smtClean="0"/>
              <a:t>Lain</a:t>
            </a:r>
            <a:endParaRPr lang="en-US" dirty="0"/>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FA84F1FF-EA00-4DFC-8ABA-92BCB195DC3B}" type="slidenum">
              <a:rPr lang="id-ID" smtClean="0"/>
              <a:t>189</a:t>
            </a:fld>
            <a:endParaRPr lang="id-ID" dirty="0"/>
          </a:p>
        </p:txBody>
      </p:sp>
    </p:spTree>
    <p:extLst>
      <p:ext uri="{BB962C8B-B14F-4D97-AF65-F5344CB8AC3E}">
        <p14:creationId xmlns:p14="http://schemas.microsoft.com/office/powerpoint/2010/main" val="95683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898" name="Rectangle 2"/>
          <p:cNvSpPr>
            <a:spLocks noGrp="1" noChangeArrowheads="1"/>
          </p:cNvSpPr>
          <p:nvPr>
            <p:ph type="title"/>
          </p:nvPr>
        </p:nvSpPr>
        <p:spPr/>
        <p:txBody>
          <a:bodyPr/>
          <a:lstStyle/>
          <a:p>
            <a:r>
              <a:rPr lang="en-US" altLang="zh-CN" sz="3200">
                <a:ea typeface="宋体" pitchFamily="2" charset="-122"/>
              </a:rPr>
              <a:t>Euclidean Distance</a:t>
            </a:r>
          </a:p>
        </p:txBody>
      </p:sp>
      <p:sp>
        <p:nvSpPr>
          <p:cNvPr id="5" name="Slide Number Placeholder 4"/>
          <p:cNvSpPr>
            <a:spLocks noGrp="1"/>
          </p:cNvSpPr>
          <p:nvPr>
            <p:ph type="sldNum" sz="quarter" idx="12"/>
          </p:nvPr>
        </p:nvSpPr>
        <p:spPr/>
        <p:txBody>
          <a:bodyPr/>
          <a:lstStyle/>
          <a:p>
            <a:fld id="{2A146EAE-547C-43D2-922B-D4FD3AEB26F3}" type="slidenum">
              <a:rPr lang="zh-TW" altLang="en-US"/>
              <a:pPr/>
              <a:t>19</a:t>
            </a:fld>
            <a:endParaRPr lang="en-US" altLang="zh-TW"/>
          </a:p>
        </p:txBody>
      </p:sp>
      <p:graphicFrame>
        <p:nvGraphicFramePr>
          <p:cNvPr id="1872900" name="Object 4"/>
          <p:cNvGraphicFramePr>
            <a:graphicFrameLocks noChangeAspect="1"/>
          </p:cNvGraphicFramePr>
          <p:nvPr>
            <p:extLst>
              <p:ext uri="{D42A27DB-BD31-4B8C-83A1-F6EECF244321}">
                <p14:modId xmlns:p14="http://schemas.microsoft.com/office/powerpoint/2010/main" val="860653284"/>
              </p:ext>
            </p:extLst>
          </p:nvPr>
        </p:nvGraphicFramePr>
        <p:xfrm>
          <a:off x="3306278" y="1479322"/>
          <a:ext cx="2438400" cy="766179"/>
        </p:xfrm>
        <a:graphic>
          <a:graphicData uri="http://schemas.openxmlformats.org/presentationml/2006/ole">
            <mc:AlternateContent xmlns:mc="http://schemas.openxmlformats.org/markup-compatibility/2006">
              <mc:Choice xmlns:v="urn:schemas-microsoft-com:vml" Requires="v">
                <p:oleObj spid="_x0000_s11318" name="Equation" r:id="rId4" imgW="1536700" imgH="482600" progId="Equation.3">
                  <p:embed/>
                </p:oleObj>
              </mc:Choice>
              <mc:Fallback>
                <p:oleObj name="Equation" r:id="rId4" imgW="1536700" imgH="482600" progId="Equation.3">
                  <p:embed/>
                  <p:pic>
                    <p:nvPicPr>
                      <p:cNvPr id="187290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6278" y="1479322"/>
                        <a:ext cx="2438400" cy="7661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p:cNvSpPr/>
          <p:nvPr/>
        </p:nvSpPr>
        <p:spPr>
          <a:xfrm>
            <a:off x="1179512" y="2375755"/>
            <a:ext cx="7543800" cy="590931"/>
          </a:xfrm>
          <a:prstGeom prst="rect">
            <a:avLst/>
          </a:prstGeom>
        </p:spPr>
        <p:txBody>
          <a:bodyPr wrap="square">
            <a:spAutoFit/>
          </a:bodyPr>
          <a:lstStyle/>
          <a:p>
            <a:pPr marL="0" lvl="1" algn="just">
              <a:lnSpc>
                <a:spcPct val="90000"/>
              </a:lnSpc>
            </a:pPr>
            <a:r>
              <a:rPr lang="en-US" altLang="zh-CN" dirty="0" err="1">
                <a:solidFill>
                  <a:schemeClr val="accent1">
                    <a:lumMod val="75000"/>
                  </a:schemeClr>
                </a:solidFill>
                <a:latin typeface="Constantia" panose="02030602050306030303" pitchFamily="18" charset="0"/>
                <a:ea typeface="宋体" pitchFamily="2" charset="-122"/>
              </a:rPr>
              <a:t>Dengan</a:t>
            </a:r>
            <a:r>
              <a:rPr lang="en-US" altLang="zh-CN" dirty="0">
                <a:solidFill>
                  <a:schemeClr val="accent1">
                    <a:lumMod val="75000"/>
                  </a:schemeClr>
                </a:solidFill>
                <a:latin typeface="Constantia" panose="02030602050306030303" pitchFamily="18" charset="0"/>
                <a:ea typeface="宋体" pitchFamily="2" charset="-122"/>
              </a:rPr>
              <a:t> </a:t>
            </a:r>
            <a:r>
              <a:rPr lang="en-US" altLang="zh-CN" i="1" dirty="0">
                <a:solidFill>
                  <a:schemeClr val="accent1">
                    <a:lumMod val="75000"/>
                  </a:schemeClr>
                </a:solidFill>
                <a:latin typeface="Constantia" panose="02030602050306030303" pitchFamily="18" charset="0"/>
                <a:ea typeface="宋体" pitchFamily="2" charset="-122"/>
              </a:rPr>
              <a:t>p</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adalah</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banyaknya</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dimensi</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atribut</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variabel</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dan</a:t>
            </a:r>
            <a:r>
              <a:rPr lang="en-US" altLang="zh-CN" dirty="0">
                <a:solidFill>
                  <a:schemeClr val="accent1">
                    <a:lumMod val="75000"/>
                  </a:schemeClr>
                </a:solidFill>
                <a:latin typeface="Constantia" panose="02030602050306030303" pitchFamily="18" charset="0"/>
                <a:ea typeface="宋体" pitchFamily="2" charset="-122"/>
              </a:rPr>
              <a:t> </a:t>
            </a:r>
            <a:r>
              <a:rPr lang="en-US" altLang="zh-CN" i="1" dirty="0" err="1">
                <a:solidFill>
                  <a:schemeClr val="accent1">
                    <a:lumMod val="75000"/>
                  </a:schemeClr>
                </a:solidFill>
                <a:latin typeface="Constantia" panose="02030602050306030303" pitchFamily="18" charset="0"/>
                <a:ea typeface="宋体" pitchFamily="2" charset="-122"/>
              </a:rPr>
              <a:t>a</a:t>
            </a:r>
            <a:r>
              <a:rPr lang="en-US" altLang="zh-CN" i="1" baseline="-25000" dirty="0" err="1">
                <a:solidFill>
                  <a:schemeClr val="accent1">
                    <a:lumMod val="75000"/>
                  </a:schemeClr>
                </a:solidFill>
                <a:latin typeface="Constantia" panose="02030602050306030303" pitchFamily="18" charset="0"/>
                <a:ea typeface="宋体" pitchFamily="2" charset="-122"/>
              </a:rPr>
              <a:t>k</a:t>
            </a:r>
            <a:r>
              <a:rPr lang="en-US" altLang="zh-CN" i="1" dirty="0">
                <a:solidFill>
                  <a:schemeClr val="accent1">
                    <a:lumMod val="75000"/>
                  </a:schemeClr>
                </a:solidFill>
                <a:latin typeface="Constantia" panose="02030602050306030303" pitchFamily="18" charset="0"/>
                <a:ea typeface="宋体" pitchFamily="2" charset="-122"/>
              </a:rPr>
              <a:t> </a:t>
            </a:r>
            <a:r>
              <a:rPr lang="en-US" altLang="zh-CN" i="1" dirty="0" err="1">
                <a:solidFill>
                  <a:schemeClr val="accent1">
                    <a:lumMod val="75000"/>
                  </a:schemeClr>
                </a:solidFill>
                <a:latin typeface="Constantia" panose="02030602050306030303" pitchFamily="18" charset="0"/>
                <a:ea typeface="宋体" pitchFamily="2" charset="-122"/>
              </a:rPr>
              <a:t>dan</a:t>
            </a:r>
            <a:r>
              <a:rPr lang="en-US" altLang="zh-CN" i="1" dirty="0">
                <a:solidFill>
                  <a:schemeClr val="accent1">
                    <a:lumMod val="75000"/>
                  </a:schemeClr>
                </a:solidFill>
                <a:latin typeface="Constantia" panose="02030602050306030303" pitchFamily="18" charset="0"/>
                <a:ea typeface="宋体" pitchFamily="2" charset="-122"/>
              </a:rPr>
              <a:t> </a:t>
            </a:r>
            <a:r>
              <a:rPr lang="en-US" altLang="zh-CN" i="1" dirty="0" err="1">
                <a:solidFill>
                  <a:schemeClr val="accent1">
                    <a:lumMod val="75000"/>
                  </a:schemeClr>
                </a:solidFill>
                <a:latin typeface="Constantia" panose="02030602050306030303" pitchFamily="18" charset="0"/>
                <a:ea typeface="宋体" pitchFamily="2" charset="-122"/>
              </a:rPr>
              <a:t>b</a:t>
            </a:r>
            <a:r>
              <a:rPr lang="en-US" altLang="zh-CN" i="1" baseline="-25000" dirty="0" err="1">
                <a:solidFill>
                  <a:schemeClr val="accent1">
                    <a:lumMod val="75000"/>
                  </a:schemeClr>
                </a:solidFill>
                <a:latin typeface="Constantia" panose="02030602050306030303" pitchFamily="18" charset="0"/>
                <a:ea typeface="宋体" pitchFamily="2" charset="-122"/>
              </a:rPr>
              <a:t>k</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adalah</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nilai</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dari</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objek</a:t>
            </a:r>
            <a:r>
              <a:rPr lang="en-US" altLang="zh-CN" dirty="0">
                <a:solidFill>
                  <a:schemeClr val="accent1">
                    <a:lumMod val="75000"/>
                  </a:schemeClr>
                </a:solidFill>
                <a:latin typeface="Constantia" panose="02030602050306030303" pitchFamily="18" charset="0"/>
                <a:ea typeface="宋体" pitchFamily="2" charset="-122"/>
              </a:rPr>
              <a:t> A </a:t>
            </a:r>
            <a:r>
              <a:rPr lang="en-US" altLang="zh-CN" dirty="0" err="1">
                <a:solidFill>
                  <a:schemeClr val="accent1">
                    <a:lumMod val="75000"/>
                  </a:schemeClr>
                </a:solidFill>
                <a:latin typeface="Constantia" panose="02030602050306030303" pitchFamily="18" charset="0"/>
                <a:ea typeface="宋体" pitchFamily="2" charset="-122"/>
              </a:rPr>
              <a:t>dan</a:t>
            </a:r>
            <a:r>
              <a:rPr lang="en-US" altLang="zh-CN" dirty="0">
                <a:solidFill>
                  <a:schemeClr val="accent1">
                    <a:lumMod val="75000"/>
                  </a:schemeClr>
                </a:solidFill>
                <a:latin typeface="Constantia" panose="02030602050306030303" pitchFamily="18" charset="0"/>
                <a:ea typeface="宋体" pitchFamily="2" charset="-122"/>
              </a:rPr>
              <a:t> B </a:t>
            </a:r>
            <a:r>
              <a:rPr lang="en-US" altLang="zh-CN" dirty="0" err="1">
                <a:solidFill>
                  <a:schemeClr val="accent1">
                    <a:lumMod val="75000"/>
                  </a:schemeClr>
                </a:solidFill>
                <a:latin typeface="Constantia" panose="02030602050306030303" pitchFamily="18" charset="0"/>
                <a:ea typeface="宋体" pitchFamily="2" charset="-122"/>
              </a:rPr>
              <a:t>untuk</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variabel</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ke</a:t>
            </a:r>
            <a:r>
              <a:rPr lang="en-US" altLang="zh-CN" dirty="0">
                <a:solidFill>
                  <a:schemeClr val="accent1">
                    <a:lumMod val="75000"/>
                  </a:schemeClr>
                </a:solidFill>
                <a:latin typeface="Constantia" panose="02030602050306030303" pitchFamily="18" charset="0"/>
                <a:ea typeface="宋体" pitchFamily="2" charset="-122"/>
              </a:rPr>
              <a:t>-</a:t>
            </a:r>
            <a:r>
              <a:rPr lang="en-US" altLang="zh-CN" i="1" dirty="0">
                <a:solidFill>
                  <a:schemeClr val="accent1">
                    <a:lumMod val="75000"/>
                  </a:schemeClr>
                </a:solidFill>
                <a:latin typeface="Constantia" panose="02030602050306030303" pitchFamily="18" charset="0"/>
                <a:ea typeface="宋体" pitchFamily="2" charset="-122"/>
              </a:rPr>
              <a:t>k</a:t>
            </a:r>
            <a:r>
              <a:rPr lang="en-US" altLang="zh-CN" dirty="0">
                <a:solidFill>
                  <a:schemeClr val="accent1">
                    <a:lumMod val="75000"/>
                  </a:schemeClr>
                </a:solidFill>
                <a:latin typeface="Constantia" panose="02030602050306030303" pitchFamily="18" charset="0"/>
                <a:ea typeface="宋体" pitchFamily="2" charset="-122"/>
              </a:rPr>
              <a:t>.</a:t>
            </a:r>
          </a:p>
        </p:txBody>
      </p:sp>
      <p:sp>
        <p:nvSpPr>
          <p:cNvPr id="8" name="Rectangle 7"/>
          <p:cNvSpPr/>
          <p:nvPr/>
        </p:nvSpPr>
        <p:spPr>
          <a:xfrm>
            <a:off x="1179512" y="3223575"/>
            <a:ext cx="7543800" cy="341632"/>
          </a:xfrm>
          <a:prstGeom prst="rect">
            <a:avLst/>
          </a:prstGeom>
        </p:spPr>
        <p:txBody>
          <a:bodyPr wrap="square">
            <a:spAutoFit/>
          </a:bodyPr>
          <a:lstStyle/>
          <a:p>
            <a:pPr marL="0" lvl="1" algn="just">
              <a:lnSpc>
                <a:spcPct val="90000"/>
              </a:lnSpc>
            </a:pPr>
            <a:r>
              <a:rPr lang="en-US" altLang="zh-CN" err="1">
                <a:solidFill>
                  <a:schemeClr val="accent1">
                    <a:lumMod val="75000"/>
                  </a:schemeClr>
                </a:solidFill>
                <a:latin typeface="Constantia" panose="02030602050306030303" pitchFamily="18" charset="0"/>
                <a:ea typeface="宋体" pitchFamily="2" charset="-122"/>
              </a:rPr>
              <a:t>Ilustrasi</a:t>
            </a:r>
            <a:endParaRPr lang="en-US" altLang="zh-CN">
              <a:solidFill>
                <a:schemeClr val="accent1">
                  <a:lumMod val="75000"/>
                </a:schemeClr>
              </a:solidFill>
              <a:latin typeface="Constantia" panose="02030602050306030303" pitchFamily="18" charset="0"/>
              <a:ea typeface="宋体" pitchFamily="2" charset="-122"/>
            </a:endParaRPr>
          </a:p>
        </p:txBody>
      </p:sp>
      <p:graphicFrame>
        <p:nvGraphicFramePr>
          <p:cNvPr id="4" name="Table 3"/>
          <p:cNvGraphicFramePr>
            <a:graphicFrameLocks noGrp="1"/>
          </p:cNvGraphicFramePr>
          <p:nvPr>
            <p:extLst>
              <p:ext uri="{D42A27DB-BD31-4B8C-83A1-F6EECF244321}">
                <p14:modId xmlns:p14="http://schemas.microsoft.com/office/powerpoint/2010/main" val="557150430"/>
              </p:ext>
            </p:extLst>
          </p:nvPr>
        </p:nvGraphicFramePr>
        <p:xfrm>
          <a:off x="2246312" y="3236277"/>
          <a:ext cx="4800600" cy="175260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370840">
                <a:tc>
                  <a:txBody>
                    <a:bodyPr/>
                    <a:lstStyle/>
                    <a:p>
                      <a:r>
                        <a:rPr lang="nl-BE" smtClean="0"/>
                        <a:t>Nama</a:t>
                      </a:r>
                      <a:endParaRPr lang="nl-BE"/>
                    </a:p>
                  </a:txBody>
                  <a:tcPr/>
                </a:tc>
                <a:tc>
                  <a:txBody>
                    <a:bodyPr/>
                    <a:lstStyle/>
                    <a:p>
                      <a:pPr algn="ctr"/>
                      <a:r>
                        <a:rPr lang="nl-BE" err="1" smtClean="0"/>
                        <a:t>Tinggi</a:t>
                      </a:r>
                      <a:r>
                        <a:rPr lang="nl-BE" smtClean="0"/>
                        <a:t> </a:t>
                      </a:r>
                      <a:r>
                        <a:rPr lang="nl-BE" err="1" smtClean="0"/>
                        <a:t>Badan</a:t>
                      </a:r>
                      <a:endParaRPr lang="nl-BE"/>
                    </a:p>
                  </a:txBody>
                  <a:tcPr/>
                </a:tc>
                <a:tc>
                  <a:txBody>
                    <a:bodyPr/>
                    <a:lstStyle/>
                    <a:p>
                      <a:pPr algn="ctr"/>
                      <a:r>
                        <a:rPr lang="nl-BE" err="1" smtClean="0"/>
                        <a:t>Berat</a:t>
                      </a:r>
                      <a:r>
                        <a:rPr lang="nl-BE" smtClean="0"/>
                        <a:t> </a:t>
                      </a:r>
                      <a:r>
                        <a:rPr lang="nl-BE" err="1" smtClean="0"/>
                        <a:t>Badan</a:t>
                      </a:r>
                      <a:endParaRPr lang="nl-BE"/>
                    </a:p>
                  </a:txBody>
                  <a:tcPr/>
                </a:tc>
                <a:tc>
                  <a:txBody>
                    <a:bodyPr/>
                    <a:lstStyle/>
                    <a:p>
                      <a:pPr algn="ctr"/>
                      <a:r>
                        <a:rPr lang="nl-BE" err="1" smtClean="0"/>
                        <a:t>Umur</a:t>
                      </a:r>
                      <a:endParaRPr lang="nl-BE"/>
                    </a:p>
                  </a:txBody>
                  <a:tcPr/>
                </a:tc>
                <a:extLst>
                  <a:ext uri="{0D108BD9-81ED-4DB2-BD59-A6C34878D82A}">
                    <a16:rowId xmlns:a16="http://schemas.microsoft.com/office/drawing/2014/main" val="10000"/>
                  </a:ext>
                </a:extLst>
              </a:tr>
              <a:tr h="370840">
                <a:tc>
                  <a:txBody>
                    <a:bodyPr/>
                    <a:lstStyle/>
                    <a:p>
                      <a:r>
                        <a:rPr lang="nl-BE" smtClean="0"/>
                        <a:t>Ani</a:t>
                      </a:r>
                      <a:endParaRPr lang="nl-BE"/>
                    </a:p>
                  </a:txBody>
                  <a:tcPr/>
                </a:tc>
                <a:tc>
                  <a:txBody>
                    <a:bodyPr/>
                    <a:lstStyle/>
                    <a:p>
                      <a:pPr algn="ctr"/>
                      <a:r>
                        <a:rPr lang="nl-BE" smtClean="0"/>
                        <a:t>160</a:t>
                      </a:r>
                      <a:endParaRPr lang="nl-BE"/>
                    </a:p>
                  </a:txBody>
                  <a:tcPr/>
                </a:tc>
                <a:tc>
                  <a:txBody>
                    <a:bodyPr/>
                    <a:lstStyle/>
                    <a:p>
                      <a:pPr algn="ctr"/>
                      <a:r>
                        <a:rPr lang="nl-BE" smtClean="0"/>
                        <a:t>80</a:t>
                      </a:r>
                      <a:endParaRPr lang="nl-BE"/>
                    </a:p>
                  </a:txBody>
                  <a:tcPr/>
                </a:tc>
                <a:tc>
                  <a:txBody>
                    <a:bodyPr/>
                    <a:lstStyle/>
                    <a:p>
                      <a:pPr algn="ctr"/>
                      <a:r>
                        <a:rPr lang="nl-BE" smtClean="0"/>
                        <a:t>36</a:t>
                      </a:r>
                      <a:endParaRPr lang="nl-BE"/>
                    </a:p>
                  </a:txBody>
                  <a:tcPr/>
                </a:tc>
                <a:extLst>
                  <a:ext uri="{0D108BD9-81ED-4DB2-BD59-A6C34878D82A}">
                    <a16:rowId xmlns:a16="http://schemas.microsoft.com/office/drawing/2014/main" val="10001"/>
                  </a:ext>
                </a:extLst>
              </a:tr>
              <a:tr h="370840">
                <a:tc>
                  <a:txBody>
                    <a:bodyPr/>
                    <a:lstStyle/>
                    <a:p>
                      <a:r>
                        <a:rPr lang="nl-BE" smtClean="0"/>
                        <a:t>Beni</a:t>
                      </a:r>
                      <a:endParaRPr lang="nl-BE"/>
                    </a:p>
                  </a:txBody>
                  <a:tcPr/>
                </a:tc>
                <a:tc>
                  <a:txBody>
                    <a:bodyPr/>
                    <a:lstStyle/>
                    <a:p>
                      <a:pPr algn="ctr"/>
                      <a:r>
                        <a:rPr lang="nl-BE" smtClean="0"/>
                        <a:t>180</a:t>
                      </a:r>
                      <a:endParaRPr lang="nl-BE"/>
                    </a:p>
                  </a:txBody>
                  <a:tcPr/>
                </a:tc>
                <a:tc>
                  <a:txBody>
                    <a:bodyPr/>
                    <a:lstStyle/>
                    <a:p>
                      <a:pPr algn="ctr"/>
                      <a:r>
                        <a:rPr lang="nl-BE" smtClean="0"/>
                        <a:t>70</a:t>
                      </a:r>
                      <a:endParaRPr lang="nl-BE"/>
                    </a:p>
                  </a:txBody>
                  <a:tcPr/>
                </a:tc>
                <a:tc>
                  <a:txBody>
                    <a:bodyPr/>
                    <a:lstStyle/>
                    <a:p>
                      <a:pPr algn="ctr"/>
                      <a:r>
                        <a:rPr lang="nl-BE" smtClean="0"/>
                        <a:t>40</a:t>
                      </a:r>
                      <a:endParaRPr lang="nl-BE"/>
                    </a:p>
                  </a:txBody>
                  <a:tcPr/>
                </a:tc>
                <a:extLst>
                  <a:ext uri="{0D108BD9-81ED-4DB2-BD59-A6C34878D82A}">
                    <a16:rowId xmlns:a16="http://schemas.microsoft.com/office/drawing/2014/main" val="10002"/>
                  </a:ext>
                </a:extLst>
              </a:tr>
              <a:tr h="370840">
                <a:tc>
                  <a:txBody>
                    <a:bodyPr/>
                    <a:lstStyle/>
                    <a:p>
                      <a:r>
                        <a:rPr lang="nl-BE" smtClean="0"/>
                        <a:t>Carla</a:t>
                      </a:r>
                      <a:endParaRPr lang="nl-BE"/>
                    </a:p>
                  </a:txBody>
                  <a:tcPr/>
                </a:tc>
                <a:tc>
                  <a:txBody>
                    <a:bodyPr/>
                    <a:lstStyle/>
                    <a:p>
                      <a:pPr algn="ctr"/>
                      <a:r>
                        <a:rPr lang="nl-BE" smtClean="0"/>
                        <a:t>180</a:t>
                      </a:r>
                      <a:endParaRPr lang="nl-BE"/>
                    </a:p>
                  </a:txBody>
                  <a:tcPr/>
                </a:tc>
                <a:tc>
                  <a:txBody>
                    <a:bodyPr/>
                    <a:lstStyle/>
                    <a:p>
                      <a:pPr algn="ctr"/>
                      <a:r>
                        <a:rPr lang="nl-BE" smtClean="0"/>
                        <a:t>60</a:t>
                      </a:r>
                      <a:endParaRPr lang="nl-BE"/>
                    </a:p>
                  </a:txBody>
                  <a:tcPr/>
                </a:tc>
                <a:tc>
                  <a:txBody>
                    <a:bodyPr/>
                    <a:lstStyle/>
                    <a:p>
                      <a:pPr algn="ctr"/>
                      <a:r>
                        <a:rPr lang="nl-BE" smtClean="0"/>
                        <a:t>45</a:t>
                      </a:r>
                      <a:endParaRPr lang="nl-BE"/>
                    </a:p>
                  </a:txBody>
                  <a:tcPr/>
                </a:tc>
                <a:extLst>
                  <a:ext uri="{0D108BD9-81ED-4DB2-BD59-A6C34878D82A}">
                    <a16:rowId xmlns:a16="http://schemas.microsoft.com/office/drawing/2014/main" val="10003"/>
                  </a:ext>
                </a:extLst>
              </a:tr>
            </a:tbl>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507254524"/>
              </p:ext>
            </p:extLst>
          </p:nvPr>
        </p:nvGraphicFramePr>
        <p:xfrm>
          <a:off x="1104901" y="4948237"/>
          <a:ext cx="5638799" cy="417468"/>
        </p:xfrm>
        <a:graphic>
          <a:graphicData uri="http://schemas.openxmlformats.org/presentationml/2006/ole">
            <mc:AlternateContent xmlns:mc="http://schemas.openxmlformats.org/markup-compatibility/2006">
              <mc:Choice xmlns:v="urn:schemas-microsoft-com:vml" Requires="v">
                <p:oleObj spid="_x0000_s11319" name="Vergelijking" r:id="rId6" imgW="3784600" imgH="279400" progId="Equation.3">
                  <p:embed/>
                </p:oleObj>
              </mc:Choice>
              <mc:Fallback>
                <p:oleObj name="Vergelijking" r:id="rId6" imgW="3784600" imgH="279400" progId="Equation.3">
                  <p:embed/>
                  <p:pic>
                    <p:nvPicPr>
                      <p:cNvPr id="6"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4901" y="4948237"/>
                        <a:ext cx="5638799" cy="4174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656194238"/>
              </p:ext>
            </p:extLst>
          </p:nvPr>
        </p:nvGraphicFramePr>
        <p:xfrm>
          <a:off x="1104900" y="5481638"/>
          <a:ext cx="5715000" cy="417513"/>
        </p:xfrm>
        <a:graphic>
          <a:graphicData uri="http://schemas.openxmlformats.org/presentationml/2006/ole">
            <mc:AlternateContent xmlns:mc="http://schemas.openxmlformats.org/markup-compatibility/2006">
              <mc:Choice xmlns:v="urn:schemas-microsoft-com:vml" Requires="v">
                <p:oleObj spid="_x0000_s11320" name="Vergelijking" r:id="rId8" imgW="3835400" imgH="279400" progId="Equation.3">
                  <p:embed/>
                </p:oleObj>
              </mc:Choice>
              <mc:Fallback>
                <p:oleObj name="Vergelijking" r:id="rId8" imgW="3835400" imgH="279400" progId="Equation.3">
                  <p:embed/>
                  <p:pic>
                    <p:nvPicPr>
                      <p:cNvPr id="11"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4900" y="5481638"/>
                        <a:ext cx="5715000" cy="417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64767471"/>
              </p:ext>
            </p:extLst>
          </p:nvPr>
        </p:nvGraphicFramePr>
        <p:xfrm>
          <a:off x="1104900" y="5938838"/>
          <a:ext cx="5789612" cy="417513"/>
        </p:xfrm>
        <a:graphic>
          <a:graphicData uri="http://schemas.openxmlformats.org/presentationml/2006/ole">
            <mc:AlternateContent xmlns:mc="http://schemas.openxmlformats.org/markup-compatibility/2006">
              <mc:Choice xmlns:v="urn:schemas-microsoft-com:vml" Requires="v">
                <p:oleObj spid="_x0000_s11321" name="Vergelijking" r:id="rId10" imgW="3886200" imgH="279400" progId="Equation.3">
                  <p:embed/>
                </p:oleObj>
              </mc:Choice>
              <mc:Fallback>
                <p:oleObj name="Vergelijking" r:id="rId10" imgW="3886200" imgH="279400" progId="Equation.3">
                  <p:embed/>
                  <p:pic>
                    <p:nvPicPr>
                      <p:cNvPr id="12"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04900" y="5938838"/>
                        <a:ext cx="5789612" cy="417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1384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7654" y="-240631"/>
            <a:ext cx="9304622"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190</a:t>
            </a:fld>
            <a:endParaRPr lang="id-ID" dirty="0"/>
          </a:p>
        </p:txBody>
      </p:sp>
      <p:pic>
        <p:nvPicPr>
          <p:cNvPr id="6" name="Picture 2"/>
          <p:cNvPicPr>
            <a:picLocks noGrp="1" noChangeAspect="1" noChangeArrowheads="1"/>
          </p:cNvPicPr>
          <p:nvPr>
            <p:ph idx="1"/>
          </p:nvPr>
        </p:nvPicPr>
        <p:blipFill rotWithShape="1">
          <a:blip r:embed="rId2" cstate="print"/>
          <a:srcRect l="5295" t="6785" r="2733" b="6895"/>
          <a:stretch/>
        </p:blipFill>
        <p:spPr bwMode="auto">
          <a:xfrm>
            <a:off x="2252662" y="1524831"/>
            <a:ext cx="7362825" cy="5196645"/>
          </a:xfrm>
          <a:prstGeom prst="rect">
            <a:avLst/>
          </a:prstGeom>
          <a:noFill/>
          <a:ln w="9525">
            <a:noFill/>
            <a:miter lim="800000"/>
            <a:headEnd/>
            <a:tailEnd/>
          </a:ln>
        </p:spPr>
      </p:pic>
    </p:spTree>
    <p:extLst>
      <p:ext uri="{BB962C8B-B14F-4D97-AF65-F5344CB8AC3E}">
        <p14:creationId xmlns:p14="http://schemas.microsoft.com/office/powerpoint/2010/main" val="29362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9839" y="-192505"/>
            <a:ext cx="9641305"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191</a:t>
            </a:fld>
            <a:endParaRPr lang="id-ID" dirty="0"/>
          </a:p>
        </p:txBody>
      </p:sp>
      <p:pic>
        <p:nvPicPr>
          <p:cNvPr id="7" name="Picture 2"/>
          <p:cNvPicPr>
            <a:picLocks noChangeAspect="1" noChangeArrowheads="1"/>
          </p:cNvPicPr>
          <p:nvPr/>
        </p:nvPicPr>
        <p:blipFill rotWithShape="1">
          <a:blip r:embed="rId2" cstate="print"/>
          <a:srcRect l="6777" t="5546" r="2156" b="2080"/>
          <a:stretch/>
        </p:blipFill>
        <p:spPr bwMode="auto">
          <a:xfrm>
            <a:off x="1119839" y="1620044"/>
            <a:ext cx="6195361" cy="4736307"/>
          </a:xfrm>
          <a:prstGeom prst="rect">
            <a:avLst/>
          </a:prstGeom>
          <a:noFill/>
          <a:ln w="9525">
            <a:noFill/>
            <a:miter lim="800000"/>
            <a:headEnd/>
            <a:tailEnd/>
          </a:ln>
        </p:spPr>
      </p:pic>
    </p:spTree>
    <p:extLst>
      <p:ext uri="{BB962C8B-B14F-4D97-AF65-F5344CB8AC3E}">
        <p14:creationId xmlns:p14="http://schemas.microsoft.com/office/powerpoint/2010/main" val="282022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7910" y="-202130"/>
            <a:ext cx="9236240"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192</a:t>
            </a:fld>
            <a:endParaRPr lang="id-ID" dirty="0"/>
          </a:p>
        </p:txBody>
      </p:sp>
      <p:pic>
        <p:nvPicPr>
          <p:cNvPr id="8" name="Picture 2"/>
          <p:cNvPicPr>
            <a:picLocks noChangeAspect="1" noChangeArrowheads="1"/>
          </p:cNvPicPr>
          <p:nvPr/>
        </p:nvPicPr>
        <p:blipFill rotWithShape="1">
          <a:blip r:embed="rId2" cstate="print"/>
          <a:srcRect l="6183" t="5661" r="6866" b="9180"/>
          <a:stretch/>
        </p:blipFill>
        <p:spPr bwMode="auto">
          <a:xfrm>
            <a:off x="1107910" y="1655863"/>
            <a:ext cx="6368089" cy="4700488"/>
          </a:xfrm>
          <a:prstGeom prst="rect">
            <a:avLst/>
          </a:prstGeom>
          <a:noFill/>
          <a:ln w="9525">
            <a:noFill/>
            <a:miter lim="800000"/>
            <a:headEnd/>
            <a:tailEnd/>
          </a:ln>
        </p:spPr>
      </p:pic>
    </p:spTree>
    <p:extLst>
      <p:ext uri="{BB962C8B-B14F-4D97-AF65-F5344CB8AC3E}">
        <p14:creationId xmlns:p14="http://schemas.microsoft.com/office/powerpoint/2010/main" val="128187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517" y="-163629"/>
            <a:ext cx="9270633"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193</a:t>
            </a:fld>
            <a:endParaRPr lang="id-ID" dirty="0"/>
          </a:p>
        </p:txBody>
      </p:sp>
      <p:pic>
        <p:nvPicPr>
          <p:cNvPr id="6" name="Picture 2"/>
          <p:cNvPicPr>
            <a:picLocks noChangeAspect="1" noChangeArrowheads="1"/>
          </p:cNvPicPr>
          <p:nvPr/>
        </p:nvPicPr>
        <p:blipFill rotWithShape="1">
          <a:blip r:embed="rId2" cstate="print"/>
          <a:srcRect l="7125" t="7088" r="6342" b="17337"/>
          <a:stretch/>
        </p:blipFill>
        <p:spPr bwMode="auto">
          <a:xfrm>
            <a:off x="1073517" y="1666876"/>
            <a:ext cx="7890024" cy="5191124"/>
          </a:xfrm>
          <a:prstGeom prst="rect">
            <a:avLst/>
          </a:prstGeom>
          <a:noFill/>
          <a:ln w="9525">
            <a:noFill/>
            <a:miter lim="800000"/>
            <a:headEnd/>
            <a:tailEnd/>
          </a:ln>
        </p:spPr>
      </p:pic>
    </p:spTree>
    <p:extLst>
      <p:ext uri="{BB962C8B-B14F-4D97-AF65-F5344CB8AC3E}">
        <p14:creationId xmlns:p14="http://schemas.microsoft.com/office/powerpoint/2010/main" val="276686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404" y="-192504"/>
            <a:ext cx="9266121"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194</a:t>
            </a:fld>
            <a:endParaRPr lang="id-ID" dirty="0"/>
          </a:p>
        </p:txBody>
      </p:sp>
      <p:pic>
        <p:nvPicPr>
          <p:cNvPr id="7" name="Picture 2"/>
          <p:cNvPicPr>
            <a:picLocks noChangeAspect="1" noChangeArrowheads="1"/>
          </p:cNvPicPr>
          <p:nvPr/>
        </p:nvPicPr>
        <p:blipFill rotWithShape="1">
          <a:blip r:embed="rId2" cstate="print"/>
          <a:srcRect l="1531" t="6722" r="2331" b="5646"/>
          <a:stretch/>
        </p:blipFill>
        <p:spPr bwMode="auto">
          <a:xfrm>
            <a:off x="1310139" y="1730843"/>
            <a:ext cx="6877050" cy="4724400"/>
          </a:xfrm>
          <a:prstGeom prst="rect">
            <a:avLst/>
          </a:prstGeom>
          <a:noFill/>
          <a:ln w="9525">
            <a:noFill/>
            <a:miter lim="800000"/>
            <a:headEnd/>
            <a:tailEnd/>
          </a:ln>
        </p:spPr>
      </p:pic>
    </p:spTree>
    <p:extLst>
      <p:ext uri="{BB962C8B-B14F-4D97-AF65-F5344CB8AC3E}">
        <p14:creationId xmlns:p14="http://schemas.microsoft.com/office/powerpoint/2010/main" val="367944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403" y="-202129"/>
            <a:ext cx="9237245"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195</a:t>
            </a:fld>
            <a:endParaRPr lang="id-ID" dirty="0"/>
          </a:p>
        </p:txBody>
      </p:sp>
      <p:pic>
        <p:nvPicPr>
          <p:cNvPr id="6" name="Picture 2"/>
          <p:cNvPicPr>
            <a:picLocks noChangeAspect="1" noChangeArrowheads="1"/>
          </p:cNvPicPr>
          <p:nvPr/>
        </p:nvPicPr>
        <p:blipFill rotWithShape="1">
          <a:blip r:embed="rId2" cstate="print"/>
          <a:srcRect l="8111" t="5849" r="4389" b="2116"/>
          <a:stretch/>
        </p:blipFill>
        <p:spPr bwMode="auto">
          <a:xfrm>
            <a:off x="1068403" y="1435101"/>
            <a:ext cx="6689298" cy="5286375"/>
          </a:xfrm>
          <a:prstGeom prst="rect">
            <a:avLst/>
          </a:prstGeom>
          <a:noFill/>
          <a:ln w="9525">
            <a:noFill/>
            <a:miter lim="800000"/>
            <a:headEnd/>
            <a:tailEnd/>
          </a:ln>
        </p:spPr>
      </p:pic>
    </p:spTree>
    <p:extLst>
      <p:ext uri="{BB962C8B-B14F-4D97-AF65-F5344CB8AC3E}">
        <p14:creationId xmlns:p14="http://schemas.microsoft.com/office/powerpoint/2010/main" val="214870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8779" y="-115503"/>
            <a:ext cx="9256495"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196</a:t>
            </a:fld>
            <a:endParaRPr lang="id-ID" dirty="0"/>
          </a:p>
        </p:txBody>
      </p:sp>
      <p:pic>
        <p:nvPicPr>
          <p:cNvPr id="7" name="Picture 2"/>
          <p:cNvPicPr>
            <a:picLocks noChangeAspect="1" noChangeArrowheads="1"/>
          </p:cNvPicPr>
          <p:nvPr/>
        </p:nvPicPr>
        <p:blipFill rotWithShape="1">
          <a:blip r:embed="rId2" cstate="print"/>
          <a:srcRect l="1531" t="7945" r="2597" b="5107"/>
          <a:stretch/>
        </p:blipFill>
        <p:spPr bwMode="auto">
          <a:xfrm>
            <a:off x="1273744" y="1501776"/>
            <a:ext cx="7623091" cy="5219700"/>
          </a:xfrm>
          <a:prstGeom prst="rect">
            <a:avLst/>
          </a:prstGeom>
          <a:noFill/>
          <a:ln w="9525">
            <a:noFill/>
            <a:miter lim="800000"/>
            <a:headEnd/>
            <a:tailEnd/>
          </a:ln>
        </p:spPr>
      </p:pic>
    </p:spTree>
    <p:extLst>
      <p:ext uri="{BB962C8B-B14F-4D97-AF65-F5344CB8AC3E}">
        <p14:creationId xmlns:p14="http://schemas.microsoft.com/office/powerpoint/2010/main" val="370578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8779" y="-96839"/>
            <a:ext cx="9275746"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197</a:t>
            </a:fld>
            <a:endParaRPr lang="id-ID" dirty="0"/>
          </a:p>
        </p:txBody>
      </p:sp>
      <p:pic>
        <p:nvPicPr>
          <p:cNvPr id="6" name="Picture 2"/>
          <p:cNvPicPr>
            <a:picLocks noChangeAspect="1" noChangeArrowheads="1"/>
          </p:cNvPicPr>
          <p:nvPr/>
        </p:nvPicPr>
        <p:blipFill rotWithShape="1">
          <a:blip r:embed="rId2" cstate="print"/>
          <a:srcRect l="4933" t="7631" r="2534" b="5844"/>
          <a:stretch/>
        </p:blipFill>
        <p:spPr bwMode="auto">
          <a:xfrm>
            <a:off x="923223" y="1517482"/>
            <a:ext cx="7030270" cy="4943476"/>
          </a:xfrm>
          <a:prstGeom prst="rect">
            <a:avLst/>
          </a:prstGeom>
          <a:noFill/>
          <a:ln w="9525">
            <a:noFill/>
            <a:miter lim="800000"/>
            <a:headEnd/>
            <a:tailEnd/>
          </a:ln>
        </p:spPr>
      </p:pic>
    </p:spTree>
    <p:extLst>
      <p:ext uri="{BB962C8B-B14F-4D97-AF65-F5344CB8AC3E}">
        <p14:creationId xmlns:p14="http://schemas.microsoft.com/office/powerpoint/2010/main" val="271338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1401" y="-134752"/>
            <a:ext cx="9343123"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198</a:t>
            </a:fld>
            <a:endParaRPr lang="id-ID" dirty="0"/>
          </a:p>
        </p:txBody>
      </p:sp>
      <p:pic>
        <p:nvPicPr>
          <p:cNvPr id="7" name="Picture 2"/>
          <p:cNvPicPr>
            <a:picLocks noChangeAspect="1" noChangeArrowheads="1"/>
          </p:cNvPicPr>
          <p:nvPr/>
        </p:nvPicPr>
        <p:blipFill rotWithShape="1">
          <a:blip r:embed="rId2" cstate="print"/>
          <a:srcRect l="2991" t="5318" r="1675" b="4240"/>
          <a:stretch/>
        </p:blipFill>
        <p:spPr bwMode="auto">
          <a:xfrm>
            <a:off x="1137086" y="1501091"/>
            <a:ext cx="7170219" cy="5124450"/>
          </a:xfrm>
          <a:prstGeom prst="rect">
            <a:avLst/>
          </a:prstGeom>
          <a:noFill/>
          <a:ln w="9525">
            <a:noFill/>
            <a:miter lim="800000"/>
            <a:headEnd/>
            <a:tailEnd/>
          </a:ln>
        </p:spPr>
      </p:pic>
    </p:spTree>
    <p:extLst>
      <p:ext uri="{BB962C8B-B14F-4D97-AF65-F5344CB8AC3E}">
        <p14:creationId xmlns:p14="http://schemas.microsoft.com/office/powerpoint/2010/main" val="171161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404" y="-163629"/>
            <a:ext cx="9420125"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199</a:t>
            </a:fld>
            <a:endParaRPr lang="id-ID" dirty="0"/>
          </a:p>
        </p:txBody>
      </p:sp>
      <p:pic>
        <p:nvPicPr>
          <p:cNvPr id="6" name="Picture 2"/>
          <p:cNvPicPr>
            <a:picLocks noChangeAspect="1" noChangeArrowheads="1"/>
          </p:cNvPicPr>
          <p:nvPr/>
        </p:nvPicPr>
        <p:blipFill rotWithShape="1">
          <a:blip r:embed="rId2" cstate="print"/>
          <a:srcRect l="7258" t="7100" r="2742" b="2829"/>
          <a:stretch/>
        </p:blipFill>
        <p:spPr bwMode="auto">
          <a:xfrm>
            <a:off x="1068404" y="1492251"/>
            <a:ext cx="6948281" cy="5229225"/>
          </a:xfrm>
          <a:prstGeom prst="rect">
            <a:avLst/>
          </a:prstGeom>
          <a:noFill/>
          <a:ln w="9525">
            <a:noFill/>
            <a:miter lim="800000"/>
            <a:headEnd/>
            <a:tailEnd/>
          </a:ln>
        </p:spPr>
      </p:pic>
    </p:spTree>
    <p:extLst>
      <p:ext uri="{BB962C8B-B14F-4D97-AF65-F5344CB8AC3E}">
        <p14:creationId xmlns:p14="http://schemas.microsoft.com/office/powerpoint/2010/main" val="382638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icture Placeholder 47"/>
          <p:cNvSpPr>
            <a:spLocks noGrp="1"/>
          </p:cNvSpPr>
          <p:nvPr>
            <p:ph type="pic" sz="quarter" idx="12"/>
          </p:nvPr>
        </p:nvSpPr>
        <p:spPr/>
      </p:sp>
      <p:sp>
        <p:nvSpPr>
          <p:cNvPr id="49" name="Text Placeholder 48"/>
          <p:cNvSpPr>
            <a:spLocks noGrp="1"/>
          </p:cNvSpPr>
          <p:nvPr>
            <p:ph type="body" sz="quarter" idx="13"/>
          </p:nvPr>
        </p:nvSpPr>
        <p:spPr/>
        <p:txBody>
          <a:bodyPr/>
          <a:lstStyle/>
          <a:p>
            <a:endParaRPr lang="en-US" dirty="0"/>
          </a:p>
        </p:txBody>
      </p:sp>
      <p:sp>
        <p:nvSpPr>
          <p:cNvPr id="50" name="Text Placeholder 49"/>
          <p:cNvSpPr>
            <a:spLocks noGrp="1"/>
          </p:cNvSpPr>
          <p:nvPr>
            <p:ph type="body" sz="quarter" idx="14"/>
          </p:nvPr>
        </p:nvSpPr>
        <p:spPr/>
        <p:txBody>
          <a:bodyPr/>
          <a:lstStyle/>
          <a:p>
            <a:endParaRPr lang="en-US"/>
          </a:p>
        </p:txBody>
      </p:sp>
      <p:sp>
        <p:nvSpPr>
          <p:cNvPr id="51" name="Text Placeholder 50"/>
          <p:cNvSpPr>
            <a:spLocks noGrp="1"/>
          </p:cNvSpPr>
          <p:nvPr>
            <p:ph type="body" sz="quarter" idx="15"/>
          </p:nvPr>
        </p:nvSpPr>
        <p:spPr/>
        <p:txBody>
          <a:bodyPr/>
          <a:lstStyle/>
          <a:p>
            <a:endParaRPr lang="en-US"/>
          </a:p>
        </p:txBody>
      </p:sp>
      <p:sp>
        <p:nvSpPr>
          <p:cNvPr id="55" name="Text Placeholder 54"/>
          <p:cNvSpPr>
            <a:spLocks noGrp="1"/>
          </p:cNvSpPr>
          <p:nvPr>
            <p:ph type="body" sz="quarter" idx="20"/>
          </p:nvPr>
        </p:nvSpPr>
        <p:spPr>
          <a:xfrm>
            <a:off x="865645" y="4291533"/>
            <a:ext cx="3357527" cy="663915"/>
          </a:xfrm>
        </p:spPr>
        <p:txBody>
          <a:bodyPr/>
          <a:lstStyle/>
          <a:p>
            <a:r>
              <a:rPr lang="en-US" sz="2400" b="1" dirty="0" smtClean="0"/>
              <a:t>CLUSTER ANALYSIS</a:t>
            </a:r>
            <a:endParaRPr lang="en-US" dirty="0"/>
          </a:p>
        </p:txBody>
      </p:sp>
      <p:sp>
        <p:nvSpPr>
          <p:cNvPr id="56" name="Text Placeholder 55"/>
          <p:cNvSpPr>
            <a:spLocks noGrp="1"/>
          </p:cNvSpPr>
          <p:nvPr>
            <p:ph type="body" sz="quarter" idx="21"/>
          </p:nvPr>
        </p:nvSpPr>
        <p:spPr>
          <a:xfrm>
            <a:off x="4292868" y="4291532"/>
            <a:ext cx="3580598" cy="480053"/>
          </a:xfrm>
        </p:spPr>
        <p:txBody>
          <a:bodyPr/>
          <a:lstStyle/>
          <a:p>
            <a:r>
              <a:rPr lang="en-US" b="1" dirty="0" smtClean="0"/>
              <a:t>LOGISTIC REGRESSION</a:t>
            </a:r>
            <a:endParaRPr lang="en-US" b="1" dirty="0"/>
          </a:p>
        </p:txBody>
      </p:sp>
      <p:sp>
        <p:nvSpPr>
          <p:cNvPr id="57" name="Text Placeholder 56"/>
          <p:cNvSpPr>
            <a:spLocks noGrp="1"/>
          </p:cNvSpPr>
          <p:nvPr>
            <p:ph type="body" sz="quarter" idx="22"/>
          </p:nvPr>
        </p:nvSpPr>
        <p:spPr/>
        <p:txBody>
          <a:bodyPr/>
          <a:lstStyle/>
          <a:p>
            <a:r>
              <a:rPr lang="en-US" dirty="0" smtClean="0"/>
              <a:t>DECISION TREE</a:t>
            </a:r>
            <a:endParaRPr lang="en-US" dirty="0"/>
          </a:p>
        </p:txBody>
      </p:sp>
    </p:spTree>
    <p:extLst>
      <p:ext uri="{BB962C8B-B14F-4D97-AF65-F5344CB8AC3E}">
        <p14:creationId xmlns:p14="http://schemas.microsoft.com/office/powerpoint/2010/main" val="2618982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err="1" smtClean="0"/>
              <a:t>Matriks</a:t>
            </a:r>
            <a:r>
              <a:rPr lang="nl-BE" smtClean="0"/>
              <a:t> </a:t>
            </a:r>
            <a:r>
              <a:rPr lang="nl-BE" err="1" smtClean="0"/>
              <a:t>Jarak</a:t>
            </a:r>
            <a:endParaRPr lang="nl-BE"/>
          </a:p>
        </p:txBody>
      </p:sp>
      <p:sp>
        <p:nvSpPr>
          <p:cNvPr id="4" name="Rectangle 3"/>
          <p:cNvSpPr/>
          <p:nvPr/>
        </p:nvSpPr>
        <p:spPr>
          <a:xfrm>
            <a:off x="1104900" y="1388985"/>
            <a:ext cx="7543800" cy="341632"/>
          </a:xfrm>
          <a:prstGeom prst="rect">
            <a:avLst/>
          </a:prstGeom>
        </p:spPr>
        <p:txBody>
          <a:bodyPr wrap="square">
            <a:spAutoFit/>
          </a:bodyPr>
          <a:lstStyle/>
          <a:p>
            <a:pPr marL="0" lvl="1" algn="just">
              <a:lnSpc>
                <a:spcPct val="90000"/>
              </a:lnSpc>
            </a:pPr>
            <a:r>
              <a:rPr lang="en-US" altLang="zh-CN" dirty="0" err="1">
                <a:solidFill>
                  <a:schemeClr val="accent1">
                    <a:lumMod val="75000"/>
                  </a:schemeClr>
                </a:solidFill>
                <a:latin typeface="Constantia" panose="02030602050306030303" pitchFamily="18" charset="0"/>
                <a:ea typeface="宋体" pitchFamily="2" charset="-122"/>
              </a:rPr>
              <a:t>Ilustrasi</a:t>
            </a:r>
            <a:endParaRPr lang="en-US" altLang="zh-CN" dirty="0">
              <a:solidFill>
                <a:schemeClr val="accent1">
                  <a:lumMod val="75000"/>
                </a:schemeClr>
              </a:solidFill>
              <a:latin typeface="Constantia" panose="02030602050306030303" pitchFamily="18" charset="0"/>
              <a:ea typeface="宋体" pitchFamily="2"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380194251"/>
              </p:ext>
            </p:extLst>
          </p:nvPr>
        </p:nvGraphicFramePr>
        <p:xfrm>
          <a:off x="1294641" y="1824649"/>
          <a:ext cx="4800600" cy="158496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285750">
                <a:tc>
                  <a:txBody>
                    <a:bodyPr/>
                    <a:lstStyle/>
                    <a:p>
                      <a:r>
                        <a:rPr lang="nl-BE" sz="1600" smtClean="0"/>
                        <a:t>Nama</a:t>
                      </a:r>
                      <a:endParaRPr lang="nl-BE" sz="1600"/>
                    </a:p>
                  </a:txBody>
                  <a:tcPr/>
                </a:tc>
                <a:tc>
                  <a:txBody>
                    <a:bodyPr/>
                    <a:lstStyle/>
                    <a:p>
                      <a:pPr algn="ctr"/>
                      <a:r>
                        <a:rPr lang="nl-BE" sz="1600" dirty="0" smtClean="0"/>
                        <a:t>Tinggi Badan</a:t>
                      </a:r>
                      <a:endParaRPr lang="nl-BE" sz="1600" dirty="0"/>
                    </a:p>
                  </a:txBody>
                  <a:tcPr/>
                </a:tc>
                <a:tc>
                  <a:txBody>
                    <a:bodyPr/>
                    <a:lstStyle/>
                    <a:p>
                      <a:pPr algn="ctr"/>
                      <a:r>
                        <a:rPr lang="nl-BE" sz="1600" err="1" smtClean="0"/>
                        <a:t>Berat</a:t>
                      </a:r>
                      <a:r>
                        <a:rPr lang="nl-BE" sz="1600" smtClean="0"/>
                        <a:t> </a:t>
                      </a:r>
                      <a:r>
                        <a:rPr lang="nl-BE" sz="1600" err="1" smtClean="0"/>
                        <a:t>Badan</a:t>
                      </a:r>
                      <a:endParaRPr lang="nl-BE" sz="1600"/>
                    </a:p>
                  </a:txBody>
                  <a:tcPr/>
                </a:tc>
                <a:tc>
                  <a:txBody>
                    <a:bodyPr/>
                    <a:lstStyle/>
                    <a:p>
                      <a:pPr algn="ctr"/>
                      <a:r>
                        <a:rPr lang="nl-BE" sz="1600" err="1" smtClean="0"/>
                        <a:t>Umur</a:t>
                      </a:r>
                      <a:endParaRPr lang="nl-BE" sz="1600"/>
                    </a:p>
                  </a:txBody>
                  <a:tcPr/>
                </a:tc>
                <a:extLst>
                  <a:ext uri="{0D108BD9-81ED-4DB2-BD59-A6C34878D82A}">
                    <a16:rowId xmlns:a16="http://schemas.microsoft.com/office/drawing/2014/main" val="10000"/>
                  </a:ext>
                </a:extLst>
              </a:tr>
              <a:tr h="285750">
                <a:tc>
                  <a:txBody>
                    <a:bodyPr/>
                    <a:lstStyle/>
                    <a:p>
                      <a:r>
                        <a:rPr lang="nl-BE" sz="1600" smtClean="0"/>
                        <a:t>Ani</a:t>
                      </a:r>
                      <a:endParaRPr lang="nl-BE" sz="1600"/>
                    </a:p>
                  </a:txBody>
                  <a:tcPr/>
                </a:tc>
                <a:tc>
                  <a:txBody>
                    <a:bodyPr/>
                    <a:lstStyle/>
                    <a:p>
                      <a:pPr algn="ctr"/>
                      <a:r>
                        <a:rPr lang="nl-BE" sz="1600" smtClean="0"/>
                        <a:t>160</a:t>
                      </a:r>
                      <a:endParaRPr lang="nl-BE" sz="1600"/>
                    </a:p>
                  </a:txBody>
                  <a:tcPr/>
                </a:tc>
                <a:tc>
                  <a:txBody>
                    <a:bodyPr/>
                    <a:lstStyle/>
                    <a:p>
                      <a:pPr algn="ctr"/>
                      <a:r>
                        <a:rPr lang="nl-BE" sz="1600" smtClean="0"/>
                        <a:t>80</a:t>
                      </a:r>
                      <a:endParaRPr lang="nl-BE" sz="1600"/>
                    </a:p>
                  </a:txBody>
                  <a:tcPr/>
                </a:tc>
                <a:tc>
                  <a:txBody>
                    <a:bodyPr/>
                    <a:lstStyle/>
                    <a:p>
                      <a:pPr algn="ctr"/>
                      <a:r>
                        <a:rPr lang="nl-BE" sz="1600" smtClean="0"/>
                        <a:t>36</a:t>
                      </a:r>
                      <a:endParaRPr lang="nl-BE" sz="1600"/>
                    </a:p>
                  </a:txBody>
                  <a:tcPr/>
                </a:tc>
                <a:extLst>
                  <a:ext uri="{0D108BD9-81ED-4DB2-BD59-A6C34878D82A}">
                    <a16:rowId xmlns:a16="http://schemas.microsoft.com/office/drawing/2014/main" val="10001"/>
                  </a:ext>
                </a:extLst>
              </a:tr>
              <a:tr h="285750">
                <a:tc>
                  <a:txBody>
                    <a:bodyPr/>
                    <a:lstStyle/>
                    <a:p>
                      <a:r>
                        <a:rPr lang="nl-BE" sz="1600" smtClean="0"/>
                        <a:t>Beni</a:t>
                      </a:r>
                      <a:endParaRPr lang="nl-BE" sz="1600"/>
                    </a:p>
                  </a:txBody>
                  <a:tcPr/>
                </a:tc>
                <a:tc>
                  <a:txBody>
                    <a:bodyPr/>
                    <a:lstStyle/>
                    <a:p>
                      <a:pPr algn="ctr"/>
                      <a:r>
                        <a:rPr lang="nl-BE" sz="1600" smtClean="0"/>
                        <a:t>180</a:t>
                      </a:r>
                      <a:endParaRPr lang="nl-BE" sz="1600"/>
                    </a:p>
                  </a:txBody>
                  <a:tcPr/>
                </a:tc>
                <a:tc>
                  <a:txBody>
                    <a:bodyPr/>
                    <a:lstStyle/>
                    <a:p>
                      <a:pPr algn="ctr"/>
                      <a:r>
                        <a:rPr lang="nl-BE" sz="1600" smtClean="0"/>
                        <a:t>70</a:t>
                      </a:r>
                      <a:endParaRPr lang="nl-BE" sz="1600"/>
                    </a:p>
                  </a:txBody>
                  <a:tcPr/>
                </a:tc>
                <a:tc>
                  <a:txBody>
                    <a:bodyPr/>
                    <a:lstStyle/>
                    <a:p>
                      <a:pPr algn="ctr"/>
                      <a:r>
                        <a:rPr lang="nl-BE" sz="1600" smtClean="0"/>
                        <a:t>40</a:t>
                      </a:r>
                      <a:endParaRPr lang="nl-BE" sz="1600"/>
                    </a:p>
                  </a:txBody>
                  <a:tcPr/>
                </a:tc>
                <a:extLst>
                  <a:ext uri="{0D108BD9-81ED-4DB2-BD59-A6C34878D82A}">
                    <a16:rowId xmlns:a16="http://schemas.microsoft.com/office/drawing/2014/main" val="10002"/>
                  </a:ext>
                </a:extLst>
              </a:tr>
              <a:tr h="285750">
                <a:tc>
                  <a:txBody>
                    <a:bodyPr/>
                    <a:lstStyle/>
                    <a:p>
                      <a:r>
                        <a:rPr lang="nl-BE" sz="1600" smtClean="0"/>
                        <a:t>Carla</a:t>
                      </a:r>
                      <a:endParaRPr lang="nl-BE" sz="1600"/>
                    </a:p>
                  </a:txBody>
                  <a:tcPr/>
                </a:tc>
                <a:tc>
                  <a:txBody>
                    <a:bodyPr/>
                    <a:lstStyle/>
                    <a:p>
                      <a:pPr algn="ctr"/>
                      <a:r>
                        <a:rPr lang="nl-BE" sz="1600" smtClean="0"/>
                        <a:t>180</a:t>
                      </a:r>
                      <a:endParaRPr lang="nl-BE" sz="1600"/>
                    </a:p>
                  </a:txBody>
                  <a:tcPr/>
                </a:tc>
                <a:tc>
                  <a:txBody>
                    <a:bodyPr/>
                    <a:lstStyle/>
                    <a:p>
                      <a:pPr algn="ctr"/>
                      <a:r>
                        <a:rPr lang="nl-BE" sz="1600" smtClean="0"/>
                        <a:t>60</a:t>
                      </a:r>
                      <a:endParaRPr lang="nl-BE" sz="1600"/>
                    </a:p>
                  </a:txBody>
                  <a:tcPr/>
                </a:tc>
                <a:tc>
                  <a:txBody>
                    <a:bodyPr/>
                    <a:lstStyle/>
                    <a:p>
                      <a:pPr algn="ctr"/>
                      <a:r>
                        <a:rPr lang="nl-BE" sz="1600" dirty="0" smtClean="0"/>
                        <a:t>45</a:t>
                      </a:r>
                      <a:endParaRPr lang="nl-BE" sz="1600" dirty="0"/>
                    </a:p>
                  </a:txBody>
                  <a:tcPr/>
                </a:tc>
                <a:extLst>
                  <a:ext uri="{0D108BD9-81ED-4DB2-BD59-A6C34878D82A}">
                    <a16:rowId xmlns:a16="http://schemas.microsoft.com/office/drawing/2014/main" val="10003"/>
                  </a:ext>
                </a:extLst>
              </a:tr>
            </a:tbl>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213356577"/>
              </p:ext>
            </p:extLst>
          </p:nvPr>
        </p:nvGraphicFramePr>
        <p:xfrm>
          <a:off x="1294648" y="3626817"/>
          <a:ext cx="4919616" cy="363168"/>
        </p:xfrm>
        <a:graphic>
          <a:graphicData uri="http://schemas.openxmlformats.org/presentationml/2006/ole">
            <mc:AlternateContent xmlns:mc="http://schemas.openxmlformats.org/markup-compatibility/2006">
              <mc:Choice xmlns:v="urn:schemas-microsoft-com:vml" Requires="v">
                <p:oleObj spid="_x0000_s12329" name="Vergelijking" r:id="rId3" imgW="3784600" imgH="279400" progId="Equation.3">
                  <p:embed/>
                </p:oleObj>
              </mc:Choice>
              <mc:Fallback>
                <p:oleObj name="Vergelijking" r:id="rId3" imgW="3784600" imgH="279400" progId="Equation.3">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4648" y="3626817"/>
                        <a:ext cx="4919616" cy="3631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93355513"/>
              </p:ext>
            </p:extLst>
          </p:nvPr>
        </p:nvGraphicFramePr>
        <p:xfrm>
          <a:off x="1294648" y="4160216"/>
          <a:ext cx="4985604" cy="363168"/>
        </p:xfrm>
        <a:graphic>
          <a:graphicData uri="http://schemas.openxmlformats.org/presentationml/2006/ole">
            <mc:AlternateContent xmlns:mc="http://schemas.openxmlformats.org/markup-compatibility/2006">
              <mc:Choice xmlns:v="urn:schemas-microsoft-com:vml" Requires="v">
                <p:oleObj spid="_x0000_s12330" name="Vergelijking" r:id="rId5" imgW="3835400" imgH="279400" progId="Equation.3">
                  <p:embed/>
                </p:oleObj>
              </mc:Choice>
              <mc:Fallback>
                <p:oleObj name="Vergelijking" r:id="rId5" imgW="3835400" imgH="279400" progId="Equation.3">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4648" y="4160216"/>
                        <a:ext cx="4985604" cy="3631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176080784"/>
              </p:ext>
            </p:extLst>
          </p:nvPr>
        </p:nvGraphicFramePr>
        <p:xfrm>
          <a:off x="1294641" y="4617416"/>
          <a:ext cx="5052060" cy="363168"/>
        </p:xfrm>
        <a:graphic>
          <a:graphicData uri="http://schemas.openxmlformats.org/presentationml/2006/ole">
            <mc:AlternateContent xmlns:mc="http://schemas.openxmlformats.org/markup-compatibility/2006">
              <mc:Choice xmlns:v="urn:schemas-microsoft-com:vml" Requires="v">
                <p:oleObj spid="_x0000_s12331" name="Vergelijking" r:id="rId7" imgW="3886200" imgH="279400" progId="Equation.3">
                  <p:embed/>
                </p:oleObj>
              </mc:Choice>
              <mc:Fallback>
                <p:oleObj name="Vergelijking" r:id="rId7" imgW="3886200" imgH="279400" progId="Equation.3">
                  <p:embed/>
                  <p:pic>
                    <p:nvPicPr>
                      <p:cNvPr id="8"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4641" y="4617416"/>
                        <a:ext cx="5052060" cy="3631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Table 8"/>
          <p:cNvGraphicFramePr>
            <a:graphicFrameLocks noGrp="1"/>
          </p:cNvGraphicFramePr>
          <p:nvPr>
            <p:extLst>
              <p:ext uri="{D42A27DB-BD31-4B8C-83A1-F6EECF244321}">
                <p14:modId xmlns:p14="http://schemas.microsoft.com/office/powerpoint/2010/main" val="764753977"/>
              </p:ext>
            </p:extLst>
          </p:nvPr>
        </p:nvGraphicFramePr>
        <p:xfrm>
          <a:off x="1294641" y="5197793"/>
          <a:ext cx="4800600" cy="1341120"/>
        </p:xfrm>
        <a:graphic>
          <a:graphicData uri="http://schemas.openxmlformats.org/drawingml/2006/table">
            <a:tbl>
              <a:tblPr firstRow="1" firstCol="1" bandRow="1">
                <a:tableStyleId>{21E4AEA4-8DFA-4A89-87EB-49C32662AFE0}</a:tableStyleId>
              </a:tblPr>
              <a:tblGrid>
                <a:gridCol w="1066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285750">
                <a:tc>
                  <a:txBody>
                    <a:bodyPr/>
                    <a:lstStyle/>
                    <a:p>
                      <a:r>
                        <a:rPr lang="nl-BE" sz="1600" smtClean="0"/>
                        <a:t>Nama</a:t>
                      </a:r>
                      <a:endParaRPr lang="nl-BE" sz="1600"/>
                    </a:p>
                  </a:txBody>
                  <a:tcPr/>
                </a:tc>
                <a:tc>
                  <a:txBody>
                    <a:bodyPr/>
                    <a:lstStyle/>
                    <a:p>
                      <a:pPr algn="ctr"/>
                      <a:r>
                        <a:rPr lang="nl-BE" sz="1600" smtClean="0"/>
                        <a:t>Ani</a:t>
                      </a:r>
                      <a:endParaRPr lang="nl-BE" sz="1600"/>
                    </a:p>
                  </a:txBody>
                  <a:tcPr/>
                </a:tc>
                <a:tc>
                  <a:txBody>
                    <a:bodyPr/>
                    <a:lstStyle/>
                    <a:p>
                      <a:pPr algn="ctr"/>
                      <a:r>
                        <a:rPr lang="nl-BE" sz="1600" smtClean="0"/>
                        <a:t>Beni</a:t>
                      </a:r>
                      <a:endParaRPr lang="nl-BE" sz="1600"/>
                    </a:p>
                  </a:txBody>
                  <a:tcPr/>
                </a:tc>
                <a:tc>
                  <a:txBody>
                    <a:bodyPr/>
                    <a:lstStyle/>
                    <a:p>
                      <a:pPr algn="ctr"/>
                      <a:r>
                        <a:rPr lang="nl-BE" sz="1600" dirty="0" smtClean="0"/>
                        <a:t>Carla</a:t>
                      </a:r>
                      <a:endParaRPr lang="nl-BE" sz="1600" dirty="0"/>
                    </a:p>
                  </a:txBody>
                  <a:tcPr/>
                </a:tc>
                <a:extLst>
                  <a:ext uri="{0D108BD9-81ED-4DB2-BD59-A6C34878D82A}">
                    <a16:rowId xmlns:a16="http://schemas.microsoft.com/office/drawing/2014/main" val="10000"/>
                  </a:ext>
                </a:extLst>
              </a:tr>
              <a:tr h="285750">
                <a:tc>
                  <a:txBody>
                    <a:bodyPr/>
                    <a:lstStyle/>
                    <a:p>
                      <a:r>
                        <a:rPr lang="nl-BE" sz="1600" smtClean="0"/>
                        <a:t>Ani</a:t>
                      </a:r>
                      <a:endParaRPr lang="nl-BE" sz="1600"/>
                    </a:p>
                  </a:txBody>
                  <a:tcPr/>
                </a:tc>
                <a:tc>
                  <a:txBody>
                    <a:bodyPr/>
                    <a:lstStyle/>
                    <a:p>
                      <a:pPr algn="ctr"/>
                      <a:r>
                        <a:rPr lang="nl-BE" sz="1600" smtClean="0"/>
                        <a:t>0</a:t>
                      </a:r>
                      <a:endParaRPr lang="nl-BE" sz="1600"/>
                    </a:p>
                  </a:txBody>
                  <a:tcPr/>
                </a:tc>
                <a:tc>
                  <a:txBody>
                    <a:bodyPr/>
                    <a:lstStyle/>
                    <a:p>
                      <a:pPr algn="ctr"/>
                      <a:r>
                        <a:rPr lang="nl-BE" sz="1600" smtClean="0"/>
                        <a:t>22.72</a:t>
                      </a:r>
                      <a:endParaRPr lang="nl-BE" sz="1600"/>
                    </a:p>
                  </a:txBody>
                  <a:tcPr/>
                </a:tc>
                <a:tc>
                  <a:txBody>
                    <a:bodyPr/>
                    <a:lstStyle/>
                    <a:p>
                      <a:pPr algn="ctr"/>
                      <a:r>
                        <a:rPr lang="nl-BE" sz="1600" smtClean="0"/>
                        <a:t>29.68</a:t>
                      </a:r>
                      <a:endParaRPr lang="nl-BE" sz="1600"/>
                    </a:p>
                  </a:txBody>
                  <a:tcPr/>
                </a:tc>
                <a:extLst>
                  <a:ext uri="{0D108BD9-81ED-4DB2-BD59-A6C34878D82A}">
                    <a16:rowId xmlns:a16="http://schemas.microsoft.com/office/drawing/2014/main" val="10001"/>
                  </a:ext>
                </a:extLst>
              </a:tr>
              <a:tr h="285750">
                <a:tc>
                  <a:txBody>
                    <a:bodyPr/>
                    <a:lstStyle/>
                    <a:p>
                      <a:r>
                        <a:rPr lang="nl-BE" sz="1600" smtClean="0"/>
                        <a:t>Beni</a:t>
                      </a:r>
                      <a:endParaRPr lang="nl-BE" sz="1600"/>
                    </a:p>
                  </a:txBody>
                  <a:tcPr/>
                </a:tc>
                <a:tc>
                  <a:txBody>
                    <a:bodyPr/>
                    <a:lstStyle/>
                    <a:p>
                      <a:pPr algn="ctr"/>
                      <a:r>
                        <a:rPr lang="nl-BE" sz="1600" smtClean="0"/>
                        <a:t>22.72</a:t>
                      </a:r>
                      <a:endParaRPr lang="nl-BE" sz="1600"/>
                    </a:p>
                  </a:txBody>
                  <a:tcPr/>
                </a:tc>
                <a:tc>
                  <a:txBody>
                    <a:bodyPr/>
                    <a:lstStyle/>
                    <a:p>
                      <a:pPr algn="ctr"/>
                      <a:r>
                        <a:rPr lang="nl-BE" sz="1600" smtClean="0"/>
                        <a:t>0</a:t>
                      </a:r>
                      <a:endParaRPr lang="nl-BE" sz="1600"/>
                    </a:p>
                  </a:txBody>
                  <a:tcPr/>
                </a:tc>
                <a:tc>
                  <a:txBody>
                    <a:bodyPr/>
                    <a:lstStyle/>
                    <a:p>
                      <a:pPr algn="ctr"/>
                      <a:r>
                        <a:rPr lang="nl-BE" sz="1600" smtClean="0"/>
                        <a:t>11.18</a:t>
                      </a:r>
                      <a:endParaRPr lang="nl-BE" sz="1600"/>
                    </a:p>
                  </a:txBody>
                  <a:tcPr/>
                </a:tc>
                <a:extLst>
                  <a:ext uri="{0D108BD9-81ED-4DB2-BD59-A6C34878D82A}">
                    <a16:rowId xmlns:a16="http://schemas.microsoft.com/office/drawing/2014/main" val="10002"/>
                  </a:ext>
                </a:extLst>
              </a:tr>
              <a:tr h="285750">
                <a:tc>
                  <a:txBody>
                    <a:bodyPr/>
                    <a:lstStyle/>
                    <a:p>
                      <a:r>
                        <a:rPr lang="nl-BE" sz="1600" smtClean="0"/>
                        <a:t>Carla</a:t>
                      </a:r>
                      <a:endParaRPr lang="nl-BE" sz="1600"/>
                    </a:p>
                  </a:txBody>
                  <a:tcPr/>
                </a:tc>
                <a:tc>
                  <a:txBody>
                    <a:bodyPr/>
                    <a:lstStyle/>
                    <a:p>
                      <a:pPr algn="ctr"/>
                      <a:r>
                        <a:rPr lang="nl-BE" sz="1600" smtClean="0"/>
                        <a:t>29.68</a:t>
                      </a:r>
                      <a:endParaRPr lang="nl-BE" sz="1600"/>
                    </a:p>
                  </a:txBody>
                  <a:tcPr/>
                </a:tc>
                <a:tc>
                  <a:txBody>
                    <a:bodyPr/>
                    <a:lstStyle/>
                    <a:p>
                      <a:pPr algn="ctr"/>
                      <a:r>
                        <a:rPr lang="nl-BE" sz="1600" smtClean="0"/>
                        <a:t>11.18</a:t>
                      </a:r>
                      <a:endParaRPr lang="nl-BE" sz="1600"/>
                    </a:p>
                  </a:txBody>
                  <a:tcPr/>
                </a:tc>
                <a:tc>
                  <a:txBody>
                    <a:bodyPr/>
                    <a:lstStyle/>
                    <a:p>
                      <a:pPr algn="ctr"/>
                      <a:r>
                        <a:rPr lang="nl-BE" sz="1600" dirty="0" smtClean="0"/>
                        <a:t>0</a:t>
                      </a:r>
                      <a:endParaRPr lang="nl-BE" sz="1600" dirty="0"/>
                    </a:p>
                  </a:txBody>
                  <a:tcPr/>
                </a:tc>
                <a:extLst>
                  <a:ext uri="{0D108BD9-81ED-4DB2-BD59-A6C34878D82A}">
                    <a16:rowId xmlns:a16="http://schemas.microsoft.com/office/drawing/2014/main" val="10003"/>
                  </a:ext>
                </a:extLst>
              </a:tr>
            </a:tbl>
          </a:graphicData>
        </a:graphic>
      </p:graphicFrame>
      <p:sp>
        <p:nvSpPr>
          <p:cNvPr id="10" name="Slide Number Placeholder 9"/>
          <p:cNvSpPr>
            <a:spLocks noGrp="1"/>
          </p:cNvSpPr>
          <p:nvPr>
            <p:ph type="sldNum" sz="quarter" idx="12"/>
          </p:nvPr>
        </p:nvSpPr>
        <p:spPr/>
        <p:txBody>
          <a:bodyPr/>
          <a:lstStyle/>
          <a:p>
            <a:fld id="{4407D08F-66DA-4D21-989E-C8CC3C63FE28}" type="slidenum">
              <a:rPr lang="nl-BE" smtClean="0"/>
              <a:pPr/>
              <a:t>20</a:t>
            </a:fld>
            <a:endParaRPr lang="nl-BE"/>
          </a:p>
        </p:txBody>
      </p:sp>
    </p:spTree>
    <p:extLst>
      <p:ext uri="{BB962C8B-B14F-4D97-AF65-F5344CB8AC3E}">
        <p14:creationId xmlns:p14="http://schemas.microsoft.com/office/powerpoint/2010/main" val="130769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4657" y="-306388"/>
            <a:ext cx="9256495"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200</a:t>
            </a:fld>
            <a:endParaRPr lang="id-ID" dirty="0"/>
          </a:p>
        </p:txBody>
      </p:sp>
      <p:pic>
        <p:nvPicPr>
          <p:cNvPr id="7" name="Picture 2"/>
          <p:cNvPicPr>
            <a:picLocks noChangeAspect="1" noChangeArrowheads="1"/>
          </p:cNvPicPr>
          <p:nvPr/>
        </p:nvPicPr>
        <p:blipFill rotWithShape="1">
          <a:blip r:embed="rId2" cstate="print"/>
          <a:srcRect l="4725" t="7265" r="2076" b="4948"/>
          <a:stretch/>
        </p:blipFill>
        <p:spPr bwMode="auto">
          <a:xfrm>
            <a:off x="1064644" y="1443038"/>
            <a:ext cx="7181485" cy="5095875"/>
          </a:xfrm>
          <a:prstGeom prst="rect">
            <a:avLst/>
          </a:prstGeom>
          <a:noFill/>
          <a:ln w="9525">
            <a:noFill/>
            <a:miter lim="800000"/>
            <a:headEnd/>
            <a:tailEnd/>
          </a:ln>
        </p:spPr>
      </p:pic>
    </p:spTree>
    <p:extLst>
      <p:ext uri="{BB962C8B-B14F-4D97-AF65-F5344CB8AC3E}">
        <p14:creationId xmlns:p14="http://schemas.microsoft.com/office/powerpoint/2010/main" val="239721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7655" y="2"/>
            <a:ext cx="9256495" cy="1106904"/>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201</a:t>
            </a:fld>
            <a:endParaRPr lang="id-ID" dirty="0"/>
          </a:p>
        </p:txBody>
      </p:sp>
      <p:pic>
        <p:nvPicPr>
          <p:cNvPr id="6" name="Picture 2"/>
          <p:cNvPicPr>
            <a:picLocks noChangeAspect="1" noChangeArrowheads="1"/>
          </p:cNvPicPr>
          <p:nvPr/>
        </p:nvPicPr>
        <p:blipFill rotWithShape="1">
          <a:blip r:embed="rId2" cstate="print"/>
          <a:srcRect l="2863" t="4955" r="3661" b="5292"/>
          <a:stretch/>
        </p:blipFill>
        <p:spPr bwMode="auto">
          <a:xfrm>
            <a:off x="1524000" y="1536515"/>
            <a:ext cx="6660482" cy="4819836"/>
          </a:xfrm>
          <a:prstGeom prst="rect">
            <a:avLst/>
          </a:prstGeom>
          <a:noFill/>
          <a:ln w="9525">
            <a:noFill/>
            <a:miter lim="800000"/>
            <a:headEnd/>
            <a:tailEnd/>
          </a:ln>
        </p:spPr>
      </p:pic>
    </p:spTree>
    <p:extLst>
      <p:ext uri="{BB962C8B-B14F-4D97-AF65-F5344CB8AC3E}">
        <p14:creationId xmlns:p14="http://schemas.microsoft.com/office/powerpoint/2010/main" val="276713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Random Forest</a:t>
            </a:r>
            <a:endParaRPr lang="id-ID" dirty="0"/>
          </a:p>
        </p:txBody>
      </p:sp>
      <p:sp>
        <p:nvSpPr>
          <p:cNvPr id="3" name="Subtitle 2"/>
          <p:cNvSpPr>
            <a:spLocks noGrp="1"/>
          </p:cNvSpPr>
          <p:nvPr>
            <p:ph type="subTitle" idx="1"/>
          </p:nvPr>
        </p:nvSpPr>
        <p:spPr/>
        <p:txBody>
          <a:bodyPr/>
          <a:lstStyle/>
          <a:p>
            <a:r>
              <a:rPr lang="id-ID" dirty="0" smtClean="0"/>
              <a:t>Ensemble Model</a:t>
            </a:r>
            <a:endParaRPr lang="id-ID" dirty="0"/>
          </a:p>
        </p:txBody>
      </p:sp>
    </p:spTree>
    <p:extLst>
      <p:ext uri="{BB962C8B-B14F-4D97-AF65-F5344CB8AC3E}">
        <p14:creationId xmlns:p14="http://schemas.microsoft.com/office/powerpoint/2010/main" val="413920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idx="1"/>
          </p:nvPr>
        </p:nvSpPr>
        <p:spPr/>
        <p:txBody>
          <a:bodyPr>
            <a:normAutofit/>
          </a:bodyPr>
          <a:lstStyle/>
          <a:p>
            <a:r>
              <a:rPr lang="en-US" sz="2800" b="1" dirty="0"/>
              <a:t>Random forest</a:t>
            </a:r>
            <a:r>
              <a:rPr lang="en-US" sz="2800" dirty="0"/>
              <a:t> </a:t>
            </a:r>
            <a:r>
              <a:rPr lang="en-US" sz="2800" dirty="0" err="1"/>
              <a:t>merupakan</a:t>
            </a:r>
            <a:r>
              <a:rPr lang="en-US" sz="2800" dirty="0"/>
              <a:t> </a:t>
            </a:r>
            <a:r>
              <a:rPr lang="en-US" sz="2800" dirty="0" err="1"/>
              <a:t>salah</a:t>
            </a:r>
            <a:r>
              <a:rPr lang="en-US" sz="2800" dirty="0"/>
              <a:t> </a:t>
            </a:r>
            <a:r>
              <a:rPr lang="en-US" sz="2800" dirty="0" err="1"/>
              <a:t>satu</a:t>
            </a:r>
            <a:r>
              <a:rPr lang="en-US" sz="2800" dirty="0"/>
              <a:t> </a:t>
            </a:r>
            <a:r>
              <a:rPr lang="en-US" sz="2800" dirty="0" err="1"/>
              <a:t>bentuk</a:t>
            </a:r>
            <a:r>
              <a:rPr lang="en-US" sz="2800" dirty="0"/>
              <a:t> </a:t>
            </a:r>
            <a:r>
              <a:rPr lang="en-US" sz="2800" dirty="0" err="1"/>
              <a:t>teknik</a:t>
            </a:r>
            <a:r>
              <a:rPr lang="en-US" sz="2800" dirty="0"/>
              <a:t> </a:t>
            </a:r>
            <a:r>
              <a:rPr lang="en-US" sz="2800" dirty="0" err="1"/>
              <a:t>klasifikasi</a:t>
            </a:r>
            <a:r>
              <a:rPr lang="en-US" sz="2800" dirty="0"/>
              <a:t> ensemble yang </a:t>
            </a:r>
            <a:r>
              <a:rPr lang="en-US" sz="2800" dirty="0" err="1"/>
              <a:t>tersusun</a:t>
            </a:r>
            <a:r>
              <a:rPr lang="en-US" sz="2800" dirty="0"/>
              <a:t> </a:t>
            </a:r>
            <a:r>
              <a:rPr lang="en-US" sz="2800" dirty="0" err="1"/>
              <a:t>atas</a:t>
            </a:r>
            <a:r>
              <a:rPr lang="en-US" sz="2800" dirty="0"/>
              <a:t> </a:t>
            </a:r>
            <a:r>
              <a:rPr lang="en-US" sz="2800" dirty="0" err="1"/>
              <a:t>banyak</a:t>
            </a:r>
            <a:r>
              <a:rPr lang="en-US" sz="2800" dirty="0"/>
              <a:t> </a:t>
            </a:r>
            <a:r>
              <a:rPr lang="en-US" sz="2800" dirty="0" err="1"/>
              <a:t>pohon</a:t>
            </a:r>
            <a:r>
              <a:rPr lang="en-US" sz="2800" dirty="0"/>
              <a:t> </a:t>
            </a:r>
            <a:r>
              <a:rPr lang="en-US" sz="2800" dirty="0" err="1"/>
              <a:t>klasifikasi</a:t>
            </a:r>
            <a:r>
              <a:rPr lang="en-US" sz="2800" dirty="0"/>
              <a:t> </a:t>
            </a:r>
            <a:r>
              <a:rPr lang="en-US" sz="2800" dirty="0" err="1"/>
              <a:t>dan</a:t>
            </a:r>
            <a:r>
              <a:rPr lang="en-US" sz="2800" dirty="0"/>
              <a:t> </a:t>
            </a:r>
            <a:r>
              <a:rPr lang="en-US" sz="2800" dirty="0" err="1"/>
              <a:t>kelas</a:t>
            </a:r>
            <a:r>
              <a:rPr lang="en-US" sz="2800" dirty="0"/>
              <a:t> </a:t>
            </a:r>
            <a:r>
              <a:rPr lang="en-US" sz="2800" dirty="0" err="1"/>
              <a:t>prediksi</a:t>
            </a:r>
            <a:r>
              <a:rPr lang="en-US" sz="2800" dirty="0"/>
              <a:t> </a:t>
            </a:r>
            <a:r>
              <a:rPr lang="en-US" sz="2800" dirty="0" err="1"/>
              <a:t>merupakan</a:t>
            </a:r>
            <a:r>
              <a:rPr lang="en-US" sz="2800" dirty="0"/>
              <a:t> modus (</a:t>
            </a:r>
            <a:r>
              <a:rPr lang="en-US" sz="2800" dirty="0" err="1"/>
              <a:t>suara</a:t>
            </a:r>
            <a:r>
              <a:rPr lang="en-US" sz="2800" dirty="0"/>
              <a:t> </a:t>
            </a:r>
            <a:r>
              <a:rPr lang="en-US" sz="2800" dirty="0" err="1"/>
              <a:t>terbanyak</a:t>
            </a:r>
            <a:r>
              <a:rPr lang="en-US" sz="2800" dirty="0"/>
              <a:t>) </a:t>
            </a:r>
            <a:r>
              <a:rPr lang="en-US" sz="2800" dirty="0" err="1"/>
              <a:t>dari</a:t>
            </a:r>
            <a:r>
              <a:rPr lang="en-US" sz="2800" dirty="0"/>
              <a:t> </a:t>
            </a:r>
            <a:r>
              <a:rPr lang="en-US" sz="2800" dirty="0" err="1"/>
              <a:t>kelas</a:t>
            </a:r>
            <a:r>
              <a:rPr lang="en-US" sz="2800" dirty="0"/>
              <a:t> </a:t>
            </a:r>
            <a:r>
              <a:rPr lang="en-US" sz="2800" dirty="0" err="1"/>
              <a:t>prediksi</a:t>
            </a:r>
            <a:r>
              <a:rPr lang="en-US" sz="2800" dirty="0"/>
              <a:t> yang </a:t>
            </a:r>
            <a:r>
              <a:rPr lang="en-US" sz="2800" dirty="0" err="1"/>
              <a:t>dihasilkan</a:t>
            </a:r>
            <a:r>
              <a:rPr lang="en-US" sz="2800" dirty="0"/>
              <a:t> </a:t>
            </a:r>
            <a:r>
              <a:rPr lang="en-US" sz="2800" dirty="0" err="1"/>
              <a:t>oleh</a:t>
            </a:r>
            <a:r>
              <a:rPr lang="en-US" sz="2800" dirty="0"/>
              <a:t> </a:t>
            </a:r>
            <a:r>
              <a:rPr lang="en-US" sz="2800" dirty="0" err="1"/>
              <a:t>masing-masing</a:t>
            </a:r>
            <a:r>
              <a:rPr lang="en-US" sz="2800" dirty="0"/>
              <a:t> </a:t>
            </a:r>
            <a:r>
              <a:rPr lang="en-US" sz="2800" dirty="0" err="1"/>
              <a:t>pohon</a:t>
            </a:r>
            <a:endParaRPr lang="en-US" sz="2800" dirty="0"/>
          </a:p>
          <a:p>
            <a:r>
              <a:rPr lang="en-US" sz="2800" dirty="0" err="1"/>
              <a:t>Istilah</a:t>
            </a:r>
            <a:r>
              <a:rPr lang="en-US" sz="2800" dirty="0"/>
              <a:t> </a:t>
            </a:r>
            <a:r>
              <a:rPr lang="en-US" sz="2800" dirty="0" err="1"/>
              <a:t>ini</a:t>
            </a:r>
            <a:r>
              <a:rPr lang="en-US" sz="2800" dirty="0"/>
              <a:t> </a:t>
            </a:r>
            <a:r>
              <a:rPr lang="en-US" sz="2800" dirty="0" err="1"/>
              <a:t>berasal</a:t>
            </a:r>
            <a:r>
              <a:rPr lang="en-US" sz="2800" dirty="0"/>
              <a:t> </a:t>
            </a:r>
            <a:r>
              <a:rPr lang="en-US" sz="2800" dirty="0" err="1"/>
              <a:t>dari</a:t>
            </a:r>
            <a:r>
              <a:rPr lang="en-US" sz="2800" dirty="0"/>
              <a:t> </a:t>
            </a:r>
            <a:r>
              <a:rPr lang="en-US" sz="2800" b="1" dirty="0"/>
              <a:t>random decision forests</a:t>
            </a:r>
            <a:r>
              <a:rPr lang="en-US" sz="2800" dirty="0"/>
              <a:t> yang </a:t>
            </a:r>
            <a:r>
              <a:rPr lang="en-US" sz="2800" dirty="0" err="1"/>
              <a:t>diusulkan</a:t>
            </a:r>
            <a:r>
              <a:rPr lang="en-US" sz="2800" dirty="0"/>
              <a:t> </a:t>
            </a:r>
            <a:r>
              <a:rPr lang="en-US" sz="2800" dirty="0" err="1"/>
              <a:t>pertama</a:t>
            </a:r>
            <a:r>
              <a:rPr lang="en-US" sz="2800" dirty="0"/>
              <a:t> kali </a:t>
            </a:r>
            <a:r>
              <a:rPr lang="en-US" sz="2800" dirty="0" err="1"/>
              <a:t>oleh</a:t>
            </a:r>
            <a:r>
              <a:rPr lang="en-US" sz="2800" dirty="0"/>
              <a:t> Tin Kam Ho </a:t>
            </a:r>
            <a:r>
              <a:rPr lang="en-US" sz="2800" dirty="0" err="1"/>
              <a:t>dari</a:t>
            </a:r>
            <a:r>
              <a:rPr lang="en-US" sz="2800" dirty="0"/>
              <a:t> Bell Labs </a:t>
            </a:r>
            <a:r>
              <a:rPr lang="en-US" sz="2800" dirty="0" err="1"/>
              <a:t>pada</a:t>
            </a:r>
            <a:r>
              <a:rPr lang="en-US" sz="2800" dirty="0"/>
              <a:t> </a:t>
            </a:r>
            <a:r>
              <a:rPr lang="en-US" sz="2800" dirty="0" err="1"/>
              <a:t>tahun</a:t>
            </a:r>
            <a:r>
              <a:rPr lang="en-US" sz="2800" dirty="0"/>
              <a:t> 1995.</a:t>
            </a:r>
          </a:p>
          <a:p>
            <a:r>
              <a:rPr lang="en-US" sz="2800" dirty="0" err="1"/>
              <a:t>Metode</a:t>
            </a:r>
            <a:r>
              <a:rPr lang="en-US" sz="2800" dirty="0"/>
              <a:t> </a:t>
            </a:r>
            <a:r>
              <a:rPr lang="en-US" sz="2800" dirty="0" err="1"/>
              <a:t>ini</a:t>
            </a:r>
            <a:r>
              <a:rPr lang="en-US" sz="2800" dirty="0"/>
              <a:t> </a:t>
            </a:r>
            <a:r>
              <a:rPr lang="en-US" sz="2800" dirty="0" err="1"/>
              <a:t>merupakan</a:t>
            </a:r>
            <a:r>
              <a:rPr lang="en-US" sz="2800" dirty="0"/>
              <a:t> </a:t>
            </a:r>
            <a:r>
              <a:rPr lang="en-US" sz="2800" dirty="0" err="1"/>
              <a:t>gabungan</a:t>
            </a:r>
            <a:r>
              <a:rPr lang="en-US" sz="2800" dirty="0"/>
              <a:t> </a:t>
            </a:r>
            <a:r>
              <a:rPr lang="en-US" sz="2800" dirty="0" err="1"/>
              <a:t>dari</a:t>
            </a:r>
            <a:r>
              <a:rPr lang="en-US" sz="2800" dirty="0"/>
              <a:t> ide </a:t>
            </a:r>
            <a:r>
              <a:rPr lang="en-US" sz="2800" dirty="0" err="1"/>
              <a:t>Breiman</a:t>
            </a:r>
            <a:r>
              <a:rPr lang="en-US" sz="2800" dirty="0"/>
              <a:t> </a:t>
            </a:r>
            <a:r>
              <a:rPr lang="en-US" sz="2800" dirty="0" err="1"/>
              <a:t>tentang</a:t>
            </a:r>
            <a:r>
              <a:rPr lang="en-US" sz="2800" dirty="0"/>
              <a:t> bagging </a:t>
            </a:r>
            <a:r>
              <a:rPr lang="en-US" sz="2800" dirty="0" err="1"/>
              <a:t>dan</a:t>
            </a:r>
            <a:r>
              <a:rPr lang="en-US" sz="2800" dirty="0"/>
              <a:t> </a:t>
            </a:r>
            <a:r>
              <a:rPr lang="en-US" sz="2800" dirty="0" err="1"/>
              <a:t>seleksi</a:t>
            </a:r>
            <a:r>
              <a:rPr lang="en-US" sz="2800" dirty="0"/>
              <a:t> </a:t>
            </a:r>
            <a:r>
              <a:rPr lang="en-US" sz="2800" dirty="0" err="1"/>
              <a:t>variabel</a:t>
            </a:r>
            <a:r>
              <a:rPr lang="en-US" sz="2800" dirty="0"/>
              <a:t> </a:t>
            </a:r>
            <a:r>
              <a:rPr lang="en-US" sz="2800" dirty="0" err="1"/>
              <a:t>secara</a:t>
            </a:r>
            <a:r>
              <a:rPr lang="en-US" sz="2800" dirty="0"/>
              <a:t> </a:t>
            </a:r>
            <a:r>
              <a:rPr lang="en-US" sz="2800" dirty="0" err="1"/>
              <a:t>acak</a:t>
            </a:r>
            <a:r>
              <a:rPr lang="en-US" sz="2800" dirty="0"/>
              <a:t>.</a:t>
            </a:r>
          </a:p>
        </p:txBody>
      </p:sp>
      <p:sp>
        <p:nvSpPr>
          <p:cNvPr id="5" name="Slide Number Placeholder 4"/>
          <p:cNvSpPr>
            <a:spLocks noGrp="1"/>
          </p:cNvSpPr>
          <p:nvPr>
            <p:ph type="sldNum" sz="quarter" idx="12"/>
          </p:nvPr>
        </p:nvSpPr>
        <p:spPr/>
        <p:txBody>
          <a:bodyPr/>
          <a:lstStyle/>
          <a:p>
            <a:fld id="{FA84F1FF-EA00-4DFC-8ABA-92BCB195DC3B}" type="slidenum">
              <a:rPr lang="id-ID" smtClean="0"/>
              <a:t>203</a:t>
            </a:fld>
            <a:endParaRPr lang="id-ID" dirty="0"/>
          </a:p>
        </p:txBody>
      </p:sp>
    </p:spTree>
    <p:extLst>
      <p:ext uri="{BB962C8B-B14F-4D97-AF65-F5344CB8AC3E}">
        <p14:creationId xmlns:p14="http://schemas.microsoft.com/office/powerpoint/2010/main" val="3948410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a:t>
            </a:r>
            <a:r>
              <a:rPr lang="en-US" dirty="0" err="1" smtClean="0"/>
              <a:t>tentang</a:t>
            </a:r>
            <a:r>
              <a:rPr lang="en-US" dirty="0" smtClean="0"/>
              <a:t> Classification Tree </a:t>
            </a:r>
            <a:r>
              <a:rPr lang="en-US" dirty="0" err="1" smtClean="0"/>
              <a:t>atau</a:t>
            </a:r>
            <a:r>
              <a:rPr lang="en-US" dirty="0" smtClean="0"/>
              <a:t> Decision </a:t>
            </a:r>
            <a:r>
              <a:rPr lang="en-US" dirty="0"/>
              <a:t>T</a:t>
            </a:r>
            <a:r>
              <a:rPr lang="en-US" dirty="0" smtClean="0"/>
              <a:t>rees</a:t>
            </a:r>
            <a:endParaRPr lang="en-US" dirty="0"/>
          </a:p>
        </p:txBody>
      </p:sp>
      <p:sp>
        <p:nvSpPr>
          <p:cNvPr id="3" name="Content Placeholder 2"/>
          <p:cNvSpPr>
            <a:spLocks noGrp="1"/>
          </p:cNvSpPr>
          <p:nvPr>
            <p:ph idx="1"/>
          </p:nvPr>
        </p:nvSpPr>
        <p:spPr/>
        <p:txBody>
          <a:bodyPr>
            <a:normAutofit/>
          </a:bodyPr>
          <a:lstStyle/>
          <a:p>
            <a:r>
              <a:rPr lang="en-US" dirty="0" err="1" smtClean="0"/>
              <a:t>Pohon</a:t>
            </a:r>
            <a:r>
              <a:rPr lang="en-US" dirty="0" smtClean="0"/>
              <a:t> </a:t>
            </a:r>
            <a:r>
              <a:rPr lang="en-US" dirty="0" err="1" smtClean="0"/>
              <a:t>klasifikasi</a:t>
            </a:r>
            <a:r>
              <a:rPr lang="en-US" dirty="0" smtClean="0"/>
              <a:t> </a:t>
            </a:r>
            <a:r>
              <a:rPr lang="en-US" dirty="0" err="1" smtClean="0"/>
              <a:t>merupakan</a:t>
            </a:r>
            <a:r>
              <a:rPr lang="en-US" dirty="0" smtClean="0"/>
              <a:t> </a:t>
            </a:r>
            <a:r>
              <a:rPr lang="en-US" dirty="0" err="1" smtClean="0"/>
              <a:t>teknik</a:t>
            </a:r>
            <a:r>
              <a:rPr lang="en-US" dirty="0" smtClean="0"/>
              <a:t> </a:t>
            </a:r>
            <a:r>
              <a:rPr lang="en-US" dirty="0" err="1" smtClean="0"/>
              <a:t>klasifikasi</a:t>
            </a:r>
            <a:r>
              <a:rPr lang="en-US" dirty="0" smtClean="0"/>
              <a:t> </a:t>
            </a:r>
            <a:r>
              <a:rPr lang="en-US" dirty="0" err="1" smtClean="0"/>
              <a:t>tunggal</a:t>
            </a:r>
            <a:r>
              <a:rPr lang="en-US" dirty="0" smtClean="0"/>
              <a:t> yang </a:t>
            </a:r>
            <a:r>
              <a:rPr lang="en-US" dirty="0" err="1" smtClean="0"/>
              <a:t>digabungkan</a:t>
            </a:r>
            <a:r>
              <a:rPr lang="en-US" dirty="0" smtClean="0"/>
              <a:t> </a:t>
            </a:r>
            <a:r>
              <a:rPr lang="en-US" dirty="0" err="1" smtClean="0"/>
              <a:t>dalam</a:t>
            </a:r>
            <a:r>
              <a:rPr lang="en-US" dirty="0" smtClean="0"/>
              <a:t> </a:t>
            </a:r>
            <a:r>
              <a:rPr lang="en-US" dirty="0" err="1" smtClean="0"/>
              <a:t>metode</a:t>
            </a:r>
            <a:r>
              <a:rPr lang="en-US" dirty="0" smtClean="0"/>
              <a:t> random forest.</a:t>
            </a:r>
          </a:p>
          <a:p>
            <a:r>
              <a:rPr lang="en-US" dirty="0" smtClean="0"/>
              <a:t>Salah </a:t>
            </a:r>
            <a:r>
              <a:rPr lang="en-US" dirty="0" err="1" smtClean="0"/>
              <a:t>satu</a:t>
            </a:r>
            <a:r>
              <a:rPr lang="en-US" dirty="0" smtClean="0"/>
              <a:t> </a:t>
            </a:r>
            <a:r>
              <a:rPr lang="en-US" dirty="0" err="1" smtClean="0"/>
              <a:t>algoritma</a:t>
            </a:r>
            <a:r>
              <a:rPr lang="en-US" dirty="0" smtClean="0"/>
              <a:t> yang </a:t>
            </a:r>
            <a:r>
              <a:rPr lang="en-US" dirty="0" err="1" smtClean="0"/>
              <a:t>banyak</a:t>
            </a:r>
            <a:r>
              <a:rPr lang="en-US" dirty="0" smtClean="0"/>
              <a:t> </a:t>
            </a:r>
            <a:r>
              <a:rPr lang="en-US" dirty="0" err="1" smtClean="0"/>
              <a:t>digunakan</a:t>
            </a:r>
            <a:r>
              <a:rPr lang="en-US" dirty="0" smtClean="0"/>
              <a:t> </a:t>
            </a:r>
            <a:r>
              <a:rPr lang="en-US" dirty="0" err="1" smtClean="0"/>
              <a:t>adalah</a:t>
            </a:r>
            <a:r>
              <a:rPr lang="en-US" dirty="0" smtClean="0"/>
              <a:t> CART… classification and regression tree.</a:t>
            </a:r>
          </a:p>
          <a:p>
            <a:r>
              <a:rPr lang="en-US" dirty="0" smtClean="0"/>
              <a:t>CART … greedy, top-down binary, recursive partitioning, </a:t>
            </a:r>
            <a:r>
              <a:rPr lang="en-US" dirty="0" err="1" smtClean="0"/>
              <a:t>membagi-bagi</a:t>
            </a:r>
            <a:r>
              <a:rPr lang="en-US" dirty="0" smtClean="0"/>
              <a:t> </a:t>
            </a:r>
            <a:r>
              <a:rPr lang="en-US" dirty="0" err="1" smtClean="0"/>
              <a:t>ruang</a:t>
            </a:r>
            <a:r>
              <a:rPr lang="en-US" dirty="0" smtClean="0"/>
              <a:t> data </a:t>
            </a:r>
            <a:r>
              <a:rPr lang="en-US" dirty="0" err="1" smtClean="0"/>
              <a:t>menjadi</a:t>
            </a:r>
            <a:r>
              <a:rPr lang="en-US" dirty="0" smtClean="0"/>
              <a:t> </a:t>
            </a:r>
            <a:r>
              <a:rPr lang="en-US" dirty="0" err="1" smtClean="0"/>
              <a:t>gugus-gugus</a:t>
            </a:r>
            <a:r>
              <a:rPr lang="en-US" dirty="0" smtClean="0"/>
              <a:t> </a:t>
            </a:r>
            <a:r>
              <a:rPr lang="en-US" dirty="0" err="1" smtClean="0"/>
              <a:t>saling</a:t>
            </a:r>
            <a:r>
              <a:rPr lang="en-US" dirty="0" smtClean="0"/>
              <a:t> </a:t>
            </a:r>
            <a:r>
              <a:rPr lang="en-US" dirty="0" err="1" smtClean="0"/>
              <a:t>lepas</a:t>
            </a:r>
            <a:r>
              <a:rPr lang="en-US" dirty="0" smtClean="0"/>
              <a:t> </a:t>
            </a:r>
            <a:r>
              <a:rPr lang="en-US" dirty="0" err="1" smtClean="0"/>
              <a:t>berbentuk</a:t>
            </a:r>
            <a:r>
              <a:rPr lang="en-US" dirty="0" smtClean="0"/>
              <a:t> rectangular</a:t>
            </a:r>
          </a:p>
          <a:p>
            <a:pPr lvl="1"/>
            <a:r>
              <a:rPr lang="en-US" dirty="0" err="1" smtClean="0"/>
              <a:t>Gugus-gugus</a:t>
            </a:r>
            <a:r>
              <a:rPr lang="en-US" dirty="0" smtClean="0"/>
              <a:t> </a:t>
            </a:r>
            <a:r>
              <a:rPr lang="en-US" dirty="0" err="1" smtClean="0"/>
              <a:t>tersebut</a:t>
            </a:r>
            <a:r>
              <a:rPr lang="en-US" dirty="0" smtClean="0"/>
              <a:t> </a:t>
            </a:r>
            <a:r>
              <a:rPr lang="en-US" dirty="0" err="1" smtClean="0"/>
              <a:t>dibentuk</a:t>
            </a:r>
            <a:r>
              <a:rPr lang="en-US" dirty="0" smtClean="0"/>
              <a:t> </a:t>
            </a:r>
            <a:r>
              <a:rPr lang="en-US" dirty="0" err="1" smtClean="0"/>
              <a:t>sedemikian</a:t>
            </a:r>
            <a:r>
              <a:rPr lang="en-US" dirty="0" smtClean="0"/>
              <a:t> </a:t>
            </a:r>
            <a:r>
              <a:rPr lang="en-US" dirty="0" err="1" smtClean="0"/>
              <a:t>rupa</a:t>
            </a:r>
            <a:r>
              <a:rPr lang="en-US" dirty="0" smtClean="0"/>
              <a:t> </a:t>
            </a:r>
            <a:r>
              <a:rPr lang="en-US" dirty="0" err="1" smtClean="0"/>
              <a:t>sehingga</a:t>
            </a:r>
            <a:r>
              <a:rPr lang="en-US" dirty="0" smtClean="0"/>
              <a:t> </a:t>
            </a:r>
            <a:r>
              <a:rPr lang="en-US" dirty="0" err="1" smtClean="0"/>
              <a:t>bersifat</a:t>
            </a:r>
            <a:r>
              <a:rPr lang="en-US" dirty="0" smtClean="0"/>
              <a:t> </a:t>
            </a:r>
            <a:r>
              <a:rPr lang="en-US" dirty="0" err="1" smtClean="0"/>
              <a:t>homogen</a:t>
            </a:r>
            <a:r>
              <a:rPr lang="en-US" dirty="0" smtClean="0"/>
              <a:t> </a:t>
            </a:r>
            <a:r>
              <a:rPr lang="en-US" dirty="0" err="1" smtClean="0"/>
              <a:t>kelas</a:t>
            </a:r>
            <a:r>
              <a:rPr lang="en-US" dirty="0" smtClean="0"/>
              <a:t> </a:t>
            </a:r>
            <a:r>
              <a:rPr lang="en-US" dirty="0" err="1" smtClean="0"/>
              <a:t>variabel</a:t>
            </a:r>
            <a:r>
              <a:rPr lang="en-US" dirty="0" smtClean="0"/>
              <a:t> </a:t>
            </a:r>
            <a:r>
              <a:rPr lang="en-US" dirty="0" err="1" smtClean="0"/>
              <a:t>responnya</a:t>
            </a:r>
            <a:endParaRPr lang="en-US" dirty="0" smtClean="0"/>
          </a:p>
          <a:p>
            <a:pPr lvl="1"/>
            <a:r>
              <a:rPr lang="en-US" dirty="0" err="1" smtClean="0"/>
              <a:t>Prediksi</a:t>
            </a:r>
            <a:r>
              <a:rPr lang="en-US" dirty="0" smtClean="0"/>
              <a:t> </a:t>
            </a:r>
            <a:r>
              <a:rPr lang="en-US" dirty="0" err="1" smtClean="0"/>
              <a:t>didasarkan</a:t>
            </a:r>
            <a:r>
              <a:rPr lang="en-US" dirty="0" smtClean="0"/>
              <a:t> </a:t>
            </a:r>
            <a:r>
              <a:rPr lang="en-US" dirty="0" err="1" smtClean="0"/>
              <a:t>pada</a:t>
            </a:r>
            <a:r>
              <a:rPr lang="en-US" dirty="0" smtClean="0"/>
              <a:t> </a:t>
            </a:r>
            <a:r>
              <a:rPr lang="en-US" dirty="0" err="1" smtClean="0"/>
              <a:t>kelas</a:t>
            </a:r>
            <a:r>
              <a:rPr lang="en-US" dirty="0" smtClean="0"/>
              <a:t> </a:t>
            </a:r>
            <a:r>
              <a:rPr lang="en-US" dirty="0" err="1" smtClean="0"/>
              <a:t>terbanyak</a:t>
            </a:r>
            <a:r>
              <a:rPr lang="en-US" dirty="0" smtClean="0"/>
              <a:t> </a:t>
            </a:r>
            <a:r>
              <a:rPr lang="en-US" dirty="0" err="1" smtClean="0"/>
              <a:t>pada</a:t>
            </a:r>
            <a:r>
              <a:rPr lang="en-US" dirty="0" smtClean="0"/>
              <a:t> </a:t>
            </a:r>
            <a:r>
              <a:rPr lang="en-US" dirty="0" err="1" smtClean="0"/>
              <a:t>simpul</a:t>
            </a:r>
            <a:r>
              <a:rPr lang="en-US" dirty="0" smtClean="0"/>
              <a:t> </a:t>
            </a:r>
            <a:r>
              <a:rPr lang="en-US" dirty="0" err="1" smtClean="0"/>
              <a:t>akhir</a:t>
            </a:r>
            <a:endParaRPr lang="en-US" dirty="0" smtClean="0"/>
          </a:p>
        </p:txBody>
      </p:sp>
      <p:sp>
        <p:nvSpPr>
          <p:cNvPr id="4" name="Footer Placeholder 3"/>
          <p:cNvSpPr>
            <a:spLocks noGrp="1"/>
          </p:cNvSpPr>
          <p:nvPr>
            <p:ph type="ftr" sz="quarter" idx="11"/>
          </p:nvPr>
        </p:nvSpPr>
        <p:spPr/>
        <p:txBody>
          <a:bodyPr/>
          <a:lstStyle/>
          <a:p>
            <a:r>
              <a:rPr lang="id-ID" dirty="0" smtClean="0"/>
              <a:t>Deprtemen Statistika FMIPA IPB</a:t>
            </a:r>
            <a:endParaRPr lang="id-ID" dirty="0"/>
          </a:p>
        </p:txBody>
      </p:sp>
      <p:sp>
        <p:nvSpPr>
          <p:cNvPr id="5" name="Slide Number Placeholder 4"/>
          <p:cNvSpPr>
            <a:spLocks noGrp="1"/>
          </p:cNvSpPr>
          <p:nvPr>
            <p:ph type="sldNum" sz="quarter" idx="12"/>
          </p:nvPr>
        </p:nvSpPr>
        <p:spPr/>
        <p:txBody>
          <a:bodyPr/>
          <a:lstStyle/>
          <a:p>
            <a:fld id="{FA84F1FF-EA00-4DFC-8ABA-92BCB195DC3B}" type="slidenum">
              <a:rPr lang="id-ID" smtClean="0"/>
              <a:t>204</a:t>
            </a:fld>
            <a:endParaRPr lang="id-ID" dirty="0"/>
          </a:p>
        </p:txBody>
      </p:sp>
    </p:spTree>
    <p:extLst>
      <p:ext uri="{BB962C8B-B14F-4D97-AF65-F5344CB8AC3E}">
        <p14:creationId xmlns:p14="http://schemas.microsoft.com/office/powerpoint/2010/main" val="1330919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Review </a:t>
            </a:r>
            <a:r>
              <a:rPr lang="en-US" dirty="0" err="1" smtClean="0"/>
              <a:t>tentang</a:t>
            </a:r>
            <a:r>
              <a:rPr lang="en-US" dirty="0" smtClean="0"/>
              <a:t> Classification Tree </a:t>
            </a:r>
            <a:r>
              <a:rPr lang="en-US" dirty="0" err="1" smtClean="0"/>
              <a:t>atau</a:t>
            </a:r>
            <a:r>
              <a:rPr lang="en-US" dirty="0" smtClean="0"/>
              <a:t> Decision Trees</a:t>
            </a:r>
            <a:endParaRPr lang="en-US" sz="3200" dirty="0"/>
          </a:p>
        </p:txBody>
      </p:sp>
      <p:sp>
        <p:nvSpPr>
          <p:cNvPr id="3" name="Content Placeholder 2"/>
          <p:cNvSpPr>
            <a:spLocks noGrp="1"/>
          </p:cNvSpPr>
          <p:nvPr>
            <p:ph idx="1"/>
          </p:nvPr>
        </p:nvSpPr>
        <p:spPr/>
        <p:txBody>
          <a:bodyPr>
            <a:normAutofit/>
          </a:bodyPr>
          <a:lstStyle/>
          <a:p>
            <a:r>
              <a:rPr lang="en-US" dirty="0" err="1" smtClean="0"/>
              <a:t>Ilustrasi</a:t>
            </a:r>
            <a:r>
              <a:rPr lang="en-US" dirty="0" smtClean="0"/>
              <a:t> data</a:t>
            </a:r>
          </a:p>
          <a:p>
            <a:endParaRPr lang="en-US" dirty="0"/>
          </a:p>
          <a:p>
            <a:endParaRPr lang="en-US" dirty="0" smtClean="0"/>
          </a:p>
          <a:p>
            <a:endParaRPr lang="en-US" dirty="0"/>
          </a:p>
          <a:p>
            <a:endParaRPr lang="en-US" dirty="0" smtClean="0"/>
          </a:p>
          <a:p>
            <a:r>
              <a:rPr lang="en-US" dirty="0" err="1" smtClean="0"/>
              <a:t>Ilustrasi</a:t>
            </a:r>
            <a:r>
              <a:rPr lang="en-US" dirty="0" smtClean="0"/>
              <a:t> </a:t>
            </a:r>
            <a:r>
              <a:rPr lang="en-US" dirty="0" err="1" smtClean="0"/>
              <a:t>hasil</a:t>
            </a:r>
            <a:endParaRPr lang="en-US" dirty="0"/>
          </a:p>
        </p:txBody>
      </p:sp>
      <p:pic>
        <p:nvPicPr>
          <p:cNvPr id="4" name="Picture 3" descr="1.png"/>
          <p:cNvPicPr>
            <a:picLocks noChangeAspect="1"/>
          </p:cNvPicPr>
          <p:nvPr/>
        </p:nvPicPr>
        <p:blipFill>
          <a:blip r:embed="rId2" cstate="print"/>
          <a:stretch>
            <a:fillRect/>
          </a:stretch>
        </p:blipFill>
        <p:spPr>
          <a:xfrm>
            <a:off x="3429000" y="2244621"/>
            <a:ext cx="5010850" cy="1743318"/>
          </a:xfrm>
          <a:prstGeom prst="rect">
            <a:avLst/>
          </a:prstGeom>
        </p:spPr>
      </p:pic>
      <p:pic>
        <p:nvPicPr>
          <p:cNvPr id="7" name="Picture 6" descr="2.png"/>
          <p:cNvPicPr>
            <a:picLocks noChangeAspect="1"/>
          </p:cNvPicPr>
          <p:nvPr/>
        </p:nvPicPr>
        <p:blipFill>
          <a:blip r:embed="rId3" cstate="print"/>
          <a:stretch>
            <a:fillRect/>
          </a:stretch>
        </p:blipFill>
        <p:spPr>
          <a:xfrm>
            <a:off x="3261355" y="4433645"/>
            <a:ext cx="5191850" cy="1743318"/>
          </a:xfrm>
          <a:prstGeom prst="rect">
            <a:avLst/>
          </a:prstGeom>
        </p:spPr>
      </p:pic>
      <p:sp>
        <p:nvSpPr>
          <p:cNvPr id="6" name="Slide Number Placeholder 5"/>
          <p:cNvSpPr>
            <a:spLocks noGrp="1"/>
          </p:cNvSpPr>
          <p:nvPr>
            <p:ph type="sldNum" sz="quarter" idx="12"/>
          </p:nvPr>
        </p:nvSpPr>
        <p:spPr/>
        <p:txBody>
          <a:bodyPr/>
          <a:lstStyle/>
          <a:p>
            <a:fld id="{FA84F1FF-EA00-4DFC-8ABA-92BCB195DC3B}" type="slidenum">
              <a:rPr lang="id-ID" smtClean="0"/>
              <a:t>205</a:t>
            </a:fld>
            <a:endParaRPr lang="id-ID" dirty="0"/>
          </a:p>
        </p:txBody>
      </p:sp>
    </p:spTree>
    <p:extLst>
      <p:ext uri="{BB962C8B-B14F-4D97-AF65-F5344CB8AC3E}">
        <p14:creationId xmlns:p14="http://schemas.microsoft.com/office/powerpoint/2010/main" val="359330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Algoritma</a:t>
            </a:r>
            <a:r>
              <a:rPr lang="en-US" dirty="0" smtClean="0"/>
              <a:t> </a:t>
            </a:r>
            <a:r>
              <a:rPr lang="en-US" dirty="0" err="1" smtClean="0"/>
              <a:t>umum</a:t>
            </a:r>
            <a:r>
              <a:rPr lang="en-US" dirty="0" smtClean="0"/>
              <a:t> Random Forest</a:t>
            </a:r>
            <a:endParaRPr lang="en-US" dirty="0"/>
          </a:p>
        </p:txBody>
      </p:sp>
      <p:sp>
        <p:nvSpPr>
          <p:cNvPr id="3" name="Content Placeholder 2"/>
          <p:cNvSpPr>
            <a:spLocks noGrp="1"/>
          </p:cNvSpPr>
          <p:nvPr>
            <p:ph idx="1"/>
          </p:nvPr>
        </p:nvSpPr>
        <p:spPr/>
        <p:txBody>
          <a:bodyPr>
            <a:normAutofit/>
          </a:bodyPr>
          <a:lstStyle/>
          <a:p>
            <a:pPr>
              <a:buNone/>
            </a:pPr>
            <a:r>
              <a:rPr lang="en-US" dirty="0" err="1" smtClean="0"/>
              <a:t>Setiap</a:t>
            </a:r>
            <a:r>
              <a:rPr lang="en-US" dirty="0" smtClean="0"/>
              <a:t> </a:t>
            </a:r>
            <a:r>
              <a:rPr lang="en-US" dirty="0" err="1" smtClean="0"/>
              <a:t>pohon</a:t>
            </a:r>
            <a:r>
              <a:rPr lang="en-US" dirty="0" smtClean="0"/>
              <a:t> </a:t>
            </a:r>
            <a:r>
              <a:rPr lang="en-US" dirty="0" err="1" smtClean="0"/>
              <a:t>dibentuk</a:t>
            </a:r>
            <a:r>
              <a:rPr lang="en-US" dirty="0" smtClean="0"/>
              <a:t> </a:t>
            </a:r>
            <a:r>
              <a:rPr lang="en-US" dirty="0" err="1" smtClean="0"/>
              <a:t>dengan</a:t>
            </a:r>
            <a:r>
              <a:rPr lang="en-US" dirty="0" smtClean="0"/>
              <a:t> </a:t>
            </a:r>
            <a:r>
              <a:rPr lang="en-US" dirty="0" err="1" smtClean="0"/>
              <a:t>menggunakan</a:t>
            </a:r>
            <a:r>
              <a:rPr lang="en-US" dirty="0" smtClean="0"/>
              <a:t> </a:t>
            </a:r>
            <a:r>
              <a:rPr lang="en-US" dirty="0" err="1" smtClean="0"/>
              <a:t>prosedur</a:t>
            </a:r>
            <a:r>
              <a:rPr lang="en-US" dirty="0" smtClean="0"/>
              <a:t> </a:t>
            </a:r>
            <a:r>
              <a:rPr lang="en-US" dirty="0" err="1" smtClean="0"/>
              <a:t>berikut</a:t>
            </a:r>
            <a:r>
              <a:rPr lang="en-US" dirty="0" smtClean="0"/>
              <a:t>:</a:t>
            </a:r>
          </a:p>
          <a:p>
            <a:pPr marL="788670" lvl="1" indent="-514350">
              <a:buFont typeface="+mj-lt"/>
              <a:buAutoNum type="arabicPeriod"/>
            </a:pPr>
            <a:r>
              <a:rPr lang="en-US" dirty="0" err="1" smtClean="0"/>
              <a:t>Andaikan</a:t>
            </a:r>
            <a:r>
              <a:rPr lang="en-US" dirty="0" smtClean="0"/>
              <a:t> </a:t>
            </a:r>
            <a:r>
              <a:rPr lang="en-US" dirty="0" err="1" smtClean="0"/>
              <a:t>banyaknya</a:t>
            </a:r>
            <a:r>
              <a:rPr lang="en-US" dirty="0" smtClean="0"/>
              <a:t> </a:t>
            </a:r>
            <a:r>
              <a:rPr lang="en-US" dirty="0" err="1" smtClean="0"/>
              <a:t>observasi</a:t>
            </a:r>
            <a:r>
              <a:rPr lang="en-US" dirty="0" smtClean="0"/>
              <a:t> </a:t>
            </a:r>
            <a:r>
              <a:rPr lang="en-US" dirty="0" err="1" smtClean="0"/>
              <a:t>pada</a:t>
            </a:r>
            <a:r>
              <a:rPr lang="en-US" dirty="0" smtClean="0"/>
              <a:t> data training </a:t>
            </a:r>
            <a:r>
              <a:rPr lang="en-US" dirty="0" err="1" smtClean="0"/>
              <a:t>adalah</a:t>
            </a:r>
            <a:r>
              <a:rPr lang="en-US" dirty="0" smtClean="0"/>
              <a:t> N </a:t>
            </a:r>
            <a:r>
              <a:rPr lang="en-US" dirty="0" err="1" smtClean="0"/>
              <a:t>dan</a:t>
            </a:r>
            <a:r>
              <a:rPr lang="en-US" dirty="0" smtClean="0"/>
              <a:t> </a:t>
            </a:r>
            <a:r>
              <a:rPr lang="en-US" dirty="0" err="1" smtClean="0"/>
              <a:t>banyaknya</a:t>
            </a:r>
            <a:r>
              <a:rPr lang="en-US" dirty="0" smtClean="0"/>
              <a:t> </a:t>
            </a:r>
            <a:r>
              <a:rPr lang="en-US" dirty="0" err="1" smtClean="0"/>
              <a:t>variabel</a:t>
            </a:r>
            <a:r>
              <a:rPr lang="en-US" dirty="0" smtClean="0"/>
              <a:t> </a:t>
            </a:r>
            <a:r>
              <a:rPr lang="en-US" dirty="0" err="1" smtClean="0"/>
              <a:t>prediktor</a:t>
            </a:r>
            <a:r>
              <a:rPr lang="en-US" dirty="0" smtClean="0"/>
              <a:t> </a:t>
            </a:r>
            <a:r>
              <a:rPr lang="en-US" dirty="0" err="1" smtClean="0"/>
              <a:t>adalah</a:t>
            </a:r>
            <a:r>
              <a:rPr lang="en-US" dirty="0" smtClean="0"/>
              <a:t> M.</a:t>
            </a:r>
          </a:p>
          <a:p>
            <a:pPr marL="788670" lvl="1" indent="-514350">
              <a:buFont typeface="+mj-lt"/>
              <a:buAutoNum type="arabicPeriod"/>
            </a:pPr>
            <a:r>
              <a:rPr lang="en-US" dirty="0" err="1" smtClean="0"/>
              <a:t>Tentukan</a:t>
            </a:r>
            <a:r>
              <a:rPr lang="en-US" dirty="0" smtClean="0"/>
              <a:t> </a:t>
            </a:r>
            <a:r>
              <a:rPr lang="en-US" dirty="0" err="1" smtClean="0"/>
              <a:t>besaran</a:t>
            </a:r>
            <a:r>
              <a:rPr lang="en-US" dirty="0" smtClean="0"/>
              <a:t> m &lt; M, </a:t>
            </a:r>
            <a:r>
              <a:rPr lang="en-US" dirty="0" err="1" smtClean="0"/>
              <a:t>yaitu</a:t>
            </a:r>
            <a:r>
              <a:rPr lang="en-US" dirty="0" smtClean="0"/>
              <a:t> </a:t>
            </a:r>
            <a:r>
              <a:rPr lang="en-US" dirty="0" err="1" smtClean="0"/>
              <a:t>banyaknya</a:t>
            </a:r>
            <a:r>
              <a:rPr lang="en-US" dirty="0" smtClean="0"/>
              <a:t> </a:t>
            </a:r>
            <a:r>
              <a:rPr lang="en-US" dirty="0" err="1" smtClean="0"/>
              <a:t>variabel</a:t>
            </a:r>
            <a:r>
              <a:rPr lang="en-US" dirty="0" smtClean="0"/>
              <a:t> yang </a:t>
            </a:r>
            <a:r>
              <a:rPr lang="en-US" dirty="0" err="1" smtClean="0"/>
              <a:t>dievaluasi</a:t>
            </a:r>
            <a:r>
              <a:rPr lang="en-US" dirty="0" smtClean="0"/>
              <a:t> </a:t>
            </a:r>
            <a:r>
              <a:rPr lang="en-US" dirty="0" err="1" smtClean="0"/>
              <a:t>dalam</a:t>
            </a:r>
            <a:r>
              <a:rPr lang="en-US" dirty="0" smtClean="0"/>
              <a:t> </a:t>
            </a:r>
            <a:r>
              <a:rPr lang="en-US" dirty="0" err="1" smtClean="0"/>
              <a:t>setiap</a:t>
            </a:r>
            <a:r>
              <a:rPr lang="en-US" dirty="0" smtClean="0"/>
              <a:t> </a:t>
            </a:r>
            <a:r>
              <a:rPr lang="en-US" dirty="0" err="1" smtClean="0"/>
              <a:t>pembentukan</a:t>
            </a:r>
            <a:r>
              <a:rPr lang="en-US" dirty="0" smtClean="0"/>
              <a:t> </a:t>
            </a:r>
            <a:r>
              <a:rPr lang="en-US" dirty="0" err="1" smtClean="0"/>
              <a:t>sekatan</a:t>
            </a:r>
            <a:r>
              <a:rPr lang="en-US" dirty="0" smtClean="0"/>
              <a:t> (split) </a:t>
            </a:r>
            <a:r>
              <a:rPr lang="en-US" dirty="0" err="1" smtClean="0"/>
              <a:t>pada</a:t>
            </a:r>
            <a:r>
              <a:rPr lang="en-US" dirty="0" smtClean="0"/>
              <a:t> </a:t>
            </a:r>
            <a:r>
              <a:rPr lang="en-US" dirty="0" err="1" smtClean="0"/>
              <a:t>pembuatan</a:t>
            </a:r>
            <a:r>
              <a:rPr lang="en-US" dirty="0" smtClean="0"/>
              <a:t> </a:t>
            </a:r>
            <a:r>
              <a:rPr lang="en-US" dirty="0" err="1" smtClean="0"/>
              <a:t>pohon</a:t>
            </a:r>
            <a:endParaRPr lang="en-US" dirty="0" smtClean="0"/>
          </a:p>
          <a:p>
            <a:pPr marL="788670" lvl="1" indent="-514350">
              <a:buFont typeface="+mj-lt"/>
              <a:buAutoNum type="arabicPeriod"/>
            </a:pPr>
            <a:r>
              <a:rPr lang="en-US" dirty="0" err="1" smtClean="0"/>
              <a:t>Lakukan</a:t>
            </a:r>
            <a:r>
              <a:rPr lang="en-US" dirty="0" smtClean="0"/>
              <a:t> </a:t>
            </a:r>
            <a:r>
              <a:rPr lang="en-US" dirty="0" err="1" smtClean="0"/>
              <a:t>pengambilan</a:t>
            </a:r>
            <a:r>
              <a:rPr lang="en-US" dirty="0" smtClean="0"/>
              <a:t> </a:t>
            </a:r>
            <a:r>
              <a:rPr lang="en-US" dirty="0" err="1" smtClean="0"/>
              <a:t>sampel</a:t>
            </a:r>
            <a:r>
              <a:rPr lang="en-US" dirty="0" smtClean="0"/>
              <a:t> </a:t>
            </a:r>
            <a:r>
              <a:rPr lang="en-US" dirty="0" err="1" smtClean="0"/>
              <a:t>secara</a:t>
            </a:r>
            <a:r>
              <a:rPr lang="en-US" dirty="0" smtClean="0"/>
              <a:t> bootstrap (sampling with replacement) </a:t>
            </a:r>
            <a:r>
              <a:rPr lang="en-US" dirty="0" err="1" smtClean="0"/>
              <a:t>sebanyak</a:t>
            </a:r>
            <a:r>
              <a:rPr lang="en-US" dirty="0" smtClean="0"/>
              <a:t> n </a:t>
            </a:r>
            <a:r>
              <a:rPr lang="en-US" dirty="0" err="1" smtClean="0"/>
              <a:t>dari</a:t>
            </a:r>
            <a:r>
              <a:rPr lang="en-US" dirty="0" smtClean="0"/>
              <a:t> N </a:t>
            </a:r>
            <a:r>
              <a:rPr lang="en-US" dirty="0" err="1" smtClean="0"/>
              <a:t>buah</a:t>
            </a:r>
            <a:r>
              <a:rPr lang="en-US" dirty="0" smtClean="0"/>
              <a:t> </a:t>
            </a:r>
            <a:r>
              <a:rPr lang="en-US" dirty="0" err="1" smtClean="0"/>
              <a:t>observasi</a:t>
            </a:r>
            <a:r>
              <a:rPr lang="en-US" dirty="0" smtClean="0"/>
              <a:t>.  </a:t>
            </a:r>
            <a:r>
              <a:rPr lang="en-US" dirty="0" err="1" smtClean="0"/>
              <a:t>Observasi</a:t>
            </a:r>
            <a:r>
              <a:rPr lang="en-US" dirty="0" smtClean="0"/>
              <a:t> </a:t>
            </a:r>
            <a:r>
              <a:rPr lang="en-US" dirty="0" err="1" smtClean="0"/>
              <a:t>sisanya</a:t>
            </a:r>
            <a:r>
              <a:rPr lang="en-US" dirty="0" smtClean="0"/>
              <a:t> yang </a:t>
            </a:r>
            <a:r>
              <a:rPr lang="en-US" dirty="0" err="1" smtClean="0"/>
              <a:t>tidak</a:t>
            </a:r>
            <a:r>
              <a:rPr lang="en-US" dirty="0" smtClean="0"/>
              <a:t> </a:t>
            </a:r>
            <a:r>
              <a:rPr lang="en-US" dirty="0" err="1" smtClean="0"/>
              <a:t>terpilih</a:t>
            </a:r>
            <a:r>
              <a:rPr lang="en-US" dirty="0" smtClean="0"/>
              <a:t> </a:t>
            </a:r>
            <a:r>
              <a:rPr lang="en-US" dirty="0" err="1" smtClean="0"/>
              <a:t>akan</a:t>
            </a:r>
            <a:r>
              <a:rPr lang="en-US" dirty="0" smtClean="0"/>
              <a:t> </a:t>
            </a:r>
            <a:r>
              <a:rPr lang="en-US" dirty="0" err="1" smtClean="0"/>
              <a:t>digunakan</a:t>
            </a:r>
            <a:r>
              <a:rPr lang="en-US" dirty="0" smtClean="0"/>
              <a:t> </a:t>
            </a:r>
            <a:r>
              <a:rPr lang="en-US" dirty="0" err="1" smtClean="0"/>
              <a:t>untuk</a:t>
            </a:r>
            <a:r>
              <a:rPr lang="en-US" dirty="0" smtClean="0"/>
              <a:t> </a:t>
            </a:r>
            <a:r>
              <a:rPr lang="en-US" dirty="0" err="1" smtClean="0"/>
              <a:t>menduga</a:t>
            </a:r>
            <a:r>
              <a:rPr lang="en-US" dirty="0" smtClean="0"/>
              <a:t> </a:t>
            </a:r>
            <a:r>
              <a:rPr lang="en-US" dirty="0" err="1" smtClean="0"/>
              <a:t>tingkat</a:t>
            </a:r>
            <a:r>
              <a:rPr lang="en-US" dirty="0" smtClean="0"/>
              <a:t> </a:t>
            </a:r>
            <a:r>
              <a:rPr lang="en-US" dirty="0" err="1" smtClean="0"/>
              <a:t>kesalahan</a:t>
            </a:r>
            <a:r>
              <a:rPr lang="en-US" dirty="0"/>
              <a:t>.</a:t>
            </a:r>
            <a:endParaRPr lang="en-US" dirty="0" smtClean="0"/>
          </a:p>
          <a:p>
            <a:pPr marL="788670" lvl="1" indent="-514350">
              <a:buFont typeface="+mj-lt"/>
              <a:buAutoNum type="arabicPeriod"/>
            </a:pPr>
            <a:r>
              <a:rPr lang="en-US" dirty="0" err="1" smtClean="0"/>
              <a:t>Untuk</a:t>
            </a:r>
            <a:r>
              <a:rPr lang="en-US" dirty="0" smtClean="0"/>
              <a:t> </a:t>
            </a:r>
            <a:r>
              <a:rPr lang="en-US" dirty="0" err="1" smtClean="0"/>
              <a:t>setiap</a:t>
            </a:r>
            <a:r>
              <a:rPr lang="en-US" dirty="0" smtClean="0"/>
              <a:t> </a:t>
            </a:r>
            <a:r>
              <a:rPr lang="en-US" dirty="0" err="1" smtClean="0"/>
              <a:t>simpul</a:t>
            </a:r>
            <a:r>
              <a:rPr lang="en-US" dirty="0" smtClean="0"/>
              <a:t>, </a:t>
            </a:r>
            <a:r>
              <a:rPr lang="en-US" dirty="0" err="1" smtClean="0"/>
              <a:t>pilih</a:t>
            </a:r>
            <a:r>
              <a:rPr lang="en-US" dirty="0" smtClean="0"/>
              <a:t> </a:t>
            </a:r>
            <a:r>
              <a:rPr lang="en-US" dirty="0" err="1" smtClean="0"/>
              <a:t>secara</a:t>
            </a:r>
            <a:r>
              <a:rPr lang="en-US" dirty="0" smtClean="0"/>
              <a:t> </a:t>
            </a:r>
            <a:r>
              <a:rPr lang="en-US" dirty="0" err="1" smtClean="0"/>
              <a:t>acak</a:t>
            </a:r>
            <a:r>
              <a:rPr lang="en-US" dirty="0" smtClean="0"/>
              <a:t> m </a:t>
            </a:r>
            <a:r>
              <a:rPr lang="en-US" dirty="0" err="1" smtClean="0"/>
              <a:t>variabel</a:t>
            </a:r>
            <a:r>
              <a:rPr lang="en-US" dirty="0" smtClean="0"/>
              <a:t> </a:t>
            </a:r>
            <a:r>
              <a:rPr lang="en-US" dirty="0" err="1" smtClean="0"/>
              <a:t>untuk</a:t>
            </a:r>
            <a:r>
              <a:rPr lang="en-US" dirty="0" smtClean="0"/>
              <a:t> </a:t>
            </a:r>
            <a:r>
              <a:rPr lang="en-US" dirty="0" err="1" smtClean="0"/>
              <a:t>digunakan</a:t>
            </a:r>
            <a:r>
              <a:rPr lang="en-US" dirty="0" smtClean="0"/>
              <a:t> </a:t>
            </a:r>
            <a:r>
              <a:rPr lang="en-US" dirty="0" err="1" smtClean="0"/>
              <a:t>menentukan</a:t>
            </a:r>
            <a:r>
              <a:rPr lang="en-US" dirty="0" smtClean="0"/>
              <a:t> </a:t>
            </a:r>
            <a:r>
              <a:rPr lang="en-US" dirty="0" err="1" smtClean="0"/>
              <a:t>sekatan</a:t>
            </a:r>
            <a:r>
              <a:rPr lang="en-US" dirty="0" smtClean="0"/>
              <a:t> </a:t>
            </a:r>
            <a:r>
              <a:rPr lang="en-US" dirty="0" err="1" smtClean="0"/>
              <a:t>terbaik</a:t>
            </a:r>
            <a:r>
              <a:rPr lang="en-US" dirty="0" smtClean="0"/>
              <a:t>.</a:t>
            </a:r>
          </a:p>
          <a:p>
            <a:pPr marL="788670" lvl="1" indent="-514350">
              <a:buFont typeface="+mj-lt"/>
              <a:buAutoNum type="arabicPeriod"/>
            </a:pPr>
            <a:r>
              <a:rPr lang="en-US" dirty="0" err="1" smtClean="0"/>
              <a:t>Setiap</a:t>
            </a:r>
            <a:r>
              <a:rPr lang="en-US" dirty="0" smtClean="0"/>
              <a:t> </a:t>
            </a:r>
            <a:r>
              <a:rPr lang="en-US" dirty="0" err="1" smtClean="0"/>
              <a:t>pohon</a:t>
            </a:r>
            <a:r>
              <a:rPr lang="en-US" dirty="0" smtClean="0"/>
              <a:t> </a:t>
            </a:r>
            <a:r>
              <a:rPr lang="en-US" dirty="0" err="1" smtClean="0"/>
              <a:t>dibentuk</a:t>
            </a:r>
            <a:r>
              <a:rPr lang="en-US" dirty="0" smtClean="0"/>
              <a:t> </a:t>
            </a:r>
            <a:r>
              <a:rPr lang="en-US" dirty="0" err="1" smtClean="0"/>
              <a:t>tanpa</a:t>
            </a:r>
            <a:r>
              <a:rPr lang="en-US" dirty="0" smtClean="0"/>
              <a:t> </a:t>
            </a:r>
            <a:r>
              <a:rPr lang="en-US" dirty="0" err="1" smtClean="0"/>
              <a:t>ada</a:t>
            </a:r>
            <a:r>
              <a:rPr lang="en-US" dirty="0" smtClean="0"/>
              <a:t> proses </a:t>
            </a:r>
            <a:r>
              <a:rPr lang="en-US" dirty="0" err="1" smtClean="0"/>
              <a:t>pemangkasan</a:t>
            </a:r>
            <a:r>
              <a:rPr lang="en-US" dirty="0" smtClean="0"/>
              <a:t>.</a:t>
            </a:r>
          </a:p>
          <a:p>
            <a:pPr>
              <a:buNone/>
            </a:pPr>
            <a:endParaRPr lang="en-US" dirty="0" smtClean="0"/>
          </a:p>
          <a:p>
            <a:pPr marL="0" indent="0">
              <a:buNone/>
            </a:pPr>
            <a:r>
              <a:rPr lang="en-US" dirty="0" err="1" smtClean="0"/>
              <a:t>Prediksi</a:t>
            </a:r>
            <a:r>
              <a:rPr lang="en-US" dirty="0" smtClean="0"/>
              <a:t> </a:t>
            </a:r>
            <a:r>
              <a:rPr lang="en-US" dirty="0" err="1" smtClean="0"/>
              <a:t>terhadap</a:t>
            </a:r>
            <a:r>
              <a:rPr lang="en-US" dirty="0" smtClean="0"/>
              <a:t> </a:t>
            </a:r>
            <a:r>
              <a:rPr lang="en-US" dirty="0" err="1" smtClean="0"/>
              <a:t>amatan</a:t>
            </a:r>
            <a:r>
              <a:rPr lang="en-US" dirty="0" smtClean="0"/>
              <a:t> </a:t>
            </a:r>
            <a:r>
              <a:rPr lang="en-US" dirty="0" err="1" smtClean="0"/>
              <a:t>baru</a:t>
            </a:r>
            <a:r>
              <a:rPr lang="en-US" dirty="0" smtClean="0"/>
              <a:t> </a:t>
            </a:r>
            <a:r>
              <a:rPr lang="en-US" dirty="0" err="1" smtClean="0"/>
              <a:t>dilakukan</a:t>
            </a:r>
            <a:r>
              <a:rPr lang="en-US" dirty="0" smtClean="0"/>
              <a:t> </a:t>
            </a:r>
            <a:r>
              <a:rPr lang="en-US" dirty="0" err="1" smtClean="0"/>
              <a:t>pada</a:t>
            </a:r>
            <a:r>
              <a:rPr lang="en-US" dirty="0" smtClean="0"/>
              <a:t> </a:t>
            </a:r>
            <a:r>
              <a:rPr lang="en-US" dirty="0" err="1" smtClean="0"/>
              <a:t>setiap</a:t>
            </a:r>
            <a:r>
              <a:rPr lang="en-US" dirty="0" smtClean="0"/>
              <a:t> </a:t>
            </a:r>
            <a:r>
              <a:rPr lang="en-US" dirty="0" err="1" smtClean="0"/>
              <a:t>pohon</a:t>
            </a:r>
            <a:r>
              <a:rPr lang="en-US" dirty="0" smtClean="0"/>
              <a:t>.  </a:t>
            </a:r>
            <a:r>
              <a:rPr lang="en-US" dirty="0" err="1" smtClean="0"/>
              <a:t>Selanjutnya</a:t>
            </a:r>
            <a:r>
              <a:rPr lang="en-US" dirty="0" smtClean="0"/>
              <a:t> proses majority vote </a:t>
            </a:r>
            <a:r>
              <a:rPr lang="en-US" dirty="0" err="1" smtClean="0"/>
              <a:t>dilakukan</a:t>
            </a:r>
            <a:r>
              <a:rPr lang="en-US" dirty="0" smtClean="0"/>
              <a:t> </a:t>
            </a:r>
            <a:r>
              <a:rPr lang="en-US" dirty="0" err="1" smtClean="0"/>
              <a:t>untuk</a:t>
            </a:r>
            <a:r>
              <a:rPr lang="en-US" dirty="0" smtClean="0"/>
              <a:t> </a:t>
            </a:r>
            <a:r>
              <a:rPr lang="en-US" dirty="0" err="1" smtClean="0"/>
              <a:t>menghasilkan</a:t>
            </a:r>
            <a:r>
              <a:rPr lang="en-US" dirty="0" smtClean="0"/>
              <a:t> </a:t>
            </a:r>
            <a:r>
              <a:rPr lang="en-US" dirty="0" err="1" smtClean="0"/>
              <a:t>prediksi</a:t>
            </a:r>
            <a:r>
              <a:rPr lang="en-US" dirty="0" smtClean="0"/>
              <a:t> </a:t>
            </a:r>
            <a:r>
              <a:rPr lang="en-US" dirty="0" err="1" smtClean="0"/>
              <a:t>dari</a:t>
            </a:r>
            <a:r>
              <a:rPr lang="en-US" dirty="0" smtClean="0"/>
              <a:t> random forest.</a:t>
            </a:r>
          </a:p>
        </p:txBody>
      </p:sp>
      <p:sp>
        <p:nvSpPr>
          <p:cNvPr id="5" name="Slide Number Placeholder 4"/>
          <p:cNvSpPr>
            <a:spLocks noGrp="1"/>
          </p:cNvSpPr>
          <p:nvPr>
            <p:ph type="sldNum" sz="quarter" idx="12"/>
          </p:nvPr>
        </p:nvSpPr>
        <p:spPr/>
        <p:txBody>
          <a:bodyPr/>
          <a:lstStyle/>
          <a:p>
            <a:fld id="{FA84F1FF-EA00-4DFC-8ABA-92BCB195DC3B}" type="slidenum">
              <a:rPr lang="id-ID" smtClean="0"/>
              <a:t>206</a:t>
            </a:fld>
            <a:endParaRPr lang="id-ID" dirty="0"/>
          </a:p>
        </p:txBody>
      </p:sp>
    </p:spTree>
    <p:extLst>
      <p:ext uri="{BB962C8B-B14F-4D97-AF65-F5344CB8AC3E}">
        <p14:creationId xmlns:p14="http://schemas.microsoft.com/office/powerpoint/2010/main" val="282412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chart </a:t>
            </a:r>
            <a:r>
              <a:rPr lang="en-US" dirty="0" err="1" smtClean="0"/>
              <a:t>dari</a:t>
            </a:r>
            <a:r>
              <a:rPr lang="en-US" dirty="0" smtClean="0"/>
              <a:t> </a:t>
            </a:r>
            <a:r>
              <a:rPr lang="en-US" dirty="0" err="1" smtClean="0"/>
              <a:t>algoritma</a:t>
            </a:r>
            <a:endParaRPr lang="en-US" dirty="0"/>
          </a:p>
        </p:txBody>
      </p:sp>
      <p:pic>
        <p:nvPicPr>
          <p:cNvPr id="4" name="Picture 3" descr="3.png"/>
          <p:cNvPicPr>
            <a:picLocks noChangeAspect="1"/>
          </p:cNvPicPr>
          <p:nvPr/>
        </p:nvPicPr>
        <p:blipFill>
          <a:blip r:embed="rId2" cstate="print"/>
          <a:stretch>
            <a:fillRect/>
          </a:stretch>
        </p:blipFill>
        <p:spPr>
          <a:xfrm>
            <a:off x="4343400" y="1600200"/>
            <a:ext cx="4019550" cy="4763050"/>
          </a:xfrm>
          <a:prstGeom prst="rect">
            <a:avLst/>
          </a:prstGeom>
        </p:spPr>
      </p:pic>
      <p:sp>
        <p:nvSpPr>
          <p:cNvPr id="5" name="Slide Number Placeholder 4"/>
          <p:cNvSpPr>
            <a:spLocks noGrp="1"/>
          </p:cNvSpPr>
          <p:nvPr>
            <p:ph type="sldNum" sz="quarter" idx="12"/>
          </p:nvPr>
        </p:nvSpPr>
        <p:spPr/>
        <p:txBody>
          <a:bodyPr/>
          <a:lstStyle/>
          <a:p>
            <a:fld id="{FA84F1FF-EA00-4DFC-8ABA-92BCB195DC3B}" type="slidenum">
              <a:rPr lang="id-ID" smtClean="0"/>
              <a:t>207</a:t>
            </a:fld>
            <a:endParaRPr lang="id-ID" dirty="0"/>
          </a:p>
        </p:txBody>
      </p:sp>
    </p:spTree>
    <p:extLst>
      <p:ext uri="{BB962C8B-B14F-4D97-AF65-F5344CB8AC3E}">
        <p14:creationId xmlns:p14="http://schemas.microsoft.com/office/powerpoint/2010/main" val="261212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a:t>Random Forest – practical consideration</a:t>
            </a:r>
          </a:p>
        </p:txBody>
      </p:sp>
      <p:sp>
        <p:nvSpPr>
          <p:cNvPr id="3" name="Content Placeholder 2"/>
          <p:cNvSpPr>
            <a:spLocks noGrp="1"/>
          </p:cNvSpPr>
          <p:nvPr>
            <p:ph idx="1"/>
          </p:nvPr>
        </p:nvSpPr>
        <p:spPr/>
        <p:txBody>
          <a:bodyPr>
            <a:normAutofit/>
          </a:bodyPr>
          <a:lstStyle/>
          <a:p>
            <a:r>
              <a:rPr lang="en-US" dirty="0" err="1" smtClean="0"/>
              <a:t>Berapa</a:t>
            </a:r>
            <a:r>
              <a:rPr lang="en-US" dirty="0" smtClean="0"/>
              <a:t> </a:t>
            </a:r>
            <a:r>
              <a:rPr lang="en-US" dirty="0" err="1" smtClean="0"/>
              <a:t>banyak</a:t>
            </a:r>
            <a:r>
              <a:rPr lang="en-US" dirty="0" smtClean="0"/>
              <a:t> </a:t>
            </a:r>
            <a:r>
              <a:rPr lang="en-US" dirty="0" err="1" smtClean="0"/>
              <a:t>pohon</a:t>
            </a:r>
            <a:r>
              <a:rPr lang="en-US" dirty="0" smtClean="0"/>
              <a:t>?</a:t>
            </a:r>
          </a:p>
          <a:p>
            <a:r>
              <a:rPr lang="en-US" dirty="0" err="1" smtClean="0"/>
              <a:t>Berapa</a:t>
            </a:r>
            <a:r>
              <a:rPr lang="en-US" dirty="0" smtClean="0"/>
              <a:t> </a:t>
            </a:r>
            <a:r>
              <a:rPr lang="en-US" dirty="0" err="1" smtClean="0"/>
              <a:t>banyak</a:t>
            </a:r>
            <a:r>
              <a:rPr lang="en-US" dirty="0" smtClean="0"/>
              <a:t> </a:t>
            </a:r>
            <a:r>
              <a:rPr lang="en-US" dirty="0" err="1" smtClean="0"/>
              <a:t>variabel</a:t>
            </a:r>
            <a:r>
              <a:rPr lang="en-US" dirty="0" smtClean="0"/>
              <a:t> yang </a:t>
            </a:r>
            <a:r>
              <a:rPr lang="en-US" dirty="0" err="1" smtClean="0"/>
              <a:t>dipilih</a:t>
            </a:r>
            <a:r>
              <a:rPr lang="en-US" dirty="0" smtClean="0"/>
              <a:t> </a:t>
            </a:r>
            <a:r>
              <a:rPr lang="en-US" dirty="0" err="1" smtClean="0"/>
              <a:t>secara</a:t>
            </a:r>
            <a:r>
              <a:rPr lang="en-US" dirty="0" smtClean="0"/>
              <a:t> </a:t>
            </a:r>
            <a:r>
              <a:rPr lang="en-US" dirty="0" err="1" smtClean="0"/>
              <a:t>acak</a:t>
            </a:r>
            <a:r>
              <a:rPr lang="en-US" dirty="0" smtClean="0"/>
              <a:t>?</a:t>
            </a:r>
          </a:p>
          <a:p>
            <a:endParaRPr lang="en-US" dirty="0" smtClean="0"/>
          </a:p>
        </p:txBody>
      </p:sp>
      <p:sp>
        <p:nvSpPr>
          <p:cNvPr id="5" name="Slide Number Placeholder 4"/>
          <p:cNvSpPr>
            <a:spLocks noGrp="1"/>
          </p:cNvSpPr>
          <p:nvPr>
            <p:ph type="sldNum" sz="quarter" idx="12"/>
          </p:nvPr>
        </p:nvSpPr>
        <p:spPr/>
        <p:txBody>
          <a:bodyPr/>
          <a:lstStyle/>
          <a:p>
            <a:fld id="{FA84F1FF-EA00-4DFC-8ABA-92BCB195DC3B}" type="slidenum">
              <a:rPr lang="id-ID" smtClean="0"/>
              <a:t>208</a:t>
            </a:fld>
            <a:endParaRPr lang="id-ID" dirty="0"/>
          </a:p>
        </p:txBody>
      </p:sp>
    </p:spTree>
    <p:extLst>
      <p:ext uri="{BB962C8B-B14F-4D97-AF65-F5344CB8AC3E}">
        <p14:creationId xmlns:p14="http://schemas.microsoft.com/office/powerpoint/2010/main" val="59359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p:cNvSpPr>
          <p:nvPr>
            <p:ph type="title" idx="4294967295"/>
          </p:nvPr>
        </p:nvSpPr>
        <p:spPr/>
        <p:txBody>
          <a:bodyPr/>
          <a:lstStyle/>
          <a:p>
            <a:r>
              <a:rPr lang="en-US" altLang="en-US" b="1" smtClean="0"/>
              <a:t>Random forest classifier</a:t>
            </a:r>
          </a:p>
        </p:txBody>
      </p:sp>
      <p:sp>
        <p:nvSpPr>
          <p:cNvPr id="135171" name="Rectangle 3"/>
          <p:cNvSpPr>
            <a:spLocks noGrp="1"/>
          </p:cNvSpPr>
          <p:nvPr>
            <p:ph type="body" idx="4294967295"/>
          </p:nvPr>
        </p:nvSpPr>
        <p:spPr/>
        <p:txBody>
          <a:bodyPr/>
          <a:lstStyle/>
          <a:p>
            <a:r>
              <a:rPr lang="en-US" altLang="en-US" b="0" dirty="0" smtClean="0"/>
              <a:t>Random forest classifier, an extension to bagging which uses </a:t>
            </a:r>
            <a:r>
              <a:rPr lang="en-US" altLang="en-US" b="0" i="1" dirty="0" smtClean="0"/>
              <a:t>de-correlated </a:t>
            </a:r>
            <a:r>
              <a:rPr lang="en-US" altLang="en-US" b="0" dirty="0" smtClean="0"/>
              <a:t>trees.</a:t>
            </a:r>
          </a:p>
          <a:p>
            <a:endParaRPr lang="en-US" altLang="en-US" b="0" dirty="0" smtClean="0"/>
          </a:p>
        </p:txBody>
      </p:sp>
      <p:sp>
        <p:nvSpPr>
          <p:cNvPr id="3" name="Slide Number Placeholder 2"/>
          <p:cNvSpPr>
            <a:spLocks noGrp="1"/>
          </p:cNvSpPr>
          <p:nvPr>
            <p:ph type="sldNum" sz="quarter" idx="12"/>
          </p:nvPr>
        </p:nvSpPr>
        <p:spPr/>
        <p:txBody>
          <a:bodyPr/>
          <a:lstStyle/>
          <a:p>
            <a:fld id="{FA84F1FF-EA00-4DFC-8ABA-92BCB195DC3B}" type="slidenum">
              <a:rPr lang="id-ID" smtClean="0"/>
              <a:t>209</a:t>
            </a:fld>
            <a:endParaRPr lang="id-ID" dirty="0"/>
          </a:p>
        </p:txBody>
      </p:sp>
    </p:spTree>
    <p:extLst>
      <p:ext uri="{BB962C8B-B14F-4D97-AF65-F5344CB8AC3E}">
        <p14:creationId xmlns:p14="http://schemas.microsoft.com/office/powerpoint/2010/main" val="82774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994" name="Rectangle 2"/>
          <p:cNvSpPr>
            <a:spLocks noGrp="1" noChangeArrowheads="1"/>
          </p:cNvSpPr>
          <p:nvPr>
            <p:ph type="title"/>
          </p:nvPr>
        </p:nvSpPr>
        <p:spPr/>
        <p:txBody>
          <a:bodyPr>
            <a:normAutofit/>
          </a:bodyPr>
          <a:lstStyle/>
          <a:p>
            <a:r>
              <a:rPr lang="en-US" altLang="zh-CN" sz="3200">
                <a:ea typeface="宋体" pitchFamily="2" charset="-122"/>
              </a:rPr>
              <a:t>Minkowski Distance</a:t>
            </a:r>
          </a:p>
        </p:txBody>
      </p:sp>
      <p:sp>
        <p:nvSpPr>
          <p:cNvPr id="1876995" name="Rectangle 3"/>
          <p:cNvSpPr>
            <a:spLocks noGrp="1" noChangeArrowheads="1"/>
          </p:cNvSpPr>
          <p:nvPr>
            <p:ph idx="1"/>
          </p:nvPr>
        </p:nvSpPr>
        <p:spPr/>
        <p:txBody>
          <a:bodyPr>
            <a:normAutofit fontScale="92500" lnSpcReduction="10000"/>
          </a:bodyPr>
          <a:lstStyle/>
          <a:p>
            <a:pPr>
              <a:lnSpc>
                <a:spcPct val="90000"/>
              </a:lnSpc>
            </a:pPr>
            <a:r>
              <a:rPr lang="en-US" altLang="zh-CN">
                <a:ea typeface="宋体" pitchFamily="2" charset="-122"/>
              </a:rPr>
              <a:t>Formula</a:t>
            </a:r>
          </a:p>
          <a:p>
            <a:pPr>
              <a:lnSpc>
                <a:spcPct val="90000"/>
              </a:lnSpc>
            </a:pPr>
            <a:endParaRPr lang="en-US" altLang="zh-CN">
              <a:ea typeface="宋体" pitchFamily="2" charset="-122"/>
            </a:endParaRPr>
          </a:p>
          <a:p>
            <a:pPr>
              <a:lnSpc>
                <a:spcPct val="90000"/>
              </a:lnSpc>
            </a:pPr>
            <a:endParaRPr lang="en-US" altLang="zh-CN">
              <a:ea typeface="宋体" pitchFamily="2" charset="-122"/>
            </a:endParaRPr>
          </a:p>
          <a:p>
            <a:pPr lvl="1">
              <a:lnSpc>
                <a:spcPct val="90000"/>
              </a:lnSpc>
              <a:buFont typeface="Wingdings" pitchFamily="2" charset="2"/>
              <a:buNone/>
            </a:pPr>
            <a:r>
              <a:rPr lang="en-US" altLang="zh-CN" sz="2000">
                <a:ea typeface="宋体" pitchFamily="2" charset="-122"/>
              </a:rPr>
              <a:t>   </a:t>
            </a:r>
          </a:p>
          <a:p>
            <a:pPr lvl="1">
              <a:lnSpc>
                <a:spcPct val="90000"/>
              </a:lnSpc>
              <a:buFont typeface="Wingdings" pitchFamily="2" charset="2"/>
              <a:buNone/>
            </a:pPr>
            <a:r>
              <a:rPr lang="en-US" altLang="zh-CN" sz="2000" err="1">
                <a:ea typeface="宋体" pitchFamily="2" charset="-122"/>
              </a:rPr>
              <a:t>Dengan</a:t>
            </a:r>
            <a:r>
              <a:rPr lang="en-US" altLang="zh-CN" sz="2000">
                <a:ea typeface="宋体" pitchFamily="2" charset="-122"/>
              </a:rPr>
              <a:t> </a:t>
            </a:r>
            <a:r>
              <a:rPr lang="en-US" altLang="zh-CN" sz="2000" i="1">
                <a:ea typeface="宋体" pitchFamily="2" charset="-122"/>
              </a:rPr>
              <a:t>r</a:t>
            </a:r>
            <a:r>
              <a:rPr lang="en-US" altLang="zh-CN" sz="2000">
                <a:ea typeface="宋体" pitchFamily="2" charset="-122"/>
              </a:rPr>
              <a:t> </a:t>
            </a:r>
            <a:r>
              <a:rPr lang="en-US" altLang="zh-CN" sz="2000" err="1">
                <a:ea typeface="宋体" pitchFamily="2" charset="-122"/>
              </a:rPr>
              <a:t>adalah</a:t>
            </a:r>
            <a:r>
              <a:rPr lang="en-US" altLang="zh-CN" sz="2000">
                <a:ea typeface="宋体" pitchFamily="2" charset="-122"/>
              </a:rPr>
              <a:t> </a:t>
            </a:r>
            <a:r>
              <a:rPr lang="en-US" altLang="zh-CN" sz="2000" err="1">
                <a:ea typeface="宋体" pitchFamily="2" charset="-122"/>
              </a:rPr>
              <a:t>sebuah</a:t>
            </a:r>
            <a:r>
              <a:rPr lang="en-US" altLang="zh-CN" sz="2000">
                <a:ea typeface="宋体" pitchFamily="2" charset="-122"/>
              </a:rPr>
              <a:t> parameter, </a:t>
            </a:r>
            <a:r>
              <a:rPr lang="en-US" altLang="zh-CN" sz="2000" i="1">
                <a:ea typeface="宋体" pitchFamily="2" charset="-122"/>
              </a:rPr>
              <a:t>p</a:t>
            </a:r>
            <a:r>
              <a:rPr lang="en-US" altLang="zh-CN" sz="2000">
                <a:ea typeface="宋体" pitchFamily="2" charset="-122"/>
              </a:rPr>
              <a:t> </a:t>
            </a:r>
            <a:r>
              <a:rPr lang="en-US" altLang="zh-CN" sz="2000" err="1">
                <a:ea typeface="宋体" pitchFamily="2" charset="-122"/>
              </a:rPr>
              <a:t>adalah</a:t>
            </a:r>
            <a:r>
              <a:rPr lang="en-US" altLang="zh-CN" sz="2000">
                <a:ea typeface="宋体" pitchFamily="2" charset="-122"/>
              </a:rPr>
              <a:t> </a:t>
            </a:r>
            <a:r>
              <a:rPr lang="en-US" altLang="zh-CN" sz="2000" err="1">
                <a:ea typeface="宋体" pitchFamily="2" charset="-122"/>
              </a:rPr>
              <a:t>banyanya</a:t>
            </a:r>
            <a:r>
              <a:rPr lang="en-US" altLang="zh-CN" sz="2000">
                <a:ea typeface="宋体" pitchFamily="2" charset="-122"/>
              </a:rPr>
              <a:t> </a:t>
            </a:r>
            <a:r>
              <a:rPr lang="en-US" altLang="zh-CN" sz="2000" err="1">
                <a:ea typeface="宋体" pitchFamily="2" charset="-122"/>
              </a:rPr>
              <a:t>dimensi</a:t>
            </a:r>
            <a:r>
              <a:rPr lang="en-US" altLang="zh-CN" sz="2000">
                <a:ea typeface="宋体" pitchFamily="2" charset="-122"/>
              </a:rPr>
              <a:t> (</a:t>
            </a:r>
            <a:r>
              <a:rPr lang="en-US" altLang="zh-CN" sz="2000" err="1">
                <a:ea typeface="宋体" pitchFamily="2" charset="-122"/>
              </a:rPr>
              <a:t>atribut</a:t>
            </a:r>
            <a:r>
              <a:rPr lang="en-US" altLang="zh-CN" sz="2000">
                <a:ea typeface="宋体" pitchFamily="2" charset="-122"/>
              </a:rPr>
              <a:t>), </a:t>
            </a:r>
            <a:r>
              <a:rPr lang="en-US" altLang="zh-CN" sz="2000" i="1" err="1">
                <a:ea typeface="宋体" pitchFamily="2" charset="-122"/>
              </a:rPr>
              <a:t>a</a:t>
            </a:r>
            <a:r>
              <a:rPr lang="en-US" altLang="zh-CN" sz="2000" i="1" baseline="-25000" err="1">
                <a:ea typeface="宋体" pitchFamily="2" charset="-122"/>
              </a:rPr>
              <a:t>k</a:t>
            </a:r>
            <a:r>
              <a:rPr lang="en-US" altLang="zh-CN" sz="2000">
                <a:ea typeface="宋体" pitchFamily="2" charset="-122"/>
              </a:rPr>
              <a:t> </a:t>
            </a:r>
            <a:r>
              <a:rPr lang="en-US" altLang="zh-CN" sz="2000" err="1">
                <a:ea typeface="宋体" pitchFamily="2" charset="-122"/>
              </a:rPr>
              <a:t>dan</a:t>
            </a:r>
            <a:r>
              <a:rPr lang="en-US" altLang="zh-CN" sz="2000">
                <a:ea typeface="宋体" pitchFamily="2" charset="-122"/>
              </a:rPr>
              <a:t> </a:t>
            </a:r>
            <a:r>
              <a:rPr lang="en-US" altLang="zh-CN" sz="2000" i="1" err="1">
                <a:ea typeface="宋体" pitchFamily="2" charset="-122"/>
              </a:rPr>
              <a:t>b</a:t>
            </a:r>
            <a:r>
              <a:rPr lang="en-US" altLang="zh-CN" sz="2000" i="1" baseline="-25000" err="1">
                <a:ea typeface="宋体" pitchFamily="2" charset="-122"/>
              </a:rPr>
              <a:t>k</a:t>
            </a:r>
            <a:r>
              <a:rPr lang="en-US" altLang="zh-CN" sz="2000">
                <a:ea typeface="宋体" pitchFamily="2" charset="-122"/>
              </a:rPr>
              <a:t> </a:t>
            </a:r>
            <a:r>
              <a:rPr lang="en-US" altLang="zh-CN" sz="2000" err="1">
                <a:ea typeface="宋体" pitchFamily="2" charset="-122"/>
              </a:rPr>
              <a:t>masing-masing</a:t>
            </a:r>
            <a:r>
              <a:rPr lang="en-US" altLang="zh-CN" sz="2000">
                <a:ea typeface="宋体" pitchFamily="2" charset="-122"/>
              </a:rPr>
              <a:t> </a:t>
            </a:r>
            <a:r>
              <a:rPr lang="en-US" altLang="zh-CN" sz="2000" err="1">
                <a:ea typeface="宋体" pitchFamily="2" charset="-122"/>
              </a:rPr>
              <a:t>adalah</a:t>
            </a:r>
            <a:r>
              <a:rPr lang="en-US" altLang="zh-CN" sz="2000">
                <a:ea typeface="宋体" pitchFamily="2" charset="-122"/>
              </a:rPr>
              <a:t> </a:t>
            </a:r>
            <a:r>
              <a:rPr lang="en-US" altLang="zh-CN" sz="2000" err="1">
                <a:ea typeface="宋体" pitchFamily="2" charset="-122"/>
              </a:rPr>
              <a:t>nilai</a:t>
            </a:r>
            <a:r>
              <a:rPr lang="en-US" altLang="zh-CN" sz="2000">
                <a:ea typeface="宋体" pitchFamily="2" charset="-122"/>
              </a:rPr>
              <a:t> </a:t>
            </a:r>
            <a:r>
              <a:rPr lang="en-US" altLang="zh-CN" sz="2000" err="1">
                <a:ea typeface="宋体" pitchFamily="2" charset="-122"/>
              </a:rPr>
              <a:t>atribut</a:t>
            </a:r>
            <a:r>
              <a:rPr lang="en-US" altLang="zh-CN" sz="2000">
                <a:ea typeface="宋体" pitchFamily="2" charset="-122"/>
              </a:rPr>
              <a:t> </a:t>
            </a:r>
            <a:r>
              <a:rPr lang="en-US" altLang="zh-CN" sz="2000" err="1">
                <a:ea typeface="宋体" pitchFamily="2" charset="-122"/>
              </a:rPr>
              <a:t>ke</a:t>
            </a:r>
            <a:r>
              <a:rPr lang="en-US" altLang="zh-CN" sz="2000">
                <a:ea typeface="宋体" pitchFamily="2" charset="-122"/>
              </a:rPr>
              <a:t> </a:t>
            </a:r>
            <a:r>
              <a:rPr lang="en-US" altLang="zh-CN" sz="2000" i="1">
                <a:ea typeface="宋体" pitchFamily="2" charset="-122"/>
              </a:rPr>
              <a:t>k</a:t>
            </a:r>
            <a:r>
              <a:rPr lang="en-US" altLang="zh-CN" sz="2000">
                <a:ea typeface="宋体" pitchFamily="2" charset="-122"/>
              </a:rPr>
              <a:t> </a:t>
            </a:r>
            <a:r>
              <a:rPr lang="en-US" altLang="zh-CN" sz="2000" err="1">
                <a:ea typeface="宋体" pitchFamily="2" charset="-122"/>
              </a:rPr>
              <a:t>dari</a:t>
            </a:r>
            <a:r>
              <a:rPr lang="en-US" altLang="zh-CN" sz="2000">
                <a:ea typeface="宋体" pitchFamily="2" charset="-122"/>
              </a:rPr>
              <a:t> </a:t>
            </a:r>
            <a:r>
              <a:rPr lang="en-US" altLang="zh-CN" sz="2000" err="1">
                <a:ea typeface="宋体" pitchFamily="2" charset="-122"/>
              </a:rPr>
              <a:t>objek</a:t>
            </a:r>
            <a:r>
              <a:rPr lang="en-US" altLang="zh-CN" sz="2000">
                <a:ea typeface="宋体" pitchFamily="2" charset="-122"/>
              </a:rPr>
              <a:t> A </a:t>
            </a:r>
            <a:r>
              <a:rPr lang="en-US" altLang="zh-CN" sz="2000" err="1">
                <a:ea typeface="宋体" pitchFamily="2" charset="-122"/>
              </a:rPr>
              <a:t>dan</a:t>
            </a:r>
            <a:r>
              <a:rPr lang="en-US" altLang="zh-CN" sz="2000">
                <a:ea typeface="宋体" pitchFamily="2" charset="-122"/>
              </a:rPr>
              <a:t> B.</a:t>
            </a:r>
          </a:p>
          <a:p>
            <a:pPr lvl="1">
              <a:lnSpc>
                <a:spcPct val="90000"/>
              </a:lnSpc>
              <a:buFont typeface="Wingdings" pitchFamily="2" charset="2"/>
              <a:buNone/>
            </a:pPr>
            <a:endParaRPr lang="en-US" altLang="zh-CN" sz="2000">
              <a:ea typeface="宋体" pitchFamily="2" charset="-122"/>
            </a:endParaRPr>
          </a:p>
          <a:p>
            <a:pPr>
              <a:lnSpc>
                <a:spcPct val="90000"/>
              </a:lnSpc>
            </a:pPr>
            <a:r>
              <a:rPr lang="en-US" altLang="zh-CN" err="1">
                <a:ea typeface="宋体" pitchFamily="2" charset="-122"/>
                <a:cs typeface="Times New Roman" pitchFamily="18" charset="0"/>
              </a:rPr>
              <a:t>Jika</a:t>
            </a:r>
            <a:r>
              <a:rPr lang="en-US" altLang="zh-CN">
                <a:ea typeface="宋体" pitchFamily="2" charset="-122"/>
                <a:cs typeface="Times New Roman" pitchFamily="18" charset="0"/>
              </a:rPr>
              <a:t> </a:t>
            </a:r>
            <a:r>
              <a:rPr lang="en-US" altLang="zh-CN" i="1">
                <a:ea typeface="宋体" pitchFamily="2" charset="-122"/>
                <a:cs typeface="Times New Roman" pitchFamily="18" charset="0"/>
              </a:rPr>
              <a:t>r</a:t>
            </a:r>
            <a:r>
              <a:rPr lang="en-US" altLang="zh-CN">
                <a:ea typeface="宋体" pitchFamily="2" charset="-122"/>
                <a:cs typeface="Times New Roman" pitchFamily="18" charset="0"/>
              </a:rPr>
              <a:t> = 1 </a:t>
            </a:r>
            <a:r>
              <a:rPr lang="en-US" altLang="zh-CN">
                <a:ea typeface="宋体" pitchFamily="2" charset="-122"/>
                <a:cs typeface="Times New Roman" pitchFamily="18" charset="0"/>
                <a:sym typeface="Wingdings" pitchFamily="2" charset="2"/>
              </a:rPr>
              <a:t> </a:t>
            </a:r>
            <a:r>
              <a:rPr lang="en-US" altLang="zh-CN">
                <a:ea typeface="宋体" pitchFamily="2" charset="-122"/>
                <a:cs typeface="Times New Roman" pitchFamily="18" charset="0"/>
              </a:rPr>
              <a:t>City Block (Manhattan, taxicab, L</a:t>
            </a:r>
            <a:r>
              <a:rPr lang="en-US" altLang="zh-CN" baseline="-30000">
                <a:ea typeface="宋体" pitchFamily="2" charset="-122"/>
                <a:cs typeface="Times New Roman" pitchFamily="18" charset="0"/>
              </a:rPr>
              <a:t>1</a:t>
            </a:r>
            <a:r>
              <a:rPr lang="en-US" altLang="zh-CN">
                <a:ea typeface="宋体" pitchFamily="2" charset="-122"/>
                <a:cs typeface="Times New Roman" pitchFamily="18" charset="0"/>
              </a:rPr>
              <a:t> norm) distance. </a:t>
            </a:r>
          </a:p>
          <a:p>
            <a:pPr lvl="4">
              <a:lnSpc>
                <a:spcPct val="90000"/>
              </a:lnSpc>
            </a:pPr>
            <a:endParaRPr lang="en-US" altLang="zh-CN" b="1">
              <a:ea typeface="宋体" pitchFamily="2" charset="-122"/>
              <a:cs typeface="Times New Roman" pitchFamily="18" charset="0"/>
            </a:endParaRPr>
          </a:p>
          <a:p>
            <a:pPr>
              <a:lnSpc>
                <a:spcPct val="90000"/>
              </a:lnSpc>
            </a:pPr>
            <a:r>
              <a:rPr lang="en-US" altLang="zh-CN" err="1">
                <a:ea typeface="宋体" pitchFamily="2" charset="-122"/>
                <a:cs typeface="Times New Roman" pitchFamily="18" charset="0"/>
              </a:rPr>
              <a:t>Jika</a:t>
            </a:r>
            <a:r>
              <a:rPr lang="en-US" altLang="zh-CN">
                <a:ea typeface="宋体" pitchFamily="2" charset="-122"/>
                <a:cs typeface="Times New Roman" pitchFamily="18" charset="0"/>
              </a:rPr>
              <a:t> </a:t>
            </a:r>
            <a:r>
              <a:rPr lang="en-US" altLang="zh-CN" i="1">
                <a:ea typeface="宋体" pitchFamily="2" charset="-122"/>
                <a:cs typeface="Times New Roman" pitchFamily="18" charset="0"/>
              </a:rPr>
              <a:t>r</a:t>
            </a:r>
            <a:r>
              <a:rPr lang="en-US" altLang="zh-CN">
                <a:ea typeface="宋体" pitchFamily="2" charset="-122"/>
                <a:cs typeface="Times New Roman" pitchFamily="18" charset="0"/>
              </a:rPr>
              <a:t> = 2.  Euclidean distance</a:t>
            </a:r>
          </a:p>
          <a:p>
            <a:pPr lvl="1">
              <a:lnSpc>
                <a:spcPct val="90000"/>
              </a:lnSpc>
              <a:buFont typeface="Wingdings" pitchFamily="2" charset="2"/>
              <a:buNone/>
            </a:pPr>
            <a:endParaRPr lang="en-US" altLang="zh-CN" sz="2000">
              <a:ea typeface="宋体" pitchFamily="2" charset="-122"/>
            </a:endParaRPr>
          </a:p>
          <a:p>
            <a:pPr>
              <a:lnSpc>
                <a:spcPct val="90000"/>
              </a:lnSpc>
            </a:pPr>
            <a:r>
              <a:rPr lang="en-US" altLang="zh-CN" err="1">
                <a:ea typeface="宋体" pitchFamily="2" charset="-122"/>
              </a:rPr>
              <a:t>Minkowski</a:t>
            </a:r>
            <a:r>
              <a:rPr lang="en-US" altLang="zh-CN">
                <a:ea typeface="宋体" pitchFamily="2" charset="-122"/>
              </a:rPr>
              <a:t> Distance </a:t>
            </a:r>
            <a:r>
              <a:rPr lang="en-US" altLang="zh-CN" err="1">
                <a:ea typeface="宋体" pitchFamily="2" charset="-122"/>
              </a:rPr>
              <a:t>dapat</a:t>
            </a:r>
            <a:r>
              <a:rPr lang="en-US" altLang="zh-CN">
                <a:ea typeface="宋体" pitchFamily="2" charset="-122"/>
              </a:rPr>
              <a:t> </a:t>
            </a:r>
            <a:r>
              <a:rPr lang="en-US" altLang="zh-CN" err="1">
                <a:ea typeface="宋体" pitchFamily="2" charset="-122"/>
              </a:rPr>
              <a:t>dipandang</a:t>
            </a:r>
            <a:r>
              <a:rPr lang="en-US" altLang="zh-CN">
                <a:ea typeface="宋体" pitchFamily="2" charset="-122"/>
              </a:rPr>
              <a:t> </a:t>
            </a:r>
            <a:r>
              <a:rPr lang="en-US" altLang="zh-CN" err="1">
                <a:ea typeface="宋体" pitchFamily="2" charset="-122"/>
              </a:rPr>
              <a:t>sebagai</a:t>
            </a:r>
            <a:r>
              <a:rPr lang="en-US" altLang="zh-CN">
                <a:ea typeface="宋体" pitchFamily="2" charset="-122"/>
              </a:rPr>
              <a:t> </a:t>
            </a:r>
            <a:r>
              <a:rPr lang="en-US" altLang="zh-CN" err="1">
                <a:ea typeface="宋体" pitchFamily="2" charset="-122"/>
              </a:rPr>
              <a:t>bentuk</a:t>
            </a:r>
            <a:r>
              <a:rPr lang="en-US" altLang="zh-CN">
                <a:ea typeface="宋体" pitchFamily="2" charset="-122"/>
              </a:rPr>
              <a:t> </a:t>
            </a:r>
            <a:r>
              <a:rPr lang="en-US" altLang="zh-CN" err="1">
                <a:ea typeface="宋体" pitchFamily="2" charset="-122"/>
              </a:rPr>
              <a:t>umum</a:t>
            </a:r>
            <a:r>
              <a:rPr lang="en-US" altLang="zh-CN">
                <a:ea typeface="宋体" pitchFamily="2" charset="-122"/>
              </a:rPr>
              <a:t> </a:t>
            </a:r>
            <a:r>
              <a:rPr lang="en-US" altLang="zh-CN" err="1">
                <a:ea typeface="宋体" pitchFamily="2" charset="-122"/>
              </a:rPr>
              <a:t>dari</a:t>
            </a:r>
            <a:r>
              <a:rPr lang="en-US" altLang="zh-CN">
                <a:ea typeface="宋体" pitchFamily="2" charset="-122"/>
              </a:rPr>
              <a:t> Euclidean Distance</a:t>
            </a:r>
          </a:p>
          <a:p>
            <a:pPr>
              <a:lnSpc>
                <a:spcPct val="90000"/>
              </a:lnSpc>
            </a:pPr>
            <a:endParaRPr lang="zh-CN" altLang="en-US">
              <a:ea typeface="宋体" pitchFamily="2" charset="-122"/>
            </a:endParaRPr>
          </a:p>
        </p:txBody>
      </p:sp>
      <p:sp>
        <p:nvSpPr>
          <p:cNvPr id="5" name="Slide Number Placeholder 4"/>
          <p:cNvSpPr>
            <a:spLocks noGrp="1"/>
          </p:cNvSpPr>
          <p:nvPr>
            <p:ph type="sldNum" sz="quarter" idx="12"/>
          </p:nvPr>
        </p:nvSpPr>
        <p:spPr/>
        <p:txBody>
          <a:bodyPr/>
          <a:lstStyle/>
          <a:p>
            <a:fld id="{91204277-69D3-4565-AD6B-B99D8F3F5C85}" type="slidenum">
              <a:rPr lang="zh-TW" altLang="en-US"/>
              <a:pPr/>
              <a:t>21</a:t>
            </a:fld>
            <a:endParaRPr lang="en-US" altLang="zh-TW"/>
          </a:p>
        </p:txBody>
      </p:sp>
      <p:graphicFrame>
        <p:nvGraphicFramePr>
          <p:cNvPr id="1876996" name="Object 4"/>
          <p:cNvGraphicFramePr>
            <a:graphicFrameLocks noChangeAspect="1"/>
          </p:cNvGraphicFramePr>
          <p:nvPr>
            <p:extLst/>
          </p:nvPr>
        </p:nvGraphicFramePr>
        <p:xfrm>
          <a:off x="4475164" y="1719264"/>
          <a:ext cx="3011487" cy="993775"/>
        </p:xfrm>
        <a:graphic>
          <a:graphicData uri="http://schemas.openxmlformats.org/presentationml/2006/ole">
            <mc:AlternateContent xmlns:mc="http://schemas.openxmlformats.org/markup-compatibility/2006">
              <mc:Choice xmlns:v="urn:schemas-microsoft-com:vml" Requires="v">
                <p:oleObj spid="_x0000_s13327" name="Equation" r:id="rId4" imgW="1345616" imgH="444307" progId="Equation.3">
                  <p:embed/>
                </p:oleObj>
              </mc:Choice>
              <mc:Fallback>
                <p:oleObj name="Equation" r:id="rId4" imgW="1345616" imgH="444307" progId="Equation.3">
                  <p:embed/>
                  <p:pic>
                    <p:nvPicPr>
                      <p:cNvPr id="187699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5164" y="1719264"/>
                        <a:ext cx="3011487" cy="993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4495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p:cNvSpPr>
          <p:nvPr>
            <p:ph type="title" idx="4294967295"/>
          </p:nvPr>
        </p:nvSpPr>
        <p:spPr/>
        <p:txBody>
          <a:bodyPr/>
          <a:lstStyle/>
          <a:p>
            <a:r>
              <a:rPr lang="en-US" altLang="en-US" sz="4000"/>
              <a:t>Random Forest Classifier</a:t>
            </a:r>
          </a:p>
        </p:txBody>
      </p:sp>
      <p:sp>
        <p:nvSpPr>
          <p:cNvPr id="102403" name="Text Box 3"/>
          <p:cNvSpPr txBox="1">
            <a:spLocks noChangeArrowheads="1"/>
          </p:cNvSpPr>
          <p:nvPr/>
        </p:nvSpPr>
        <p:spPr bwMode="auto">
          <a:xfrm rot="16200000">
            <a:off x="864394" y="3226594"/>
            <a:ext cx="162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2404" name="Text Box 4"/>
          <p:cNvSpPr txBox="1">
            <a:spLocks noChangeArrowheads="1"/>
          </p:cNvSpPr>
          <p:nvPr/>
        </p:nvSpPr>
        <p:spPr bwMode="auto">
          <a:xfrm>
            <a:off x="1531939" y="1398588"/>
            <a:ext cx="2168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latin typeface="Calibri" panose="020F0502020204030204" pitchFamily="34" charset="0"/>
              </a:rPr>
              <a:t>Training Data</a:t>
            </a:r>
          </a:p>
        </p:txBody>
      </p:sp>
      <p:sp>
        <p:nvSpPr>
          <p:cNvPr id="102405" name="Rectangle 5"/>
          <p:cNvSpPr>
            <a:spLocks noChangeArrowheads="1"/>
          </p:cNvSpPr>
          <p:nvPr/>
        </p:nvSpPr>
        <p:spPr bwMode="auto">
          <a:xfrm>
            <a:off x="1966913" y="2895600"/>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06" name="Text Box 6"/>
          <p:cNvSpPr txBox="1">
            <a:spLocks noChangeArrowheads="1"/>
          </p:cNvSpPr>
          <p:nvPr/>
        </p:nvSpPr>
        <p:spPr bwMode="auto">
          <a:xfrm>
            <a:off x="1763714" y="2286000"/>
            <a:ext cx="1544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
        <p:nvSpPr>
          <p:cNvPr id="3" name="Slide Number Placeholder 2"/>
          <p:cNvSpPr>
            <a:spLocks noGrp="1"/>
          </p:cNvSpPr>
          <p:nvPr>
            <p:ph type="sldNum" sz="quarter" idx="12"/>
          </p:nvPr>
        </p:nvSpPr>
        <p:spPr/>
        <p:txBody>
          <a:bodyPr/>
          <a:lstStyle/>
          <a:p>
            <a:fld id="{FA84F1FF-EA00-4DFC-8ABA-92BCB195DC3B}" type="slidenum">
              <a:rPr lang="id-ID" smtClean="0"/>
              <a:t>210</a:t>
            </a:fld>
            <a:endParaRPr lang="id-ID" dirty="0"/>
          </a:p>
        </p:txBody>
      </p:sp>
    </p:spTree>
    <p:extLst>
      <p:ext uri="{BB962C8B-B14F-4D97-AF65-F5344CB8AC3E}">
        <p14:creationId xmlns:p14="http://schemas.microsoft.com/office/powerpoint/2010/main" val="2834988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p:cNvSpPr>
          <p:nvPr>
            <p:ph type="title" idx="4294967295"/>
          </p:nvPr>
        </p:nvSpPr>
        <p:spPr/>
        <p:txBody>
          <a:bodyPr/>
          <a:lstStyle/>
          <a:p>
            <a:r>
              <a:rPr lang="en-US" altLang="en-US" sz="4000"/>
              <a:t>Random Forest Classifier</a:t>
            </a:r>
          </a:p>
        </p:txBody>
      </p:sp>
      <p:sp>
        <p:nvSpPr>
          <p:cNvPr id="104451" name="Text Box 3"/>
          <p:cNvSpPr txBox="1">
            <a:spLocks noChangeArrowheads="1"/>
          </p:cNvSpPr>
          <p:nvPr/>
        </p:nvSpPr>
        <p:spPr bwMode="auto">
          <a:xfrm rot="16200000">
            <a:off x="521494" y="3486945"/>
            <a:ext cx="162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4452" name="Text Box 4"/>
          <p:cNvSpPr txBox="1">
            <a:spLocks noChangeArrowheads="1"/>
          </p:cNvSpPr>
          <p:nvPr/>
        </p:nvSpPr>
        <p:spPr bwMode="auto">
          <a:xfrm>
            <a:off x="1576388" y="1528764"/>
            <a:ext cx="563880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n-US" altLang="en-US" sz="2200">
                <a:latin typeface="Calibri" panose="020F0502020204030204" pitchFamily="34" charset="0"/>
              </a:rPr>
              <a:t>Create bootstrap samples</a:t>
            </a:r>
          </a:p>
          <a:p>
            <a:pPr algn="ctr">
              <a:lnSpc>
                <a:spcPct val="80000"/>
              </a:lnSpc>
            </a:pPr>
            <a:r>
              <a:rPr lang="en-US" altLang="en-US" sz="2200">
                <a:latin typeface="Calibri" panose="020F0502020204030204" pitchFamily="34" charset="0"/>
              </a:rPr>
              <a:t>from the training data </a:t>
            </a:r>
          </a:p>
        </p:txBody>
      </p:sp>
      <p:sp>
        <p:nvSpPr>
          <p:cNvPr id="104453" name="Rectangle 5"/>
          <p:cNvSpPr>
            <a:spLocks noChangeArrowheads="1"/>
          </p:cNvSpPr>
          <p:nvPr/>
        </p:nvSpPr>
        <p:spPr bwMode="auto">
          <a:xfrm>
            <a:off x="3452813" y="2165351"/>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454" name="Rectangle 6"/>
          <p:cNvSpPr>
            <a:spLocks noChangeArrowheads="1"/>
          </p:cNvSpPr>
          <p:nvPr/>
        </p:nvSpPr>
        <p:spPr bwMode="auto">
          <a:xfrm>
            <a:off x="3452813" y="3460751"/>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4455" name="AutoShape 7"/>
          <p:cNvCxnSpPr>
            <a:cxnSpLocks noChangeShapeType="1"/>
          </p:cNvCxnSpPr>
          <p:nvPr/>
        </p:nvCxnSpPr>
        <p:spPr bwMode="auto">
          <a:xfrm>
            <a:off x="2767014" y="3689351"/>
            <a:ext cx="657225" cy="3810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456" name="Rectangle 8"/>
          <p:cNvSpPr>
            <a:spLocks noChangeArrowheads="1"/>
          </p:cNvSpPr>
          <p:nvPr/>
        </p:nvSpPr>
        <p:spPr bwMode="auto">
          <a:xfrm>
            <a:off x="3452813" y="5441951"/>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457" name="Text Box 9"/>
          <p:cNvSpPr txBox="1">
            <a:spLocks noChangeArrowheads="1"/>
          </p:cNvSpPr>
          <p:nvPr/>
        </p:nvSpPr>
        <p:spPr bwMode="auto">
          <a:xfrm rot="16200000">
            <a:off x="3538538" y="4594226"/>
            <a:ext cx="7747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4458" name="AutoShape 10"/>
          <p:cNvCxnSpPr>
            <a:cxnSpLocks noChangeShapeType="1"/>
          </p:cNvCxnSpPr>
          <p:nvPr/>
        </p:nvCxnSpPr>
        <p:spPr bwMode="auto">
          <a:xfrm>
            <a:off x="2767014" y="3536951"/>
            <a:ext cx="657225" cy="23622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459" name="Rectangle 11"/>
          <p:cNvSpPr>
            <a:spLocks noChangeArrowheads="1"/>
          </p:cNvSpPr>
          <p:nvPr/>
        </p:nvSpPr>
        <p:spPr bwMode="auto">
          <a:xfrm>
            <a:off x="1624013" y="3155951"/>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4460" name="AutoShape 12"/>
          <p:cNvCxnSpPr>
            <a:cxnSpLocks noChangeShapeType="1"/>
          </p:cNvCxnSpPr>
          <p:nvPr/>
        </p:nvCxnSpPr>
        <p:spPr bwMode="auto">
          <a:xfrm flipV="1">
            <a:off x="2767014" y="2774951"/>
            <a:ext cx="657225" cy="6096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461" name="Text Box 13"/>
          <p:cNvSpPr txBox="1">
            <a:spLocks noChangeArrowheads="1"/>
          </p:cNvSpPr>
          <p:nvPr/>
        </p:nvSpPr>
        <p:spPr bwMode="auto">
          <a:xfrm>
            <a:off x="1420814" y="2546351"/>
            <a:ext cx="1544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
        <p:nvSpPr>
          <p:cNvPr id="3" name="Slide Number Placeholder 2"/>
          <p:cNvSpPr>
            <a:spLocks noGrp="1"/>
          </p:cNvSpPr>
          <p:nvPr>
            <p:ph type="sldNum" sz="quarter" idx="12"/>
          </p:nvPr>
        </p:nvSpPr>
        <p:spPr/>
        <p:txBody>
          <a:bodyPr/>
          <a:lstStyle/>
          <a:p>
            <a:fld id="{FA84F1FF-EA00-4DFC-8ABA-92BCB195DC3B}" type="slidenum">
              <a:rPr lang="id-ID" smtClean="0"/>
              <a:t>211</a:t>
            </a:fld>
            <a:endParaRPr lang="id-ID" dirty="0"/>
          </a:p>
        </p:txBody>
      </p:sp>
    </p:spTree>
    <p:extLst>
      <p:ext uri="{BB962C8B-B14F-4D97-AF65-F5344CB8AC3E}">
        <p14:creationId xmlns:p14="http://schemas.microsoft.com/office/powerpoint/2010/main" val="330541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5115025" y="2241552"/>
            <a:ext cx="5562600" cy="3249613"/>
          </a:xfrm>
          <a:prstGeom prst="rect">
            <a:avLst/>
          </a:prstGeom>
          <a:noFill/>
          <a:extLst>
            <a:ext uri="{909E8E84-426E-40DD-AFC4-6F175D3DCCD1}">
              <a14:hiddenFill xmlns:a14="http://schemas.microsoft.com/office/drawing/2010/main">
                <a:solidFill>
                  <a:srgbClr val="FFFFFF"/>
                </a:solidFill>
              </a14:hiddenFill>
            </a:ext>
          </a:extLst>
        </p:spPr>
      </p:pic>
      <p:sp>
        <p:nvSpPr>
          <p:cNvPr id="105475" name="Rectangle 3"/>
          <p:cNvSpPr>
            <a:spLocks noGrp="1"/>
          </p:cNvSpPr>
          <p:nvPr>
            <p:ph type="title" idx="4294967295"/>
          </p:nvPr>
        </p:nvSpPr>
        <p:spPr/>
        <p:txBody>
          <a:bodyPr/>
          <a:lstStyle/>
          <a:p>
            <a:r>
              <a:rPr lang="en-US" altLang="en-US" sz="4000"/>
              <a:t>Random Forest Classifier</a:t>
            </a:r>
          </a:p>
        </p:txBody>
      </p:sp>
      <p:sp>
        <p:nvSpPr>
          <p:cNvPr id="105476" name="Text Box 4"/>
          <p:cNvSpPr txBox="1">
            <a:spLocks noChangeArrowheads="1"/>
          </p:cNvSpPr>
          <p:nvPr/>
        </p:nvSpPr>
        <p:spPr bwMode="auto">
          <a:xfrm rot="16200000">
            <a:off x="888307" y="3486945"/>
            <a:ext cx="1624012"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5477" name="Text Box 5"/>
          <p:cNvSpPr txBox="1">
            <a:spLocks noChangeArrowheads="1"/>
          </p:cNvSpPr>
          <p:nvPr/>
        </p:nvSpPr>
        <p:spPr bwMode="auto">
          <a:xfrm>
            <a:off x="6289775" y="1547814"/>
            <a:ext cx="3011488"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200">
                <a:latin typeface="Calibri" panose="020F0502020204030204" pitchFamily="34" charset="0"/>
              </a:rPr>
              <a:t>Construct a decision tree</a:t>
            </a:r>
          </a:p>
          <a:p>
            <a:pPr algn="ctr">
              <a:lnSpc>
                <a:spcPct val="80000"/>
              </a:lnSpc>
            </a:pPr>
            <a:endParaRPr lang="en-US" altLang="en-US" sz="2200">
              <a:latin typeface="Calibri" panose="020F0502020204030204" pitchFamily="34" charset="0"/>
            </a:endParaRPr>
          </a:p>
        </p:txBody>
      </p:sp>
      <p:sp>
        <p:nvSpPr>
          <p:cNvPr id="105478" name="Rectangle 6"/>
          <p:cNvSpPr>
            <a:spLocks noChangeArrowheads="1"/>
          </p:cNvSpPr>
          <p:nvPr/>
        </p:nvSpPr>
        <p:spPr bwMode="auto">
          <a:xfrm>
            <a:off x="3819625" y="2165351"/>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79" name="Rectangle 7"/>
          <p:cNvSpPr>
            <a:spLocks noChangeArrowheads="1"/>
          </p:cNvSpPr>
          <p:nvPr/>
        </p:nvSpPr>
        <p:spPr bwMode="auto">
          <a:xfrm>
            <a:off x="3819625" y="3460751"/>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5480" name="AutoShape 8"/>
          <p:cNvCxnSpPr>
            <a:cxnSpLocks noChangeShapeType="1"/>
          </p:cNvCxnSpPr>
          <p:nvPr/>
        </p:nvCxnSpPr>
        <p:spPr bwMode="auto">
          <a:xfrm>
            <a:off x="3133826" y="3689351"/>
            <a:ext cx="657225" cy="3810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481" name="Rectangle 9"/>
          <p:cNvSpPr>
            <a:spLocks noChangeArrowheads="1"/>
          </p:cNvSpPr>
          <p:nvPr/>
        </p:nvSpPr>
        <p:spPr bwMode="auto">
          <a:xfrm>
            <a:off x="3819625" y="5441951"/>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82" name="Text Box 10"/>
          <p:cNvSpPr txBox="1">
            <a:spLocks noChangeArrowheads="1"/>
          </p:cNvSpPr>
          <p:nvPr/>
        </p:nvSpPr>
        <p:spPr bwMode="auto">
          <a:xfrm rot="16200000">
            <a:off x="3905350" y="4594226"/>
            <a:ext cx="7747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5483" name="AutoShape 11"/>
          <p:cNvCxnSpPr>
            <a:cxnSpLocks noChangeShapeType="1"/>
          </p:cNvCxnSpPr>
          <p:nvPr/>
        </p:nvCxnSpPr>
        <p:spPr bwMode="auto">
          <a:xfrm>
            <a:off x="3133826" y="3536951"/>
            <a:ext cx="657225" cy="23622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484" name="Line 12"/>
          <p:cNvSpPr>
            <a:spLocks noChangeShapeType="1"/>
          </p:cNvSpPr>
          <p:nvPr/>
        </p:nvSpPr>
        <p:spPr bwMode="auto">
          <a:xfrm>
            <a:off x="5038825" y="2546351"/>
            <a:ext cx="990600" cy="15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485" name="Rectangle 13"/>
          <p:cNvSpPr>
            <a:spLocks noChangeArrowheads="1"/>
          </p:cNvSpPr>
          <p:nvPr/>
        </p:nvSpPr>
        <p:spPr bwMode="auto">
          <a:xfrm>
            <a:off x="1990825" y="3155951"/>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5486" name="AutoShape 14"/>
          <p:cNvCxnSpPr>
            <a:cxnSpLocks noChangeShapeType="1"/>
          </p:cNvCxnSpPr>
          <p:nvPr/>
        </p:nvCxnSpPr>
        <p:spPr bwMode="auto">
          <a:xfrm flipV="1">
            <a:off x="3133826" y="2774951"/>
            <a:ext cx="657225" cy="6096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487" name="Text Box 15"/>
          <p:cNvSpPr txBox="1">
            <a:spLocks noChangeArrowheads="1"/>
          </p:cNvSpPr>
          <p:nvPr/>
        </p:nvSpPr>
        <p:spPr bwMode="auto">
          <a:xfrm>
            <a:off x="1787625" y="2546351"/>
            <a:ext cx="1544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
        <p:nvSpPr>
          <p:cNvPr id="3" name="Slide Number Placeholder 2"/>
          <p:cNvSpPr>
            <a:spLocks noGrp="1"/>
          </p:cNvSpPr>
          <p:nvPr>
            <p:ph type="sldNum" sz="quarter" idx="12"/>
          </p:nvPr>
        </p:nvSpPr>
        <p:spPr/>
        <p:txBody>
          <a:bodyPr/>
          <a:lstStyle/>
          <a:p>
            <a:fld id="{FA84F1FF-EA00-4DFC-8ABA-92BCB195DC3B}" type="slidenum">
              <a:rPr lang="id-ID" smtClean="0"/>
              <a:t>212</a:t>
            </a:fld>
            <a:endParaRPr lang="id-ID" dirty="0"/>
          </a:p>
        </p:txBody>
      </p:sp>
    </p:spTree>
    <p:extLst>
      <p:ext uri="{BB962C8B-B14F-4D97-AF65-F5344CB8AC3E}">
        <p14:creationId xmlns:p14="http://schemas.microsoft.com/office/powerpoint/2010/main" val="216395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p:cNvSpPr>
          <p:nvPr>
            <p:ph type="title" idx="4294967295"/>
          </p:nvPr>
        </p:nvSpPr>
        <p:spPr/>
        <p:txBody>
          <a:bodyPr/>
          <a:lstStyle/>
          <a:p>
            <a:r>
              <a:rPr lang="en-US" altLang="en-US" sz="4000"/>
              <a:t>Random Forest Classifier</a:t>
            </a:r>
          </a:p>
        </p:txBody>
      </p:sp>
      <p:sp>
        <p:nvSpPr>
          <p:cNvPr id="107523" name="Text Box 3"/>
          <p:cNvSpPr txBox="1">
            <a:spLocks noChangeArrowheads="1"/>
          </p:cNvSpPr>
          <p:nvPr/>
        </p:nvSpPr>
        <p:spPr bwMode="auto">
          <a:xfrm rot="16200000">
            <a:off x="521494" y="3486945"/>
            <a:ext cx="1624012"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7524" name="Rectangle 4"/>
          <p:cNvSpPr>
            <a:spLocks noChangeArrowheads="1"/>
          </p:cNvSpPr>
          <p:nvPr/>
        </p:nvSpPr>
        <p:spPr bwMode="auto">
          <a:xfrm>
            <a:off x="3452812" y="2165351"/>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525" name="Rectangle 5"/>
          <p:cNvSpPr>
            <a:spLocks noChangeArrowheads="1"/>
          </p:cNvSpPr>
          <p:nvPr/>
        </p:nvSpPr>
        <p:spPr bwMode="auto">
          <a:xfrm>
            <a:off x="3452812" y="3460751"/>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7526" name="AutoShape 6"/>
          <p:cNvCxnSpPr>
            <a:cxnSpLocks noChangeShapeType="1"/>
          </p:cNvCxnSpPr>
          <p:nvPr/>
        </p:nvCxnSpPr>
        <p:spPr bwMode="auto">
          <a:xfrm>
            <a:off x="2767013" y="3689351"/>
            <a:ext cx="657225" cy="3810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7527" name="Rectangle 7"/>
          <p:cNvSpPr>
            <a:spLocks noChangeArrowheads="1"/>
          </p:cNvSpPr>
          <p:nvPr/>
        </p:nvSpPr>
        <p:spPr bwMode="auto">
          <a:xfrm>
            <a:off x="3452812" y="5441951"/>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528" name="Text Box 8"/>
          <p:cNvSpPr txBox="1">
            <a:spLocks noChangeArrowheads="1"/>
          </p:cNvSpPr>
          <p:nvPr/>
        </p:nvSpPr>
        <p:spPr bwMode="auto">
          <a:xfrm rot="16200000">
            <a:off x="3538537" y="4594226"/>
            <a:ext cx="7747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7529" name="AutoShape 9"/>
          <p:cNvCxnSpPr>
            <a:cxnSpLocks noChangeShapeType="1"/>
          </p:cNvCxnSpPr>
          <p:nvPr/>
        </p:nvCxnSpPr>
        <p:spPr bwMode="auto">
          <a:xfrm>
            <a:off x="2767013" y="3536951"/>
            <a:ext cx="657225" cy="23622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7530" name="Picture 10"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4748212" y="2241552"/>
            <a:ext cx="5562600" cy="3249613"/>
          </a:xfrm>
          <a:prstGeom prst="rect">
            <a:avLst/>
          </a:prstGeom>
          <a:noFill/>
          <a:extLst>
            <a:ext uri="{909E8E84-426E-40DD-AFC4-6F175D3DCCD1}">
              <a14:hiddenFill xmlns:a14="http://schemas.microsoft.com/office/drawing/2010/main">
                <a:solidFill>
                  <a:srgbClr val="FFFFFF"/>
                </a:solidFill>
              </a14:hiddenFill>
            </a:ext>
          </a:extLst>
        </p:spPr>
      </p:pic>
      <p:sp>
        <p:nvSpPr>
          <p:cNvPr id="107531" name="Line 11"/>
          <p:cNvSpPr>
            <a:spLocks noChangeShapeType="1"/>
          </p:cNvSpPr>
          <p:nvPr/>
        </p:nvSpPr>
        <p:spPr bwMode="auto">
          <a:xfrm>
            <a:off x="4672012" y="2546351"/>
            <a:ext cx="990600" cy="15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532" name="Rectangle 12"/>
          <p:cNvSpPr>
            <a:spLocks noChangeArrowheads="1"/>
          </p:cNvSpPr>
          <p:nvPr/>
        </p:nvSpPr>
        <p:spPr bwMode="auto">
          <a:xfrm>
            <a:off x="1624012" y="3155951"/>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7533" name="AutoShape 13"/>
          <p:cNvCxnSpPr>
            <a:cxnSpLocks noChangeShapeType="1"/>
          </p:cNvCxnSpPr>
          <p:nvPr/>
        </p:nvCxnSpPr>
        <p:spPr bwMode="auto">
          <a:xfrm flipV="1">
            <a:off x="2767013" y="2774951"/>
            <a:ext cx="657225" cy="6096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7534" name="Text Box 14"/>
          <p:cNvSpPr txBox="1">
            <a:spLocks noChangeArrowheads="1"/>
          </p:cNvSpPr>
          <p:nvPr/>
        </p:nvSpPr>
        <p:spPr bwMode="auto">
          <a:xfrm>
            <a:off x="1420812" y="2546351"/>
            <a:ext cx="1544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
        <p:nvSpPr>
          <p:cNvPr id="107535" name="Text Box 15"/>
          <p:cNvSpPr txBox="1">
            <a:spLocks noChangeArrowheads="1"/>
          </p:cNvSpPr>
          <p:nvPr/>
        </p:nvSpPr>
        <p:spPr bwMode="auto">
          <a:xfrm>
            <a:off x="4714876" y="1533527"/>
            <a:ext cx="4491037"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000">
                <a:latin typeface="Calibri" panose="020F0502020204030204" pitchFamily="34" charset="0"/>
              </a:rPr>
              <a:t>At each node in choosing the split feature</a:t>
            </a:r>
          </a:p>
          <a:p>
            <a:pPr algn="ctr">
              <a:lnSpc>
                <a:spcPct val="80000"/>
              </a:lnSpc>
            </a:pPr>
            <a:r>
              <a:rPr lang="en-US" altLang="en-US" sz="2000">
                <a:latin typeface="Calibri" panose="020F0502020204030204" pitchFamily="34" charset="0"/>
              </a:rPr>
              <a:t>choose only among </a:t>
            </a:r>
            <a:r>
              <a:rPr lang="en-US" altLang="en-US" sz="2000" i="1">
                <a:latin typeface="Calibri" panose="020F0502020204030204" pitchFamily="34" charset="0"/>
              </a:rPr>
              <a:t>m</a:t>
            </a:r>
            <a:r>
              <a:rPr lang="en-US" altLang="en-US" sz="2000">
                <a:latin typeface="Calibri" panose="020F0502020204030204" pitchFamily="34" charset="0"/>
              </a:rPr>
              <a:t>&lt;</a:t>
            </a:r>
            <a:r>
              <a:rPr lang="en-US" altLang="en-US" sz="2000" i="1">
                <a:latin typeface="Calibri" panose="020F0502020204030204" pitchFamily="34" charset="0"/>
              </a:rPr>
              <a:t>M</a:t>
            </a:r>
            <a:r>
              <a:rPr lang="en-US" altLang="en-US" sz="2000">
                <a:latin typeface="Calibri" panose="020F0502020204030204" pitchFamily="34" charset="0"/>
              </a:rPr>
              <a:t> features</a:t>
            </a:r>
          </a:p>
        </p:txBody>
      </p:sp>
      <p:sp>
        <p:nvSpPr>
          <p:cNvPr id="3" name="Slide Number Placeholder 2"/>
          <p:cNvSpPr>
            <a:spLocks noGrp="1"/>
          </p:cNvSpPr>
          <p:nvPr>
            <p:ph type="sldNum" sz="quarter" idx="12"/>
          </p:nvPr>
        </p:nvSpPr>
        <p:spPr/>
        <p:txBody>
          <a:bodyPr/>
          <a:lstStyle/>
          <a:p>
            <a:fld id="{FA84F1FF-EA00-4DFC-8ABA-92BCB195DC3B}" type="slidenum">
              <a:rPr lang="id-ID" smtClean="0"/>
              <a:t>213</a:t>
            </a:fld>
            <a:endParaRPr lang="id-ID" dirty="0"/>
          </a:p>
        </p:txBody>
      </p:sp>
    </p:spTree>
    <p:extLst>
      <p:ext uri="{BB962C8B-B14F-4D97-AF65-F5344CB8AC3E}">
        <p14:creationId xmlns:p14="http://schemas.microsoft.com/office/powerpoint/2010/main" val="353653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type="title" idx="4294967295"/>
          </p:nvPr>
        </p:nvSpPr>
        <p:spPr/>
        <p:txBody>
          <a:bodyPr/>
          <a:lstStyle/>
          <a:p>
            <a:r>
              <a:rPr lang="en-US" altLang="en-US" b="1" smtClean="0"/>
              <a:t>Random Forest Classifier</a:t>
            </a:r>
          </a:p>
        </p:txBody>
      </p:sp>
      <p:sp>
        <p:nvSpPr>
          <p:cNvPr id="109571" name="Text Box 3"/>
          <p:cNvSpPr txBox="1">
            <a:spLocks noChangeArrowheads="1"/>
          </p:cNvSpPr>
          <p:nvPr/>
        </p:nvSpPr>
        <p:spPr bwMode="auto">
          <a:xfrm>
            <a:off x="4755199" y="1309687"/>
            <a:ext cx="31654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000" b="1">
                <a:latin typeface="Calibri" panose="020F0502020204030204" pitchFamily="34" charset="0"/>
              </a:rPr>
              <a:t>Create decision tree</a:t>
            </a:r>
          </a:p>
          <a:p>
            <a:pPr algn="ctr">
              <a:lnSpc>
                <a:spcPct val="80000"/>
              </a:lnSpc>
            </a:pPr>
            <a:r>
              <a:rPr lang="en-US" altLang="en-US" sz="2000" b="1">
                <a:latin typeface="Calibri" panose="020F0502020204030204" pitchFamily="34" charset="0"/>
              </a:rPr>
              <a:t>from each bootstrap sample</a:t>
            </a:r>
          </a:p>
        </p:txBody>
      </p:sp>
      <p:sp>
        <p:nvSpPr>
          <p:cNvPr id="109572" name="Rectangle 4"/>
          <p:cNvSpPr>
            <a:spLocks noChangeArrowheads="1"/>
          </p:cNvSpPr>
          <p:nvPr/>
        </p:nvSpPr>
        <p:spPr bwMode="auto">
          <a:xfrm>
            <a:off x="3185160" y="5365748"/>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9573" name="Picture 5"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5394960" y="5064124"/>
            <a:ext cx="2209800" cy="1292225"/>
          </a:xfrm>
          <a:prstGeom prst="rect">
            <a:avLst/>
          </a:prstGeom>
          <a:noFill/>
          <a:extLst>
            <a:ext uri="{909E8E84-426E-40DD-AFC4-6F175D3DCCD1}">
              <a14:hiddenFill xmlns:a14="http://schemas.microsoft.com/office/drawing/2010/main">
                <a:solidFill>
                  <a:srgbClr val="FFFFFF"/>
                </a:solidFill>
              </a14:hiddenFill>
            </a:ext>
          </a:extLst>
        </p:spPr>
      </p:pic>
      <p:grpSp>
        <p:nvGrpSpPr>
          <p:cNvPr id="109574" name="Group 6"/>
          <p:cNvGrpSpPr>
            <a:grpSpLocks/>
          </p:cNvGrpSpPr>
          <p:nvPr/>
        </p:nvGrpSpPr>
        <p:grpSpPr bwMode="auto">
          <a:xfrm>
            <a:off x="899161" y="1860548"/>
            <a:ext cx="6615113" cy="3962400"/>
            <a:chOff x="249" y="1056"/>
            <a:chExt cx="4167" cy="2496"/>
          </a:xfrm>
        </p:grpSpPr>
        <p:sp>
          <p:nvSpPr>
            <p:cNvPr id="109575" name="Text Box 7"/>
            <p:cNvSpPr txBox="1">
              <a:spLocks noChangeArrowheads="1"/>
            </p:cNvSpPr>
            <p:nvPr/>
          </p:nvSpPr>
          <p:spPr bwMode="auto">
            <a:xfrm rot="16200000">
              <a:off x="-119" y="2033"/>
              <a:ext cx="10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9576" name="Rectangle 8"/>
            <p:cNvSpPr>
              <a:spLocks noChangeArrowheads="1"/>
            </p:cNvSpPr>
            <p:nvPr/>
          </p:nvSpPr>
          <p:spPr bwMode="auto">
            <a:xfrm>
              <a:off x="1728" y="1200"/>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577" name="Rectangle 9"/>
            <p:cNvSpPr>
              <a:spLocks noChangeArrowheads="1"/>
            </p:cNvSpPr>
            <p:nvPr/>
          </p:nvSpPr>
          <p:spPr bwMode="auto">
            <a:xfrm>
              <a:off x="1728" y="2016"/>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78" name="AutoShape 10"/>
            <p:cNvCxnSpPr>
              <a:cxnSpLocks noChangeShapeType="1"/>
            </p:cNvCxnSpPr>
            <p:nvPr/>
          </p:nvCxnSpPr>
          <p:spPr bwMode="auto">
            <a:xfrm>
              <a:off x="1296" y="2160"/>
              <a:ext cx="414" cy="24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79" name="Text Box 11"/>
            <p:cNvSpPr txBox="1">
              <a:spLocks noChangeArrowheads="1"/>
            </p:cNvSpPr>
            <p:nvPr/>
          </p:nvSpPr>
          <p:spPr bwMode="auto">
            <a:xfrm rot="16200000">
              <a:off x="1782" y="2730"/>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9580" name="AutoShape 12"/>
            <p:cNvCxnSpPr>
              <a:cxnSpLocks noChangeShapeType="1"/>
            </p:cNvCxnSpPr>
            <p:nvPr/>
          </p:nvCxnSpPr>
          <p:spPr bwMode="auto">
            <a:xfrm>
              <a:off x="1296" y="2064"/>
              <a:ext cx="414" cy="1488"/>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9581" name="Picture 13"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3047" y="1056"/>
              <a:ext cx="1273" cy="744"/>
            </a:xfrm>
            <a:prstGeom prst="rect">
              <a:avLst/>
            </a:prstGeom>
            <a:noFill/>
            <a:extLst>
              <a:ext uri="{909E8E84-426E-40DD-AFC4-6F175D3DCCD1}">
                <a14:hiddenFill xmlns:a14="http://schemas.microsoft.com/office/drawing/2010/main">
                  <a:solidFill>
                    <a:srgbClr val="FFFFFF"/>
                  </a:solidFill>
                </a14:hiddenFill>
              </a:ext>
            </a:extLst>
          </p:spPr>
        </p:pic>
        <p:pic>
          <p:nvPicPr>
            <p:cNvPr id="109582" name="Picture 14"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3024" y="1824"/>
              <a:ext cx="1392" cy="814"/>
            </a:xfrm>
            <a:prstGeom prst="rect">
              <a:avLst/>
            </a:prstGeom>
            <a:noFill/>
            <a:extLst>
              <a:ext uri="{909E8E84-426E-40DD-AFC4-6F175D3DCCD1}">
                <a14:hiddenFill xmlns:a14="http://schemas.microsoft.com/office/drawing/2010/main">
                  <a:solidFill>
                    <a:srgbClr val="FFFFFF"/>
                  </a:solidFill>
                </a14:hiddenFill>
              </a:ext>
            </a:extLst>
          </p:spPr>
        </p:pic>
        <p:sp>
          <p:nvSpPr>
            <p:cNvPr id="109583" name="Line 15"/>
            <p:cNvSpPr>
              <a:spLocks noChangeShapeType="1"/>
            </p:cNvSpPr>
            <p:nvPr/>
          </p:nvSpPr>
          <p:spPr bwMode="auto">
            <a:xfrm>
              <a:off x="2496" y="1440"/>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4" name="Line 16"/>
            <p:cNvSpPr>
              <a:spLocks noChangeShapeType="1"/>
            </p:cNvSpPr>
            <p:nvPr/>
          </p:nvSpPr>
          <p:spPr bwMode="auto">
            <a:xfrm>
              <a:off x="2448" y="2256"/>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5" name="Line 17"/>
            <p:cNvSpPr>
              <a:spLocks noChangeShapeType="1"/>
            </p:cNvSpPr>
            <p:nvPr/>
          </p:nvSpPr>
          <p:spPr bwMode="auto">
            <a:xfrm>
              <a:off x="2496" y="3504"/>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6" name="Text Box 18"/>
            <p:cNvSpPr txBox="1">
              <a:spLocks noChangeArrowheads="1"/>
            </p:cNvSpPr>
            <p:nvPr/>
          </p:nvSpPr>
          <p:spPr bwMode="auto">
            <a:xfrm rot="16200000">
              <a:off x="3318" y="2722"/>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sp>
          <p:nvSpPr>
            <p:cNvPr id="109587" name="Rectangle 19"/>
            <p:cNvSpPr>
              <a:spLocks noChangeArrowheads="1"/>
            </p:cNvSpPr>
            <p:nvPr/>
          </p:nvSpPr>
          <p:spPr bwMode="auto">
            <a:xfrm>
              <a:off x="576" y="1824"/>
              <a:ext cx="720" cy="576"/>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88" name="AutoShape 20"/>
            <p:cNvCxnSpPr>
              <a:cxnSpLocks noChangeShapeType="1"/>
            </p:cNvCxnSpPr>
            <p:nvPr/>
          </p:nvCxnSpPr>
          <p:spPr bwMode="auto">
            <a:xfrm flipV="1">
              <a:off x="1296" y="1584"/>
              <a:ext cx="414" cy="384"/>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89" name="Text Box 21"/>
            <p:cNvSpPr txBox="1">
              <a:spLocks noChangeArrowheads="1"/>
            </p:cNvSpPr>
            <p:nvPr/>
          </p:nvSpPr>
          <p:spPr bwMode="auto">
            <a:xfrm>
              <a:off x="448" y="1440"/>
              <a:ext cx="9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grpSp>
      <p:sp>
        <p:nvSpPr>
          <p:cNvPr id="3" name="Slide Number Placeholder 2"/>
          <p:cNvSpPr>
            <a:spLocks noGrp="1"/>
          </p:cNvSpPr>
          <p:nvPr>
            <p:ph type="sldNum" sz="quarter" idx="12"/>
          </p:nvPr>
        </p:nvSpPr>
        <p:spPr/>
        <p:txBody>
          <a:bodyPr/>
          <a:lstStyle/>
          <a:p>
            <a:fld id="{FA84F1FF-EA00-4DFC-8ABA-92BCB195DC3B}" type="slidenum">
              <a:rPr lang="id-ID" smtClean="0"/>
              <a:t>214</a:t>
            </a:fld>
            <a:endParaRPr lang="id-ID" dirty="0"/>
          </a:p>
        </p:txBody>
      </p:sp>
    </p:spTree>
    <p:extLst>
      <p:ext uri="{BB962C8B-B14F-4D97-AF65-F5344CB8AC3E}">
        <p14:creationId xmlns:p14="http://schemas.microsoft.com/office/powerpoint/2010/main" val="411427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type="title" idx="4294967295"/>
          </p:nvPr>
        </p:nvSpPr>
        <p:spPr/>
        <p:txBody>
          <a:bodyPr/>
          <a:lstStyle/>
          <a:p>
            <a:r>
              <a:rPr lang="en-US" altLang="en-US" b="1" smtClean="0"/>
              <a:t>Random Forest Classifier</a:t>
            </a:r>
          </a:p>
        </p:txBody>
      </p:sp>
      <p:sp>
        <p:nvSpPr>
          <p:cNvPr id="109571" name="Text Box 3"/>
          <p:cNvSpPr txBox="1">
            <a:spLocks noChangeArrowheads="1"/>
          </p:cNvSpPr>
          <p:nvPr/>
        </p:nvSpPr>
        <p:spPr bwMode="auto">
          <a:xfrm>
            <a:off x="4960938" y="1539426"/>
            <a:ext cx="31654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000" b="1">
                <a:latin typeface="Calibri" panose="020F0502020204030204" pitchFamily="34" charset="0"/>
              </a:rPr>
              <a:t>Create decision tree</a:t>
            </a:r>
          </a:p>
          <a:p>
            <a:pPr algn="ctr">
              <a:lnSpc>
                <a:spcPct val="80000"/>
              </a:lnSpc>
            </a:pPr>
            <a:r>
              <a:rPr lang="en-US" altLang="en-US" sz="2000" b="1">
                <a:latin typeface="Calibri" panose="020F0502020204030204" pitchFamily="34" charset="0"/>
              </a:rPr>
              <a:t>from each bootstrap sample</a:t>
            </a:r>
          </a:p>
        </p:txBody>
      </p:sp>
      <p:sp>
        <p:nvSpPr>
          <p:cNvPr id="109572" name="Rectangle 4"/>
          <p:cNvSpPr>
            <a:spLocks noChangeArrowheads="1"/>
          </p:cNvSpPr>
          <p:nvPr/>
        </p:nvSpPr>
        <p:spPr bwMode="auto">
          <a:xfrm>
            <a:off x="3390899" y="5595487"/>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9573" name="Picture 5"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5600699" y="5293863"/>
            <a:ext cx="2209800" cy="1292225"/>
          </a:xfrm>
          <a:prstGeom prst="rect">
            <a:avLst/>
          </a:prstGeom>
          <a:noFill/>
          <a:extLst>
            <a:ext uri="{909E8E84-426E-40DD-AFC4-6F175D3DCCD1}">
              <a14:hiddenFill xmlns:a14="http://schemas.microsoft.com/office/drawing/2010/main">
                <a:solidFill>
                  <a:srgbClr val="FFFFFF"/>
                </a:solidFill>
              </a14:hiddenFill>
            </a:ext>
          </a:extLst>
        </p:spPr>
      </p:pic>
      <p:grpSp>
        <p:nvGrpSpPr>
          <p:cNvPr id="109574" name="Group 6"/>
          <p:cNvGrpSpPr>
            <a:grpSpLocks/>
          </p:cNvGrpSpPr>
          <p:nvPr/>
        </p:nvGrpSpPr>
        <p:grpSpPr bwMode="auto">
          <a:xfrm>
            <a:off x="1104900" y="2090287"/>
            <a:ext cx="6615113" cy="3962400"/>
            <a:chOff x="249" y="1056"/>
            <a:chExt cx="4167" cy="2496"/>
          </a:xfrm>
        </p:grpSpPr>
        <p:sp>
          <p:nvSpPr>
            <p:cNvPr id="109575" name="Text Box 7"/>
            <p:cNvSpPr txBox="1">
              <a:spLocks noChangeArrowheads="1"/>
            </p:cNvSpPr>
            <p:nvPr/>
          </p:nvSpPr>
          <p:spPr bwMode="auto">
            <a:xfrm rot="16200000">
              <a:off x="-119" y="2033"/>
              <a:ext cx="10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9576" name="Rectangle 8"/>
            <p:cNvSpPr>
              <a:spLocks noChangeArrowheads="1"/>
            </p:cNvSpPr>
            <p:nvPr/>
          </p:nvSpPr>
          <p:spPr bwMode="auto">
            <a:xfrm>
              <a:off x="1728" y="1200"/>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577" name="Rectangle 9"/>
            <p:cNvSpPr>
              <a:spLocks noChangeArrowheads="1"/>
            </p:cNvSpPr>
            <p:nvPr/>
          </p:nvSpPr>
          <p:spPr bwMode="auto">
            <a:xfrm>
              <a:off x="1728" y="2016"/>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78" name="AutoShape 10"/>
            <p:cNvCxnSpPr>
              <a:cxnSpLocks noChangeShapeType="1"/>
            </p:cNvCxnSpPr>
            <p:nvPr/>
          </p:nvCxnSpPr>
          <p:spPr bwMode="auto">
            <a:xfrm>
              <a:off x="1296" y="2160"/>
              <a:ext cx="414" cy="24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79" name="Text Box 11"/>
            <p:cNvSpPr txBox="1">
              <a:spLocks noChangeArrowheads="1"/>
            </p:cNvSpPr>
            <p:nvPr/>
          </p:nvSpPr>
          <p:spPr bwMode="auto">
            <a:xfrm rot="16200000">
              <a:off x="1782" y="2730"/>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9580" name="AutoShape 12"/>
            <p:cNvCxnSpPr>
              <a:cxnSpLocks noChangeShapeType="1"/>
            </p:cNvCxnSpPr>
            <p:nvPr/>
          </p:nvCxnSpPr>
          <p:spPr bwMode="auto">
            <a:xfrm>
              <a:off x="1296" y="2064"/>
              <a:ext cx="414" cy="1488"/>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9581" name="Picture 13"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3047" y="1056"/>
              <a:ext cx="1273" cy="744"/>
            </a:xfrm>
            <a:prstGeom prst="rect">
              <a:avLst/>
            </a:prstGeom>
            <a:noFill/>
            <a:extLst>
              <a:ext uri="{909E8E84-426E-40DD-AFC4-6F175D3DCCD1}">
                <a14:hiddenFill xmlns:a14="http://schemas.microsoft.com/office/drawing/2010/main">
                  <a:solidFill>
                    <a:srgbClr val="FFFFFF"/>
                  </a:solidFill>
                </a14:hiddenFill>
              </a:ext>
            </a:extLst>
          </p:spPr>
        </p:pic>
        <p:pic>
          <p:nvPicPr>
            <p:cNvPr id="109582" name="Picture 14"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3024" y="1824"/>
              <a:ext cx="1392" cy="814"/>
            </a:xfrm>
            <a:prstGeom prst="rect">
              <a:avLst/>
            </a:prstGeom>
            <a:noFill/>
            <a:extLst>
              <a:ext uri="{909E8E84-426E-40DD-AFC4-6F175D3DCCD1}">
                <a14:hiddenFill xmlns:a14="http://schemas.microsoft.com/office/drawing/2010/main">
                  <a:solidFill>
                    <a:srgbClr val="FFFFFF"/>
                  </a:solidFill>
                </a14:hiddenFill>
              </a:ext>
            </a:extLst>
          </p:spPr>
        </p:pic>
        <p:sp>
          <p:nvSpPr>
            <p:cNvPr id="109583" name="Line 15"/>
            <p:cNvSpPr>
              <a:spLocks noChangeShapeType="1"/>
            </p:cNvSpPr>
            <p:nvPr/>
          </p:nvSpPr>
          <p:spPr bwMode="auto">
            <a:xfrm>
              <a:off x="2496" y="1440"/>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4" name="Line 16"/>
            <p:cNvSpPr>
              <a:spLocks noChangeShapeType="1"/>
            </p:cNvSpPr>
            <p:nvPr/>
          </p:nvSpPr>
          <p:spPr bwMode="auto">
            <a:xfrm>
              <a:off x="2448" y="2256"/>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5" name="Line 17"/>
            <p:cNvSpPr>
              <a:spLocks noChangeShapeType="1"/>
            </p:cNvSpPr>
            <p:nvPr/>
          </p:nvSpPr>
          <p:spPr bwMode="auto">
            <a:xfrm>
              <a:off x="2496" y="3504"/>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6" name="Text Box 18"/>
            <p:cNvSpPr txBox="1">
              <a:spLocks noChangeArrowheads="1"/>
            </p:cNvSpPr>
            <p:nvPr/>
          </p:nvSpPr>
          <p:spPr bwMode="auto">
            <a:xfrm rot="16200000">
              <a:off x="3318" y="2722"/>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sp>
          <p:nvSpPr>
            <p:cNvPr id="109587" name="Rectangle 19"/>
            <p:cNvSpPr>
              <a:spLocks noChangeArrowheads="1"/>
            </p:cNvSpPr>
            <p:nvPr/>
          </p:nvSpPr>
          <p:spPr bwMode="auto">
            <a:xfrm>
              <a:off x="576" y="1824"/>
              <a:ext cx="720" cy="576"/>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88" name="AutoShape 20"/>
            <p:cNvCxnSpPr>
              <a:cxnSpLocks noChangeShapeType="1"/>
            </p:cNvCxnSpPr>
            <p:nvPr/>
          </p:nvCxnSpPr>
          <p:spPr bwMode="auto">
            <a:xfrm flipV="1">
              <a:off x="1296" y="1584"/>
              <a:ext cx="414" cy="384"/>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89" name="Text Box 21"/>
            <p:cNvSpPr txBox="1">
              <a:spLocks noChangeArrowheads="1"/>
            </p:cNvSpPr>
            <p:nvPr/>
          </p:nvSpPr>
          <p:spPr bwMode="auto">
            <a:xfrm>
              <a:off x="448" y="1440"/>
              <a:ext cx="9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grpSp>
      <p:sp>
        <p:nvSpPr>
          <p:cNvPr id="22" name="Text Box 18"/>
          <p:cNvSpPr txBox="1">
            <a:spLocks noChangeArrowheads="1"/>
          </p:cNvSpPr>
          <p:nvPr/>
        </p:nvSpPr>
        <p:spPr bwMode="auto">
          <a:xfrm>
            <a:off x="8253412" y="3538088"/>
            <a:ext cx="1600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400" b="1">
                <a:latin typeface="Calibri" panose="020F0502020204030204" pitchFamily="34" charset="0"/>
              </a:rPr>
              <a:t>Take he majority vote</a:t>
            </a:r>
          </a:p>
        </p:txBody>
      </p:sp>
      <p:sp>
        <p:nvSpPr>
          <p:cNvPr id="23" name="AutoShape 19"/>
          <p:cNvSpPr>
            <a:spLocks/>
          </p:cNvSpPr>
          <p:nvPr/>
        </p:nvSpPr>
        <p:spPr bwMode="auto">
          <a:xfrm>
            <a:off x="7581899" y="2014087"/>
            <a:ext cx="533400" cy="4572000"/>
          </a:xfrm>
          <a:prstGeom prst="rightBrace">
            <a:avLst>
              <a:gd name="adj1" fmla="val 71429"/>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 name="Slide Number Placeholder 2"/>
          <p:cNvSpPr>
            <a:spLocks noGrp="1"/>
          </p:cNvSpPr>
          <p:nvPr>
            <p:ph type="sldNum" sz="quarter" idx="12"/>
          </p:nvPr>
        </p:nvSpPr>
        <p:spPr/>
        <p:txBody>
          <a:bodyPr/>
          <a:lstStyle/>
          <a:p>
            <a:fld id="{FA84F1FF-EA00-4DFC-8ABA-92BCB195DC3B}" type="slidenum">
              <a:rPr lang="id-ID" smtClean="0"/>
              <a:t>215</a:t>
            </a:fld>
            <a:endParaRPr lang="id-ID" dirty="0"/>
          </a:p>
        </p:txBody>
      </p:sp>
    </p:spTree>
    <p:extLst>
      <p:ext uri="{BB962C8B-B14F-4D97-AF65-F5344CB8AC3E}">
        <p14:creationId xmlns:p14="http://schemas.microsoft.com/office/powerpoint/2010/main" val="170466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6" name="Picture 4"/>
          <p:cNvPicPr>
            <a:picLocks noChangeAspect="1" noChangeArrowheads="1"/>
          </p:cNvPicPr>
          <p:nvPr/>
        </p:nvPicPr>
        <p:blipFill>
          <a:blip r:embed="rId2">
            <a:extLst>
              <a:ext uri="{28A0092B-C50C-407E-A947-70E740481C1C}">
                <a14:useLocalDpi xmlns:a14="http://schemas.microsoft.com/office/drawing/2010/main" val="0"/>
              </a:ext>
            </a:extLst>
          </a:blip>
          <a:srcRect l="21054" t="31187" r="20470" b="9291"/>
          <a:stretch>
            <a:fillRect/>
          </a:stretch>
        </p:blipFill>
        <p:spPr bwMode="auto">
          <a:xfrm>
            <a:off x="2077437" y="1546224"/>
            <a:ext cx="7561262" cy="481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FA84F1FF-EA00-4DFC-8ABA-92BCB195DC3B}" type="slidenum">
              <a:rPr lang="id-ID" smtClean="0"/>
              <a:t>216</a:t>
            </a:fld>
            <a:endParaRPr lang="id-ID" dirty="0"/>
          </a:p>
        </p:txBody>
      </p:sp>
    </p:spTree>
    <p:extLst>
      <p:ext uri="{BB962C8B-B14F-4D97-AF65-F5344CB8AC3E}">
        <p14:creationId xmlns:p14="http://schemas.microsoft.com/office/powerpoint/2010/main" val="373755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217</a:t>
            </a:fld>
            <a:endParaRPr lang="en-US"/>
          </a:p>
        </p:txBody>
      </p:sp>
      <p:sp>
        <p:nvSpPr>
          <p:cNvPr id="6" name="Rectangle 5"/>
          <p:cNvSpPr/>
          <p:nvPr/>
        </p:nvSpPr>
        <p:spPr>
          <a:xfrm>
            <a:off x="991403" y="1366164"/>
            <a:ext cx="10491536" cy="5355312"/>
          </a:xfrm>
          <a:prstGeom prst="rect">
            <a:avLst/>
          </a:prstGeom>
        </p:spPr>
        <p:txBody>
          <a:bodyPr wrap="square">
            <a:spAutoFit/>
          </a:bodyPr>
          <a:lstStyle/>
          <a:p>
            <a:r>
              <a:rPr lang="en-US" dirty="0" err="1"/>
              <a:t>bankloan</a:t>
            </a:r>
            <a:r>
              <a:rPr lang="en-US" dirty="0"/>
              <a:t> &lt;- read.csv("D:/bankloan.csv", header=TRUE)</a:t>
            </a:r>
          </a:p>
          <a:p>
            <a:r>
              <a:rPr lang="en-US" dirty="0"/>
              <a:t>head(</a:t>
            </a:r>
            <a:r>
              <a:rPr lang="en-US" dirty="0" err="1"/>
              <a:t>bankloan</a:t>
            </a:r>
            <a:r>
              <a:rPr lang="en-US" dirty="0"/>
              <a:t>)</a:t>
            </a:r>
          </a:p>
          <a:p>
            <a:endParaRPr lang="en-US" dirty="0"/>
          </a:p>
          <a:p>
            <a:r>
              <a:rPr lang="en-US" dirty="0"/>
              <a:t>#</a:t>
            </a:r>
            <a:r>
              <a:rPr lang="en-US" dirty="0" err="1"/>
              <a:t>set.seed</a:t>
            </a:r>
            <a:r>
              <a:rPr lang="en-US" dirty="0"/>
              <a:t>(20)</a:t>
            </a:r>
          </a:p>
          <a:p>
            <a:r>
              <a:rPr lang="en-US" dirty="0" err="1"/>
              <a:t>acak</a:t>
            </a:r>
            <a:r>
              <a:rPr lang="en-US" dirty="0"/>
              <a:t> &lt;- sample(1:nrow(</a:t>
            </a:r>
            <a:r>
              <a:rPr lang="en-US" dirty="0" err="1"/>
              <a:t>bankloan</a:t>
            </a:r>
            <a:r>
              <a:rPr lang="en-US" dirty="0"/>
              <a:t>), 450, replace=FALSE)</a:t>
            </a:r>
          </a:p>
          <a:p>
            <a:r>
              <a:rPr lang="en-US" dirty="0" err="1"/>
              <a:t>bankloan.training</a:t>
            </a:r>
            <a:r>
              <a:rPr lang="en-US" dirty="0"/>
              <a:t> &lt;- </a:t>
            </a:r>
            <a:r>
              <a:rPr lang="en-US" dirty="0" err="1"/>
              <a:t>bankloan</a:t>
            </a:r>
            <a:r>
              <a:rPr lang="en-US" dirty="0"/>
              <a:t>[</a:t>
            </a:r>
            <a:r>
              <a:rPr lang="en-US" dirty="0" err="1"/>
              <a:t>acak</a:t>
            </a:r>
            <a:r>
              <a:rPr lang="en-US" dirty="0"/>
              <a:t>,]</a:t>
            </a:r>
          </a:p>
          <a:p>
            <a:r>
              <a:rPr lang="en-US" dirty="0" err="1"/>
              <a:t>bankloan.testing</a:t>
            </a:r>
            <a:r>
              <a:rPr lang="en-US" dirty="0"/>
              <a:t> &lt;- </a:t>
            </a:r>
            <a:r>
              <a:rPr lang="en-US" dirty="0" err="1"/>
              <a:t>bankloan</a:t>
            </a:r>
            <a:r>
              <a:rPr lang="en-US" dirty="0"/>
              <a:t>[-</a:t>
            </a:r>
            <a:r>
              <a:rPr lang="en-US" dirty="0" err="1"/>
              <a:t>acak</a:t>
            </a:r>
            <a:r>
              <a:rPr lang="en-US" dirty="0"/>
              <a:t>,]</a:t>
            </a:r>
          </a:p>
          <a:p>
            <a:endParaRPr lang="en-US" dirty="0"/>
          </a:p>
          <a:p>
            <a:r>
              <a:rPr lang="en-US" dirty="0"/>
              <a:t>library(</a:t>
            </a:r>
            <a:r>
              <a:rPr lang="en-US" dirty="0" err="1"/>
              <a:t>rpart</a:t>
            </a:r>
            <a:r>
              <a:rPr lang="en-US" dirty="0"/>
              <a:t>)</a:t>
            </a:r>
          </a:p>
          <a:p>
            <a:r>
              <a:rPr lang="en-US" dirty="0" err="1"/>
              <a:t>model.pohon</a:t>
            </a:r>
            <a:r>
              <a:rPr lang="en-US" dirty="0"/>
              <a:t> &lt;- </a:t>
            </a:r>
            <a:r>
              <a:rPr lang="en-US" dirty="0" err="1"/>
              <a:t>rpart</a:t>
            </a:r>
            <a:r>
              <a:rPr lang="en-US" dirty="0"/>
              <a:t>(</a:t>
            </a:r>
            <a:r>
              <a:rPr lang="en-US" dirty="0" err="1"/>
              <a:t>as.factor</a:t>
            </a:r>
            <a:r>
              <a:rPr lang="en-US" dirty="0"/>
              <a:t>(default) ~ age + </a:t>
            </a:r>
            <a:r>
              <a:rPr lang="en-US" dirty="0" err="1"/>
              <a:t>ed</a:t>
            </a:r>
            <a:r>
              <a:rPr lang="en-US" dirty="0"/>
              <a:t> + employ + address</a:t>
            </a:r>
          </a:p>
          <a:p>
            <a:r>
              <a:rPr lang="en-US" dirty="0"/>
              <a:t>                    + income + </a:t>
            </a:r>
            <a:r>
              <a:rPr lang="en-US" dirty="0" err="1"/>
              <a:t>debtinc</a:t>
            </a:r>
            <a:r>
              <a:rPr lang="en-US" dirty="0"/>
              <a:t> + </a:t>
            </a:r>
            <a:r>
              <a:rPr lang="en-US" dirty="0" err="1"/>
              <a:t>creddebt</a:t>
            </a:r>
            <a:r>
              <a:rPr lang="en-US" dirty="0"/>
              <a:t> + </a:t>
            </a:r>
            <a:r>
              <a:rPr lang="en-US" dirty="0" err="1"/>
              <a:t>othdebt</a:t>
            </a:r>
            <a:r>
              <a:rPr lang="en-US" dirty="0"/>
              <a:t>,</a:t>
            </a:r>
          </a:p>
          <a:p>
            <a:r>
              <a:rPr lang="en-US" dirty="0"/>
              <a:t>                    data=</a:t>
            </a:r>
            <a:r>
              <a:rPr lang="en-US" dirty="0" err="1"/>
              <a:t>bankloan.training</a:t>
            </a:r>
            <a:r>
              <a:rPr lang="en-US" dirty="0"/>
              <a:t>)</a:t>
            </a:r>
          </a:p>
          <a:p>
            <a:r>
              <a:rPr lang="en-US" dirty="0" err="1"/>
              <a:t>prob.prediksi</a:t>
            </a:r>
            <a:r>
              <a:rPr lang="en-US" dirty="0"/>
              <a:t> &lt;- predict(</a:t>
            </a:r>
            <a:r>
              <a:rPr lang="en-US" dirty="0" err="1"/>
              <a:t>model.pohon</a:t>
            </a:r>
            <a:r>
              <a:rPr lang="en-US" dirty="0"/>
              <a:t>, </a:t>
            </a:r>
            <a:r>
              <a:rPr lang="en-US" dirty="0" err="1"/>
              <a:t>bankloan.testing</a:t>
            </a:r>
            <a:r>
              <a:rPr lang="en-US" dirty="0"/>
              <a:t>)</a:t>
            </a:r>
          </a:p>
          <a:p>
            <a:r>
              <a:rPr lang="en-US" dirty="0" err="1"/>
              <a:t>prediksi</a:t>
            </a:r>
            <a:r>
              <a:rPr lang="en-US" dirty="0"/>
              <a:t> &lt;- </a:t>
            </a:r>
            <a:r>
              <a:rPr lang="en-US" dirty="0" err="1"/>
              <a:t>ifelse</a:t>
            </a:r>
            <a:r>
              <a:rPr lang="en-US" dirty="0"/>
              <a:t>(</a:t>
            </a:r>
            <a:r>
              <a:rPr lang="en-US" dirty="0" err="1"/>
              <a:t>prob.prediksi</a:t>
            </a:r>
            <a:r>
              <a:rPr lang="en-US" dirty="0"/>
              <a:t>[,2] &gt; 0.5, 1, 0)</a:t>
            </a:r>
          </a:p>
          <a:p>
            <a:endParaRPr lang="en-US" dirty="0"/>
          </a:p>
          <a:p>
            <a:r>
              <a:rPr lang="en-US" dirty="0" err="1"/>
              <a:t>tabel</a:t>
            </a:r>
            <a:r>
              <a:rPr lang="en-US" dirty="0"/>
              <a:t> &lt;- table(</a:t>
            </a:r>
            <a:r>
              <a:rPr lang="en-US" dirty="0" err="1"/>
              <a:t>bankloan.testing$default</a:t>
            </a:r>
            <a:r>
              <a:rPr lang="en-US" dirty="0"/>
              <a:t>, </a:t>
            </a:r>
            <a:r>
              <a:rPr lang="en-US" dirty="0" err="1"/>
              <a:t>prediksi</a:t>
            </a:r>
            <a:r>
              <a:rPr lang="en-US" dirty="0"/>
              <a:t>)</a:t>
            </a:r>
          </a:p>
          <a:p>
            <a:r>
              <a:rPr lang="en-US" dirty="0" err="1"/>
              <a:t>akurasi</a:t>
            </a:r>
            <a:r>
              <a:rPr lang="en-US" dirty="0"/>
              <a:t> &lt;- (</a:t>
            </a:r>
            <a:r>
              <a:rPr lang="en-US" dirty="0" err="1"/>
              <a:t>tabel</a:t>
            </a:r>
            <a:r>
              <a:rPr lang="en-US" dirty="0"/>
              <a:t>[1,1] + </a:t>
            </a:r>
            <a:r>
              <a:rPr lang="en-US" dirty="0" err="1"/>
              <a:t>tabel</a:t>
            </a:r>
            <a:r>
              <a:rPr lang="en-US" dirty="0"/>
              <a:t>[2,2])/sum(</a:t>
            </a:r>
            <a:r>
              <a:rPr lang="en-US" dirty="0" err="1"/>
              <a:t>tabel</a:t>
            </a:r>
            <a:r>
              <a:rPr lang="en-US" dirty="0"/>
              <a:t>) * 100</a:t>
            </a:r>
          </a:p>
          <a:p>
            <a:r>
              <a:rPr lang="en-US" dirty="0" err="1"/>
              <a:t>akurasi</a:t>
            </a:r>
            <a:endParaRPr lang="en-US" dirty="0"/>
          </a:p>
          <a:p>
            <a:endParaRPr lang="en-US" dirty="0"/>
          </a:p>
        </p:txBody>
      </p:sp>
    </p:spTree>
    <p:extLst>
      <p:ext uri="{BB962C8B-B14F-4D97-AF65-F5344CB8AC3E}">
        <p14:creationId xmlns:p14="http://schemas.microsoft.com/office/powerpoint/2010/main" val="310995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218</a:t>
            </a:fld>
            <a:endParaRPr lang="en-US"/>
          </a:p>
        </p:txBody>
      </p:sp>
      <p:sp>
        <p:nvSpPr>
          <p:cNvPr id="6" name="Rectangle 5"/>
          <p:cNvSpPr/>
          <p:nvPr/>
        </p:nvSpPr>
        <p:spPr>
          <a:xfrm>
            <a:off x="1087655" y="1231233"/>
            <a:ext cx="8534400" cy="4801314"/>
          </a:xfrm>
          <a:prstGeom prst="rect">
            <a:avLst/>
          </a:prstGeom>
        </p:spPr>
        <p:txBody>
          <a:bodyPr wrap="square">
            <a:spAutoFit/>
          </a:bodyPr>
          <a:lstStyle/>
          <a:p>
            <a:endParaRPr lang="en-US" dirty="0"/>
          </a:p>
          <a:p>
            <a:r>
              <a:rPr lang="en-US" dirty="0"/>
              <a:t>library(</a:t>
            </a:r>
            <a:r>
              <a:rPr lang="en-US" dirty="0" err="1"/>
              <a:t>randomForest</a:t>
            </a:r>
            <a:r>
              <a:rPr lang="en-US" dirty="0"/>
              <a:t>)</a:t>
            </a:r>
          </a:p>
          <a:p>
            <a:r>
              <a:rPr lang="en-US" dirty="0"/>
              <a:t>#</a:t>
            </a:r>
            <a:r>
              <a:rPr lang="en-US" dirty="0" err="1"/>
              <a:t>set.seed</a:t>
            </a:r>
            <a:r>
              <a:rPr lang="en-US" dirty="0"/>
              <a:t>(100)</a:t>
            </a:r>
          </a:p>
          <a:p>
            <a:r>
              <a:rPr lang="en-US" dirty="0" err="1"/>
              <a:t>model.forest</a:t>
            </a:r>
            <a:r>
              <a:rPr lang="en-US" dirty="0"/>
              <a:t> &lt;- </a:t>
            </a:r>
            <a:r>
              <a:rPr lang="en-US" dirty="0" err="1"/>
              <a:t>randomForest</a:t>
            </a:r>
            <a:r>
              <a:rPr lang="en-US" dirty="0"/>
              <a:t>(</a:t>
            </a:r>
            <a:r>
              <a:rPr lang="en-US" dirty="0" err="1"/>
              <a:t>as.factor</a:t>
            </a:r>
            <a:r>
              <a:rPr lang="en-US" dirty="0"/>
              <a:t>(default) ~ age + </a:t>
            </a:r>
            <a:r>
              <a:rPr lang="en-US" dirty="0" err="1"/>
              <a:t>ed</a:t>
            </a:r>
            <a:r>
              <a:rPr lang="en-US" dirty="0"/>
              <a:t> + employ + address</a:t>
            </a:r>
          </a:p>
          <a:p>
            <a:r>
              <a:rPr lang="en-US" dirty="0"/>
              <a:t>                     + income + </a:t>
            </a:r>
            <a:r>
              <a:rPr lang="en-US" dirty="0" err="1"/>
              <a:t>debtinc</a:t>
            </a:r>
            <a:r>
              <a:rPr lang="en-US" dirty="0"/>
              <a:t> + </a:t>
            </a:r>
            <a:r>
              <a:rPr lang="en-US" dirty="0" err="1"/>
              <a:t>creddebt</a:t>
            </a:r>
            <a:r>
              <a:rPr lang="en-US" dirty="0"/>
              <a:t> + </a:t>
            </a:r>
            <a:r>
              <a:rPr lang="en-US" dirty="0" err="1"/>
              <a:t>othdebt</a:t>
            </a:r>
            <a:r>
              <a:rPr lang="en-US" dirty="0"/>
              <a:t>,</a:t>
            </a:r>
          </a:p>
          <a:p>
            <a:r>
              <a:rPr lang="en-US" dirty="0"/>
              <a:t>                     data=</a:t>
            </a:r>
            <a:r>
              <a:rPr lang="en-US" dirty="0" err="1"/>
              <a:t>bankloan.training</a:t>
            </a:r>
            <a:r>
              <a:rPr lang="en-US" dirty="0"/>
              <a:t>, importance=TRUE, </a:t>
            </a:r>
            <a:r>
              <a:rPr lang="en-US" dirty="0" err="1"/>
              <a:t>ntree</a:t>
            </a:r>
            <a:r>
              <a:rPr lang="en-US" dirty="0"/>
              <a:t>=2000, </a:t>
            </a:r>
            <a:r>
              <a:rPr lang="en-US" dirty="0" err="1"/>
              <a:t>mtry</a:t>
            </a:r>
            <a:r>
              <a:rPr lang="en-US" dirty="0"/>
              <a:t>=3)</a:t>
            </a:r>
          </a:p>
          <a:p>
            <a:r>
              <a:rPr lang="en-US" dirty="0" err="1"/>
              <a:t>prediksi.rf</a:t>
            </a:r>
            <a:r>
              <a:rPr lang="en-US" dirty="0"/>
              <a:t> &lt;- predict(</a:t>
            </a:r>
            <a:r>
              <a:rPr lang="en-US" dirty="0" err="1"/>
              <a:t>model.forest</a:t>
            </a:r>
            <a:r>
              <a:rPr lang="en-US" dirty="0"/>
              <a:t>, </a:t>
            </a:r>
            <a:r>
              <a:rPr lang="en-US" dirty="0" err="1"/>
              <a:t>bankloan.testing</a:t>
            </a:r>
            <a:r>
              <a:rPr lang="en-US" dirty="0"/>
              <a:t>)</a:t>
            </a:r>
          </a:p>
          <a:p>
            <a:endParaRPr lang="en-US" dirty="0"/>
          </a:p>
          <a:p>
            <a:r>
              <a:rPr lang="en-US" dirty="0" err="1"/>
              <a:t>tabel.rf</a:t>
            </a:r>
            <a:r>
              <a:rPr lang="en-US" dirty="0"/>
              <a:t> &lt;- table(</a:t>
            </a:r>
            <a:r>
              <a:rPr lang="en-US" dirty="0" err="1"/>
              <a:t>bankloan.testing$default</a:t>
            </a:r>
            <a:r>
              <a:rPr lang="en-US" dirty="0"/>
              <a:t>, </a:t>
            </a:r>
            <a:r>
              <a:rPr lang="en-US" dirty="0" err="1"/>
              <a:t>prediksi.rf</a:t>
            </a:r>
            <a:r>
              <a:rPr lang="en-US" dirty="0"/>
              <a:t>)</a:t>
            </a:r>
          </a:p>
          <a:p>
            <a:r>
              <a:rPr lang="en-US" dirty="0" err="1"/>
              <a:t>akurasi.rf</a:t>
            </a:r>
            <a:r>
              <a:rPr lang="en-US" dirty="0"/>
              <a:t> &lt;- (</a:t>
            </a:r>
            <a:r>
              <a:rPr lang="en-US" dirty="0" err="1"/>
              <a:t>tabel.rf</a:t>
            </a:r>
            <a:r>
              <a:rPr lang="en-US" dirty="0"/>
              <a:t>[1,1] + </a:t>
            </a:r>
            <a:r>
              <a:rPr lang="en-US" dirty="0" err="1"/>
              <a:t>tabel.rf</a:t>
            </a:r>
            <a:r>
              <a:rPr lang="en-US" dirty="0"/>
              <a:t>[2,2])/sum(</a:t>
            </a:r>
            <a:r>
              <a:rPr lang="en-US" dirty="0" err="1"/>
              <a:t>tabel.rf</a:t>
            </a:r>
            <a:r>
              <a:rPr lang="en-US" dirty="0"/>
              <a:t>) * 100</a:t>
            </a:r>
          </a:p>
          <a:p>
            <a:r>
              <a:rPr lang="en-US" dirty="0" err="1"/>
              <a:t>akurasi.rf</a:t>
            </a:r>
            <a:endParaRPr lang="en-US" dirty="0"/>
          </a:p>
          <a:p>
            <a:endParaRPr lang="en-US" dirty="0" smtClean="0"/>
          </a:p>
          <a:p>
            <a:r>
              <a:rPr lang="en-US" dirty="0" smtClean="0"/>
              <a:t>#</a:t>
            </a:r>
            <a:r>
              <a:rPr lang="en-US" dirty="0" err="1" smtClean="0"/>
              <a:t>bisa</a:t>
            </a:r>
            <a:r>
              <a:rPr lang="en-US" dirty="0" smtClean="0"/>
              <a:t> </a:t>
            </a:r>
            <a:r>
              <a:rPr lang="en-US" dirty="0" err="1" smtClean="0"/>
              <a:t>gunakan</a:t>
            </a:r>
            <a:r>
              <a:rPr lang="en-US" dirty="0" smtClean="0"/>
              <a:t> </a:t>
            </a:r>
            <a:r>
              <a:rPr lang="en-US" dirty="0" err="1" smtClean="0"/>
              <a:t>confusionMatrix</a:t>
            </a:r>
            <a:r>
              <a:rPr lang="en-US" dirty="0" smtClean="0"/>
              <a:t> </a:t>
            </a:r>
            <a:r>
              <a:rPr lang="en-US" dirty="0" err="1" smtClean="0"/>
              <a:t>ukt</a:t>
            </a:r>
            <a:r>
              <a:rPr lang="en-US" dirty="0" smtClean="0"/>
              <a:t> </a:t>
            </a:r>
            <a:r>
              <a:rPr lang="en-US" dirty="0" err="1" smtClean="0"/>
              <a:t>menampilkan</a:t>
            </a:r>
            <a:r>
              <a:rPr lang="en-US" dirty="0" smtClean="0"/>
              <a:t> </a:t>
            </a:r>
            <a:r>
              <a:rPr lang="en-US" dirty="0" err="1" smtClean="0"/>
              <a:t>akurasi</a:t>
            </a:r>
            <a:r>
              <a:rPr lang="en-US" dirty="0" smtClean="0"/>
              <a:t> </a:t>
            </a:r>
            <a:r>
              <a:rPr lang="en-US" dirty="0" err="1" smtClean="0"/>
              <a:t>dll</a:t>
            </a:r>
            <a:endParaRPr lang="en-US" dirty="0" smtClean="0"/>
          </a:p>
          <a:p>
            <a:endParaRPr lang="en-US" dirty="0"/>
          </a:p>
          <a:p>
            <a:r>
              <a:rPr lang="en-US" dirty="0" smtClean="0"/>
              <a:t>importance(</a:t>
            </a:r>
            <a:r>
              <a:rPr lang="en-US" dirty="0" err="1" smtClean="0"/>
              <a:t>model.forest</a:t>
            </a:r>
            <a:r>
              <a:rPr lang="en-US" dirty="0"/>
              <a:t>)</a:t>
            </a:r>
          </a:p>
          <a:p>
            <a:r>
              <a:rPr lang="en-US" dirty="0" err="1"/>
              <a:t>varImpPlot</a:t>
            </a:r>
            <a:r>
              <a:rPr lang="en-US" dirty="0"/>
              <a:t>(</a:t>
            </a:r>
            <a:r>
              <a:rPr lang="en-US" dirty="0" err="1"/>
              <a:t>model.forest</a:t>
            </a:r>
            <a:r>
              <a:rPr lang="en-US" dirty="0"/>
              <a:t>)</a:t>
            </a:r>
          </a:p>
          <a:p>
            <a:r>
              <a:rPr lang="en-US" dirty="0"/>
              <a:t>#</a:t>
            </a:r>
            <a:r>
              <a:rPr lang="en-US" dirty="0" err="1"/>
              <a:t>getTree</a:t>
            </a:r>
            <a:r>
              <a:rPr lang="en-US" dirty="0"/>
              <a:t>(</a:t>
            </a:r>
            <a:r>
              <a:rPr lang="en-US" dirty="0" err="1"/>
              <a:t>model.forest</a:t>
            </a:r>
            <a:r>
              <a:rPr lang="en-US" dirty="0"/>
              <a:t>, </a:t>
            </a:r>
            <a:r>
              <a:rPr lang="en-US" dirty="0" err="1"/>
              <a:t>labelVar</a:t>
            </a:r>
            <a:r>
              <a:rPr lang="en-US" dirty="0"/>
              <a:t>=TRUE, k=2)</a:t>
            </a:r>
          </a:p>
        </p:txBody>
      </p:sp>
    </p:spTree>
    <p:extLst>
      <p:ext uri="{BB962C8B-B14F-4D97-AF65-F5344CB8AC3E}">
        <p14:creationId xmlns:p14="http://schemas.microsoft.com/office/powerpoint/2010/main" val="216811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Semakin</a:t>
            </a:r>
            <a:r>
              <a:rPr lang="en-US" dirty="0" smtClean="0"/>
              <a:t> </a:t>
            </a:r>
            <a:r>
              <a:rPr lang="en-US" dirty="0" err="1" smtClean="0"/>
              <a:t>ke</a:t>
            </a:r>
            <a:r>
              <a:rPr lang="en-US" dirty="0" smtClean="0"/>
              <a:t> </a:t>
            </a:r>
            <a:r>
              <a:rPr lang="en-US" dirty="0" err="1" smtClean="0"/>
              <a:t>kanan</a:t>
            </a:r>
            <a:r>
              <a:rPr lang="en-US" dirty="0" smtClean="0"/>
              <a:t> </a:t>
            </a:r>
            <a:r>
              <a:rPr lang="en-US" dirty="0" err="1" smtClean="0"/>
              <a:t>semakin</a:t>
            </a:r>
            <a:r>
              <a:rPr lang="en-US" dirty="0" smtClean="0"/>
              <a:t> </a:t>
            </a:r>
            <a:r>
              <a:rPr lang="en-US" dirty="0" err="1" smtClean="0"/>
              <a:t>penting</a:t>
            </a:r>
            <a:r>
              <a:rPr lang="en-US" dirty="0" smtClean="0"/>
              <a:t> variable </a:t>
            </a:r>
            <a:r>
              <a:rPr lang="en-US" dirty="0" err="1" smtClean="0"/>
              <a:t>tersebut</a:t>
            </a:r>
            <a:endParaRPr lang="en-US" dirty="0" smtClean="0"/>
          </a:p>
          <a:p>
            <a:endParaRPr lang="en-US" dirty="0"/>
          </a:p>
        </p:txBody>
      </p:sp>
      <p:sp>
        <p:nvSpPr>
          <p:cNvPr id="4" name="Slide Number Placeholder 3"/>
          <p:cNvSpPr>
            <a:spLocks noGrp="1"/>
          </p:cNvSpPr>
          <p:nvPr>
            <p:ph type="sldNum" sz="quarter" idx="12"/>
          </p:nvPr>
        </p:nvSpPr>
        <p:spPr/>
        <p:txBody>
          <a:bodyPr/>
          <a:lstStyle/>
          <a:p>
            <a:fld id="{DE6E0766-789B-42CC-9ACC-6785A4C4F227}" type="slidenum">
              <a:rPr lang="en-US" smtClean="0"/>
              <a:t>219</a:t>
            </a:fld>
            <a:endParaRPr lang="en-US"/>
          </a:p>
        </p:txBody>
      </p:sp>
      <p:pic>
        <p:nvPicPr>
          <p:cNvPr id="5" name="Picture 4"/>
          <p:cNvPicPr>
            <a:picLocks noChangeAspect="1"/>
          </p:cNvPicPr>
          <p:nvPr/>
        </p:nvPicPr>
        <p:blipFill>
          <a:blip r:embed="rId2"/>
          <a:stretch>
            <a:fillRect/>
          </a:stretch>
        </p:blipFill>
        <p:spPr>
          <a:xfrm>
            <a:off x="3071184" y="2464348"/>
            <a:ext cx="6185598" cy="3799928"/>
          </a:xfrm>
          <a:prstGeom prst="rect">
            <a:avLst/>
          </a:prstGeom>
        </p:spPr>
      </p:pic>
    </p:spTree>
    <p:extLst>
      <p:ext uri="{BB962C8B-B14F-4D97-AF65-F5344CB8AC3E}">
        <p14:creationId xmlns:p14="http://schemas.microsoft.com/office/powerpoint/2010/main" val="163616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1330" name="Rectangle 2"/>
          <p:cNvSpPr>
            <a:spLocks noGrp="1" noChangeArrowheads="1"/>
          </p:cNvSpPr>
          <p:nvPr>
            <p:ph type="title"/>
          </p:nvPr>
        </p:nvSpPr>
        <p:spPr/>
        <p:txBody>
          <a:bodyPr>
            <a:normAutofit/>
          </a:bodyPr>
          <a:lstStyle/>
          <a:p>
            <a:r>
              <a:rPr lang="en-US" altLang="zh-CN" sz="3200">
                <a:ea typeface="宋体" pitchFamily="2" charset="-122"/>
              </a:rPr>
              <a:t>Similarity Between Binary Vectors</a:t>
            </a:r>
          </a:p>
        </p:txBody>
      </p:sp>
      <p:sp>
        <p:nvSpPr>
          <p:cNvPr id="1891331" name="Rectangle 3"/>
          <p:cNvSpPr>
            <a:spLocks noGrp="1" noChangeArrowheads="1"/>
          </p:cNvSpPr>
          <p:nvPr>
            <p:ph idx="1"/>
          </p:nvPr>
        </p:nvSpPr>
        <p:spPr/>
        <p:txBody>
          <a:bodyPr>
            <a:normAutofit fontScale="92500" lnSpcReduction="10000"/>
          </a:bodyPr>
          <a:lstStyle/>
          <a:p>
            <a:pPr marL="533400" indent="-533400">
              <a:lnSpc>
                <a:spcPct val="80000"/>
              </a:lnSpc>
            </a:pPr>
            <a:r>
              <a:rPr lang="en-US" altLang="zh-CN" sz="1800" dirty="0" err="1">
                <a:ea typeface="宋体" pitchFamily="2" charset="-122"/>
              </a:rPr>
              <a:t>Pada</a:t>
            </a:r>
            <a:r>
              <a:rPr lang="en-US" altLang="zh-CN" sz="1800" dirty="0">
                <a:ea typeface="宋体" pitchFamily="2" charset="-122"/>
              </a:rPr>
              <a:t> </a:t>
            </a:r>
            <a:r>
              <a:rPr lang="en-US" altLang="zh-CN" sz="1800" dirty="0" err="1">
                <a:ea typeface="宋体" pitchFamily="2" charset="-122"/>
              </a:rPr>
              <a:t>situasi</a:t>
            </a:r>
            <a:r>
              <a:rPr lang="en-US" altLang="zh-CN" sz="1800" dirty="0">
                <a:ea typeface="宋体" pitchFamily="2" charset="-122"/>
              </a:rPr>
              <a:t> </a:t>
            </a:r>
            <a:r>
              <a:rPr lang="en-US" altLang="zh-CN" sz="1800" dirty="0" err="1">
                <a:ea typeface="宋体" pitchFamily="2" charset="-122"/>
              </a:rPr>
              <a:t>tertentu</a:t>
            </a:r>
            <a:r>
              <a:rPr lang="en-US" altLang="zh-CN" sz="1800" dirty="0">
                <a:ea typeface="宋体" pitchFamily="2" charset="-122"/>
              </a:rPr>
              <a:t>, </a:t>
            </a:r>
            <a:r>
              <a:rPr lang="en-US" altLang="zh-CN" sz="1800" dirty="0" err="1">
                <a:ea typeface="宋体" pitchFamily="2" charset="-122"/>
              </a:rPr>
              <a:t>setiap</a:t>
            </a:r>
            <a:r>
              <a:rPr lang="en-US" altLang="zh-CN" sz="1800" dirty="0">
                <a:ea typeface="宋体" pitchFamily="2" charset="-122"/>
              </a:rPr>
              <a:t> </a:t>
            </a:r>
            <a:r>
              <a:rPr lang="en-US" altLang="zh-CN" sz="1800" dirty="0" err="1">
                <a:ea typeface="宋体" pitchFamily="2" charset="-122"/>
              </a:rPr>
              <a:t>objek</a:t>
            </a:r>
            <a:r>
              <a:rPr lang="en-US" altLang="zh-CN" sz="1800" dirty="0">
                <a:ea typeface="宋体" pitchFamily="2" charset="-122"/>
              </a:rPr>
              <a:t> </a:t>
            </a:r>
            <a:r>
              <a:rPr lang="en-US" altLang="zh-CN" sz="1800" dirty="0" err="1">
                <a:ea typeface="宋体" pitchFamily="2" charset="-122"/>
              </a:rPr>
              <a:t>hanya</a:t>
            </a:r>
            <a:r>
              <a:rPr lang="en-US" altLang="zh-CN" sz="1800" dirty="0">
                <a:ea typeface="宋体" pitchFamily="2" charset="-122"/>
              </a:rPr>
              <a:t> </a:t>
            </a:r>
            <a:r>
              <a:rPr lang="en-US" altLang="zh-CN" sz="1800" dirty="0" err="1">
                <a:ea typeface="宋体" pitchFamily="2" charset="-122"/>
              </a:rPr>
              <a:t>dicirikan</a:t>
            </a:r>
            <a:r>
              <a:rPr lang="en-US" altLang="zh-CN" sz="1800" dirty="0">
                <a:ea typeface="宋体" pitchFamily="2" charset="-122"/>
              </a:rPr>
              <a:t> </a:t>
            </a:r>
            <a:r>
              <a:rPr lang="en-US" altLang="zh-CN" sz="1800" dirty="0" err="1">
                <a:ea typeface="宋体" pitchFamily="2" charset="-122"/>
              </a:rPr>
              <a:t>oleh</a:t>
            </a:r>
            <a:r>
              <a:rPr lang="en-US" altLang="zh-CN" sz="1800" dirty="0">
                <a:ea typeface="宋体" pitchFamily="2" charset="-122"/>
              </a:rPr>
              <a:t> </a:t>
            </a:r>
            <a:r>
              <a:rPr lang="en-US" altLang="zh-CN" sz="1800" dirty="0" err="1">
                <a:ea typeface="宋体" pitchFamily="2" charset="-122"/>
              </a:rPr>
              <a:t>atribut</a:t>
            </a:r>
            <a:r>
              <a:rPr lang="en-US" altLang="zh-CN" sz="1800" dirty="0">
                <a:ea typeface="宋体" pitchFamily="2" charset="-122"/>
              </a:rPr>
              <a:t> yang </a:t>
            </a:r>
            <a:r>
              <a:rPr lang="en-US" altLang="zh-CN" sz="1800" dirty="0" err="1">
                <a:ea typeface="宋体" pitchFamily="2" charset="-122"/>
              </a:rPr>
              <a:t>bersifat</a:t>
            </a:r>
            <a:r>
              <a:rPr lang="en-US" altLang="zh-CN" sz="1800" dirty="0">
                <a:ea typeface="宋体" pitchFamily="2" charset="-122"/>
              </a:rPr>
              <a:t> </a:t>
            </a:r>
            <a:r>
              <a:rPr lang="en-US" altLang="zh-CN" sz="1800" dirty="0" err="1">
                <a:ea typeface="宋体" pitchFamily="2" charset="-122"/>
              </a:rPr>
              <a:t>biner</a:t>
            </a:r>
            <a:r>
              <a:rPr lang="en-US" altLang="zh-CN" sz="1800" dirty="0">
                <a:ea typeface="宋体" pitchFamily="2" charset="-122"/>
              </a:rPr>
              <a:t> (</a:t>
            </a:r>
            <a:r>
              <a:rPr lang="en-US" altLang="zh-CN" sz="1800" dirty="0" err="1">
                <a:ea typeface="宋体" pitchFamily="2" charset="-122"/>
              </a:rPr>
              <a:t>hanya</a:t>
            </a:r>
            <a:r>
              <a:rPr lang="en-US" altLang="zh-CN" sz="1800" dirty="0">
                <a:ea typeface="宋体" pitchFamily="2" charset="-122"/>
              </a:rPr>
              <a:t> </a:t>
            </a:r>
            <a:r>
              <a:rPr lang="en-US" altLang="zh-CN" sz="1800" dirty="0" err="1">
                <a:ea typeface="宋体" pitchFamily="2" charset="-122"/>
              </a:rPr>
              <a:t>bernilai</a:t>
            </a:r>
            <a:r>
              <a:rPr lang="en-US" altLang="zh-CN" sz="1800" dirty="0">
                <a:ea typeface="宋体" pitchFamily="2" charset="-122"/>
              </a:rPr>
              <a:t> 0 </a:t>
            </a:r>
            <a:r>
              <a:rPr lang="en-US" altLang="zh-CN" sz="1800" dirty="0" err="1">
                <a:ea typeface="宋体" pitchFamily="2" charset="-122"/>
              </a:rPr>
              <a:t>atau</a:t>
            </a:r>
            <a:r>
              <a:rPr lang="en-US" altLang="zh-CN" sz="1800" dirty="0">
                <a:ea typeface="宋体" pitchFamily="2" charset="-122"/>
              </a:rPr>
              <a:t> 1</a:t>
            </a:r>
            <a:r>
              <a:rPr lang="en-US" altLang="zh-CN" sz="1800" dirty="0" smtClean="0">
                <a:ea typeface="宋体" pitchFamily="2" charset="-122"/>
              </a:rPr>
              <a:t>)</a:t>
            </a:r>
            <a:endParaRPr lang="en-US" altLang="zh-CN" dirty="0">
              <a:ea typeface="宋体" pitchFamily="2" charset="-122"/>
            </a:endParaRPr>
          </a:p>
          <a:p>
            <a:pPr marL="533400" indent="-533400">
              <a:lnSpc>
                <a:spcPct val="80000"/>
              </a:lnSpc>
            </a:pPr>
            <a:r>
              <a:rPr lang="en-US" altLang="zh-CN" sz="1800" dirty="0">
                <a:ea typeface="宋体" pitchFamily="2" charset="-122"/>
              </a:rPr>
              <a:t>Proses </a:t>
            </a:r>
            <a:r>
              <a:rPr lang="en-US" altLang="zh-CN" sz="1800" dirty="0" err="1">
                <a:ea typeface="宋体" pitchFamily="2" charset="-122"/>
              </a:rPr>
              <a:t>mendapatkan</a:t>
            </a:r>
            <a:r>
              <a:rPr lang="en-US" altLang="zh-CN" sz="1800" dirty="0">
                <a:ea typeface="宋体" pitchFamily="2" charset="-122"/>
              </a:rPr>
              <a:t> </a:t>
            </a:r>
            <a:r>
              <a:rPr lang="en-US" altLang="zh-CN" sz="1800" dirty="0" err="1">
                <a:ea typeface="宋体" pitchFamily="2" charset="-122"/>
              </a:rPr>
              <a:t>jarak</a:t>
            </a:r>
            <a:r>
              <a:rPr lang="en-US" altLang="zh-CN" sz="1800" dirty="0">
                <a:ea typeface="宋体" pitchFamily="2" charset="-122"/>
              </a:rPr>
              <a:t> </a:t>
            </a:r>
            <a:r>
              <a:rPr lang="en-US" altLang="zh-CN" sz="1800" dirty="0" err="1">
                <a:ea typeface="宋体" pitchFamily="2" charset="-122"/>
              </a:rPr>
              <a:t>dapat</a:t>
            </a:r>
            <a:r>
              <a:rPr lang="en-US" altLang="zh-CN" sz="1800" dirty="0">
                <a:ea typeface="宋体" pitchFamily="2" charset="-122"/>
              </a:rPr>
              <a:t> </a:t>
            </a:r>
            <a:r>
              <a:rPr lang="en-US" altLang="zh-CN" sz="1800" dirty="0" err="1">
                <a:ea typeface="宋体" pitchFamily="2" charset="-122"/>
              </a:rPr>
              <a:t>dilakukan</a:t>
            </a:r>
            <a:r>
              <a:rPr lang="en-US" altLang="zh-CN" sz="1800" dirty="0">
                <a:ea typeface="宋体" pitchFamily="2" charset="-122"/>
              </a:rPr>
              <a:t> </a:t>
            </a:r>
            <a:r>
              <a:rPr lang="en-US" altLang="zh-CN" sz="1800" dirty="0" err="1">
                <a:ea typeface="宋体" pitchFamily="2" charset="-122"/>
              </a:rPr>
              <a:t>dengan</a:t>
            </a:r>
            <a:r>
              <a:rPr lang="en-US" altLang="zh-CN" sz="1800" dirty="0">
                <a:ea typeface="宋体" pitchFamily="2" charset="-122"/>
              </a:rPr>
              <a:t> </a:t>
            </a:r>
            <a:r>
              <a:rPr lang="en-US" altLang="zh-CN" sz="1800" dirty="0" err="1">
                <a:ea typeface="宋体" pitchFamily="2" charset="-122"/>
              </a:rPr>
              <a:t>menghitung</a:t>
            </a:r>
            <a:r>
              <a:rPr lang="en-US" altLang="zh-CN" sz="1800" dirty="0">
                <a:ea typeface="宋体" pitchFamily="2" charset="-122"/>
              </a:rPr>
              <a:t> </a:t>
            </a:r>
            <a:r>
              <a:rPr lang="en-US" altLang="zh-CN" sz="1800" dirty="0" err="1">
                <a:ea typeface="宋体" pitchFamily="2" charset="-122"/>
              </a:rPr>
              <a:t>beberapa</a:t>
            </a:r>
            <a:r>
              <a:rPr lang="en-US" altLang="zh-CN" sz="1800" dirty="0">
                <a:ea typeface="宋体" pitchFamily="2" charset="-122"/>
              </a:rPr>
              <a:t> </a:t>
            </a:r>
            <a:r>
              <a:rPr lang="en-US" altLang="zh-CN" sz="1800" dirty="0" err="1">
                <a:ea typeface="宋体" pitchFamily="2" charset="-122"/>
              </a:rPr>
              <a:t>nilai</a:t>
            </a:r>
            <a:r>
              <a:rPr lang="en-US" altLang="zh-CN" sz="1800" dirty="0">
                <a:ea typeface="宋体" pitchFamily="2" charset="-122"/>
              </a:rPr>
              <a:t> </a:t>
            </a:r>
            <a:r>
              <a:rPr lang="en-US" altLang="zh-CN" sz="1800" dirty="0" err="1">
                <a:ea typeface="宋体" pitchFamily="2" charset="-122"/>
              </a:rPr>
              <a:t>berikut</a:t>
            </a:r>
            <a:endParaRPr lang="en-US" altLang="zh-CN" sz="1800" dirty="0">
              <a:ea typeface="宋体" pitchFamily="2" charset="-122"/>
            </a:endParaRPr>
          </a:p>
          <a:p>
            <a:pPr marL="533400" indent="-533400">
              <a:lnSpc>
                <a:spcPct val="80000"/>
              </a:lnSpc>
              <a:buNone/>
            </a:pPr>
            <a:r>
              <a:rPr lang="en-US" altLang="zh-CN" sz="1800" dirty="0">
                <a:ea typeface="宋体" pitchFamily="2" charset="-122"/>
              </a:rPr>
              <a:t>	M</a:t>
            </a:r>
            <a:r>
              <a:rPr lang="en-US" altLang="zh-CN" sz="1800" baseline="-25000" dirty="0">
                <a:ea typeface="宋体" pitchFamily="2" charset="-122"/>
              </a:rPr>
              <a:t>01</a:t>
            </a:r>
            <a:r>
              <a:rPr lang="en-US" altLang="zh-CN" sz="1800" dirty="0">
                <a:ea typeface="宋体" pitchFamily="2" charset="-122"/>
              </a:rPr>
              <a:t> = </a:t>
            </a:r>
            <a:r>
              <a:rPr lang="en-US" altLang="zh-CN" sz="1800" dirty="0" err="1">
                <a:ea typeface="宋体" pitchFamily="2" charset="-122"/>
              </a:rPr>
              <a:t>banyaknya</a:t>
            </a:r>
            <a:r>
              <a:rPr lang="en-US" altLang="zh-CN" sz="1800" dirty="0">
                <a:ea typeface="宋体" pitchFamily="2" charset="-122"/>
              </a:rPr>
              <a:t> </a:t>
            </a:r>
            <a:r>
              <a:rPr lang="en-US" altLang="zh-CN" sz="1800" dirty="0" err="1">
                <a:ea typeface="宋体" pitchFamily="2" charset="-122"/>
              </a:rPr>
              <a:t>atribut</a:t>
            </a:r>
            <a:r>
              <a:rPr lang="en-US" altLang="zh-CN" sz="1800" dirty="0">
                <a:ea typeface="宋体" pitchFamily="2" charset="-122"/>
              </a:rPr>
              <a:t> </a:t>
            </a:r>
            <a:r>
              <a:rPr lang="en-US" altLang="zh-CN" sz="1800" dirty="0" err="1">
                <a:ea typeface="宋体" pitchFamily="2" charset="-122"/>
              </a:rPr>
              <a:t>dimana</a:t>
            </a:r>
            <a:r>
              <a:rPr lang="en-US" altLang="zh-CN" sz="1800" dirty="0">
                <a:ea typeface="宋体" pitchFamily="2" charset="-122"/>
              </a:rPr>
              <a:t> A </a:t>
            </a:r>
            <a:r>
              <a:rPr lang="en-US" altLang="zh-CN" sz="1800" dirty="0" err="1">
                <a:ea typeface="宋体" pitchFamily="2" charset="-122"/>
              </a:rPr>
              <a:t>bernilai</a:t>
            </a:r>
            <a:r>
              <a:rPr lang="en-US" altLang="zh-CN" sz="1800" dirty="0">
                <a:ea typeface="宋体" pitchFamily="2" charset="-122"/>
              </a:rPr>
              <a:t> 0 </a:t>
            </a:r>
            <a:r>
              <a:rPr lang="en-US" altLang="zh-CN" sz="1800" dirty="0" err="1">
                <a:ea typeface="宋体" pitchFamily="2" charset="-122"/>
              </a:rPr>
              <a:t>dan</a:t>
            </a:r>
            <a:r>
              <a:rPr lang="en-US" altLang="zh-CN" sz="1800" dirty="0">
                <a:ea typeface="宋体" pitchFamily="2" charset="-122"/>
              </a:rPr>
              <a:t> B </a:t>
            </a:r>
            <a:r>
              <a:rPr lang="en-US" altLang="zh-CN" sz="1800" dirty="0" err="1">
                <a:ea typeface="宋体" pitchFamily="2" charset="-122"/>
              </a:rPr>
              <a:t>bernilai</a:t>
            </a:r>
            <a:r>
              <a:rPr lang="en-US" altLang="zh-CN" sz="1800" dirty="0">
                <a:ea typeface="宋体" pitchFamily="2" charset="-122"/>
              </a:rPr>
              <a:t> 1</a:t>
            </a:r>
          </a:p>
          <a:p>
            <a:pPr marL="533400" indent="-533400">
              <a:lnSpc>
                <a:spcPct val="80000"/>
              </a:lnSpc>
              <a:buNone/>
            </a:pPr>
            <a:r>
              <a:rPr lang="en-US" altLang="zh-CN" sz="1800" dirty="0">
                <a:ea typeface="宋体" pitchFamily="2" charset="-122"/>
              </a:rPr>
              <a:t>	M</a:t>
            </a:r>
            <a:r>
              <a:rPr lang="en-US" altLang="zh-CN" sz="1800" baseline="-25000" dirty="0">
                <a:ea typeface="宋体" pitchFamily="2" charset="-122"/>
              </a:rPr>
              <a:t>10 </a:t>
            </a:r>
            <a:r>
              <a:rPr lang="en-US" altLang="zh-CN" sz="1800" dirty="0">
                <a:ea typeface="宋体" pitchFamily="2" charset="-122"/>
              </a:rPr>
              <a:t>= </a:t>
            </a:r>
            <a:r>
              <a:rPr lang="en-US" altLang="zh-CN" sz="1800" dirty="0" err="1">
                <a:ea typeface="宋体" pitchFamily="2" charset="-122"/>
              </a:rPr>
              <a:t>banyaknya</a:t>
            </a:r>
            <a:r>
              <a:rPr lang="en-US" altLang="zh-CN" sz="1800" dirty="0">
                <a:ea typeface="宋体" pitchFamily="2" charset="-122"/>
              </a:rPr>
              <a:t> </a:t>
            </a:r>
            <a:r>
              <a:rPr lang="en-US" altLang="zh-CN" sz="1800" dirty="0" err="1">
                <a:ea typeface="宋体" pitchFamily="2" charset="-122"/>
              </a:rPr>
              <a:t>atribut</a:t>
            </a:r>
            <a:r>
              <a:rPr lang="en-US" altLang="zh-CN" sz="1800" dirty="0">
                <a:ea typeface="宋体" pitchFamily="2" charset="-122"/>
              </a:rPr>
              <a:t> </a:t>
            </a:r>
            <a:r>
              <a:rPr lang="en-US" altLang="zh-CN" sz="1800" dirty="0" err="1">
                <a:ea typeface="宋体" pitchFamily="2" charset="-122"/>
              </a:rPr>
              <a:t>dimana</a:t>
            </a:r>
            <a:r>
              <a:rPr lang="en-US" altLang="zh-CN" sz="1800" dirty="0">
                <a:ea typeface="宋体" pitchFamily="2" charset="-122"/>
              </a:rPr>
              <a:t> A </a:t>
            </a:r>
            <a:r>
              <a:rPr lang="en-US" altLang="zh-CN" sz="1800" dirty="0" err="1">
                <a:ea typeface="宋体" pitchFamily="2" charset="-122"/>
              </a:rPr>
              <a:t>bernilai</a:t>
            </a:r>
            <a:r>
              <a:rPr lang="en-US" altLang="zh-CN" sz="1800" dirty="0">
                <a:ea typeface="宋体" pitchFamily="2" charset="-122"/>
              </a:rPr>
              <a:t> 1 </a:t>
            </a:r>
            <a:r>
              <a:rPr lang="en-US" altLang="zh-CN" sz="1800" dirty="0" err="1">
                <a:ea typeface="宋体" pitchFamily="2" charset="-122"/>
              </a:rPr>
              <a:t>dan</a:t>
            </a:r>
            <a:r>
              <a:rPr lang="en-US" altLang="zh-CN" sz="1800" dirty="0">
                <a:ea typeface="宋体" pitchFamily="2" charset="-122"/>
              </a:rPr>
              <a:t> B </a:t>
            </a:r>
            <a:r>
              <a:rPr lang="en-US" altLang="zh-CN" sz="1800" dirty="0" err="1">
                <a:ea typeface="宋体" pitchFamily="2" charset="-122"/>
              </a:rPr>
              <a:t>bernilai</a:t>
            </a:r>
            <a:r>
              <a:rPr lang="en-US" altLang="zh-CN" sz="1800" dirty="0">
                <a:ea typeface="宋体" pitchFamily="2" charset="-122"/>
              </a:rPr>
              <a:t> 0</a:t>
            </a:r>
          </a:p>
          <a:p>
            <a:pPr marL="533400" indent="-533400">
              <a:lnSpc>
                <a:spcPct val="80000"/>
              </a:lnSpc>
              <a:buNone/>
            </a:pPr>
            <a:r>
              <a:rPr lang="en-US" altLang="zh-CN" sz="1800" dirty="0">
                <a:ea typeface="宋体" pitchFamily="2" charset="-122"/>
              </a:rPr>
              <a:t>	M</a:t>
            </a:r>
            <a:r>
              <a:rPr lang="en-US" altLang="zh-CN" sz="1800" baseline="-25000" dirty="0">
                <a:ea typeface="宋体" pitchFamily="2" charset="-122"/>
              </a:rPr>
              <a:t>00</a:t>
            </a:r>
            <a:r>
              <a:rPr lang="en-US" altLang="zh-CN" sz="1800" dirty="0">
                <a:ea typeface="宋体" pitchFamily="2" charset="-122"/>
              </a:rPr>
              <a:t> = </a:t>
            </a:r>
            <a:r>
              <a:rPr lang="en-US" altLang="zh-CN" sz="1800" dirty="0" err="1">
                <a:ea typeface="宋体" pitchFamily="2" charset="-122"/>
              </a:rPr>
              <a:t>banyaknya</a:t>
            </a:r>
            <a:r>
              <a:rPr lang="en-US" altLang="zh-CN" sz="1800" dirty="0">
                <a:ea typeface="宋体" pitchFamily="2" charset="-122"/>
              </a:rPr>
              <a:t> </a:t>
            </a:r>
            <a:r>
              <a:rPr lang="en-US" altLang="zh-CN" sz="1800" dirty="0" err="1">
                <a:ea typeface="宋体" pitchFamily="2" charset="-122"/>
              </a:rPr>
              <a:t>atribut</a:t>
            </a:r>
            <a:r>
              <a:rPr lang="en-US" altLang="zh-CN" sz="1800" dirty="0">
                <a:ea typeface="宋体" pitchFamily="2" charset="-122"/>
              </a:rPr>
              <a:t> </a:t>
            </a:r>
            <a:r>
              <a:rPr lang="en-US" altLang="zh-CN" sz="1800" dirty="0" err="1">
                <a:ea typeface="宋体" pitchFamily="2" charset="-122"/>
              </a:rPr>
              <a:t>dimana</a:t>
            </a:r>
            <a:r>
              <a:rPr lang="en-US" altLang="zh-CN" sz="1800" dirty="0">
                <a:ea typeface="宋体" pitchFamily="2" charset="-122"/>
              </a:rPr>
              <a:t> A </a:t>
            </a:r>
            <a:r>
              <a:rPr lang="en-US" altLang="zh-CN" sz="1800" dirty="0" err="1">
                <a:ea typeface="宋体" pitchFamily="2" charset="-122"/>
              </a:rPr>
              <a:t>bernilai</a:t>
            </a:r>
            <a:r>
              <a:rPr lang="en-US" altLang="zh-CN" sz="1800" dirty="0">
                <a:ea typeface="宋体" pitchFamily="2" charset="-122"/>
              </a:rPr>
              <a:t> 0 </a:t>
            </a:r>
            <a:r>
              <a:rPr lang="en-US" altLang="zh-CN" sz="1800" dirty="0" err="1">
                <a:ea typeface="宋体" pitchFamily="2" charset="-122"/>
              </a:rPr>
              <a:t>dan</a:t>
            </a:r>
            <a:r>
              <a:rPr lang="en-US" altLang="zh-CN" sz="1800" dirty="0">
                <a:ea typeface="宋体" pitchFamily="2" charset="-122"/>
              </a:rPr>
              <a:t> B </a:t>
            </a:r>
            <a:r>
              <a:rPr lang="en-US" altLang="zh-CN" sz="1800" dirty="0" err="1">
                <a:ea typeface="宋体" pitchFamily="2" charset="-122"/>
              </a:rPr>
              <a:t>bernilai</a:t>
            </a:r>
            <a:r>
              <a:rPr lang="en-US" altLang="zh-CN" sz="1800" dirty="0">
                <a:ea typeface="宋体" pitchFamily="2" charset="-122"/>
              </a:rPr>
              <a:t> 0</a:t>
            </a:r>
          </a:p>
          <a:p>
            <a:pPr marL="533400" indent="-533400">
              <a:lnSpc>
                <a:spcPct val="80000"/>
              </a:lnSpc>
              <a:buNone/>
            </a:pPr>
            <a:r>
              <a:rPr lang="en-US" altLang="zh-CN" sz="1800" dirty="0">
                <a:ea typeface="宋体" pitchFamily="2" charset="-122"/>
              </a:rPr>
              <a:t>	M</a:t>
            </a:r>
            <a:r>
              <a:rPr lang="en-US" altLang="zh-CN" sz="1800" baseline="-25000" dirty="0">
                <a:ea typeface="宋体" pitchFamily="2" charset="-122"/>
              </a:rPr>
              <a:t>11</a:t>
            </a:r>
            <a:r>
              <a:rPr lang="en-US" altLang="zh-CN" sz="1800" dirty="0">
                <a:ea typeface="宋体" pitchFamily="2" charset="-122"/>
              </a:rPr>
              <a:t> = </a:t>
            </a:r>
            <a:r>
              <a:rPr lang="en-US" altLang="zh-CN" sz="1800" dirty="0" err="1">
                <a:ea typeface="宋体" pitchFamily="2" charset="-122"/>
              </a:rPr>
              <a:t>banyaknya</a:t>
            </a:r>
            <a:r>
              <a:rPr lang="en-US" altLang="zh-CN" sz="1800" dirty="0">
                <a:ea typeface="宋体" pitchFamily="2" charset="-122"/>
              </a:rPr>
              <a:t> </a:t>
            </a:r>
            <a:r>
              <a:rPr lang="en-US" altLang="zh-CN" sz="1800" dirty="0" err="1">
                <a:ea typeface="宋体" pitchFamily="2" charset="-122"/>
              </a:rPr>
              <a:t>atribut</a:t>
            </a:r>
            <a:r>
              <a:rPr lang="en-US" altLang="zh-CN" sz="1800" dirty="0">
                <a:ea typeface="宋体" pitchFamily="2" charset="-122"/>
              </a:rPr>
              <a:t> </a:t>
            </a:r>
            <a:r>
              <a:rPr lang="en-US" altLang="zh-CN" sz="1800" dirty="0" err="1">
                <a:ea typeface="宋体" pitchFamily="2" charset="-122"/>
              </a:rPr>
              <a:t>dimana</a:t>
            </a:r>
            <a:r>
              <a:rPr lang="en-US" altLang="zh-CN" sz="1800" dirty="0">
                <a:ea typeface="宋体" pitchFamily="2" charset="-122"/>
              </a:rPr>
              <a:t> A </a:t>
            </a:r>
            <a:r>
              <a:rPr lang="en-US" altLang="zh-CN" sz="1800" dirty="0" err="1">
                <a:ea typeface="宋体" pitchFamily="2" charset="-122"/>
              </a:rPr>
              <a:t>bernilai</a:t>
            </a:r>
            <a:r>
              <a:rPr lang="en-US" altLang="zh-CN" sz="1800" dirty="0">
                <a:ea typeface="宋体" pitchFamily="2" charset="-122"/>
              </a:rPr>
              <a:t> 1 </a:t>
            </a:r>
            <a:r>
              <a:rPr lang="en-US" altLang="zh-CN" sz="1800" dirty="0" err="1">
                <a:ea typeface="宋体" pitchFamily="2" charset="-122"/>
              </a:rPr>
              <a:t>dan</a:t>
            </a:r>
            <a:r>
              <a:rPr lang="en-US" altLang="zh-CN" sz="1800" dirty="0">
                <a:ea typeface="宋体" pitchFamily="2" charset="-122"/>
              </a:rPr>
              <a:t> B </a:t>
            </a:r>
            <a:r>
              <a:rPr lang="en-US" altLang="zh-CN" sz="1800" dirty="0" err="1">
                <a:ea typeface="宋体" pitchFamily="2" charset="-122"/>
              </a:rPr>
              <a:t>bernilai</a:t>
            </a:r>
            <a:r>
              <a:rPr lang="en-US" altLang="zh-CN" sz="1800" dirty="0">
                <a:ea typeface="宋体" pitchFamily="2" charset="-122"/>
              </a:rPr>
              <a:t> 1</a:t>
            </a:r>
          </a:p>
          <a:p>
            <a:pPr marL="533400" indent="-533400">
              <a:lnSpc>
                <a:spcPct val="80000"/>
              </a:lnSpc>
            </a:pPr>
            <a:r>
              <a:rPr lang="en-US" altLang="zh-CN" sz="1800" dirty="0">
                <a:ea typeface="宋体" pitchFamily="2" charset="-122"/>
              </a:rPr>
              <a:t>Simple Matching and </a:t>
            </a:r>
            <a:r>
              <a:rPr lang="en-US" altLang="zh-CN" sz="1800" dirty="0" err="1">
                <a:ea typeface="宋体" pitchFamily="2" charset="-122"/>
              </a:rPr>
              <a:t>Jaccard</a:t>
            </a:r>
            <a:r>
              <a:rPr lang="en-US" altLang="zh-CN" sz="1800" dirty="0">
                <a:ea typeface="宋体" pitchFamily="2" charset="-122"/>
              </a:rPr>
              <a:t> Distance/Coefficients </a:t>
            </a:r>
          </a:p>
          <a:p>
            <a:pPr marL="533400" indent="-533400">
              <a:lnSpc>
                <a:spcPct val="80000"/>
              </a:lnSpc>
              <a:buNone/>
            </a:pPr>
            <a:r>
              <a:rPr lang="en-US" altLang="zh-CN" sz="1800" dirty="0">
                <a:ea typeface="宋体" pitchFamily="2" charset="-122"/>
                <a:cs typeface="Times New Roman" pitchFamily="18" charset="0"/>
              </a:rPr>
              <a:t>	SMC =  number of matches / number of attributes </a:t>
            </a:r>
          </a:p>
          <a:p>
            <a:pPr marL="533400" indent="-533400">
              <a:lnSpc>
                <a:spcPct val="80000"/>
              </a:lnSpc>
              <a:buNone/>
            </a:pPr>
            <a:r>
              <a:rPr lang="en-US" altLang="zh-CN" sz="1800" dirty="0">
                <a:ea typeface="宋体" pitchFamily="2" charset="-122"/>
                <a:cs typeface="Times New Roman" pitchFamily="18" charset="0"/>
              </a:rPr>
              <a:t>         		 =  (M</a:t>
            </a:r>
            <a:r>
              <a:rPr lang="en-US" altLang="zh-CN" sz="1800" baseline="-30000" dirty="0">
                <a:ea typeface="宋体" pitchFamily="2" charset="-122"/>
                <a:cs typeface="Times New Roman" pitchFamily="18" charset="0"/>
              </a:rPr>
              <a:t>11</a:t>
            </a:r>
            <a:r>
              <a:rPr lang="en-US" altLang="zh-CN" sz="1800" dirty="0">
                <a:ea typeface="宋体" pitchFamily="2" charset="-122"/>
                <a:cs typeface="Times New Roman" pitchFamily="18" charset="0"/>
              </a:rPr>
              <a:t> + M</a:t>
            </a:r>
            <a:r>
              <a:rPr lang="en-US" altLang="zh-CN" sz="1800" baseline="-30000" dirty="0">
                <a:ea typeface="宋体" pitchFamily="2" charset="-122"/>
                <a:cs typeface="Times New Roman" pitchFamily="18" charset="0"/>
              </a:rPr>
              <a:t>00</a:t>
            </a:r>
            <a:r>
              <a:rPr lang="en-US" altLang="zh-CN" sz="1800" dirty="0">
                <a:ea typeface="宋体" pitchFamily="2" charset="-122"/>
                <a:cs typeface="Times New Roman" pitchFamily="18" charset="0"/>
              </a:rPr>
              <a:t>) / (M</a:t>
            </a:r>
            <a:r>
              <a:rPr lang="en-US" altLang="zh-CN" sz="1800" baseline="-30000" dirty="0">
                <a:ea typeface="宋体" pitchFamily="2" charset="-122"/>
                <a:cs typeface="Times New Roman" pitchFamily="18" charset="0"/>
              </a:rPr>
              <a:t>01</a:t>
            </a:r>
            <a:r>
              <a:rPr lang="en-US" altLang="zh-CN" sz="1800" dirty="0">
                <a:ea typeface="宋体" pitchFamily="2" charset="-122"/>
                <a:cs typeface="Times New Roman" pitchFamily="18" charset="0"/>
              </a:rPr>
              <a:t> + M</a:t>
            </a:r>
            <a:r>
              <a:rPr lang="en-US" altLang="zh-CN" sz="1800" baseline="-30000" dirty="0">
                <a:ea typeface="宋体" pitchFamily="2" charset="-122"/>
                <a:cs typeface="Times New Roman" pitchFamily="18" charset="0"/>
              </a:rPr>
              <a:t>10</a:t>
            </a:r>
            <a:r>
              <a:rPr lang="en-US" altLang="zh-CN" sz="1800" dirty="0">
                <a:ea typeface="宋体" pitchFamily="2" charset="-122"/>
                <a:cs typeface="Times New Roman" pitchFamily="18" charset="0"/>
              </a:rPr>
              <a:t> + M</a:t>
            </a:r>
            <a:r>
              <a:rPr lang="en-US" altLang="zh-CN" sz="1800" baseline="-30000" dirty="0">
                <a:ea typeface="宋体" pitchFamily="2" charset="-122"/>
                <a:cs typeface="Times New Roman" pitchFamily="18" charset="0"/>
              </a:rPr>
              <a:t>11</a:t>
            </a:r>
            <a:r>
              <a:rPr lang="en-US" altLang="zh-CN" sz="1800" dirty="0">
                <a:ea typeface="宋体" pitchFamily="2" charset="-122"/>
                <a:cs typeface="Times New Roman" pitchFamily="18" charset="0"/>
              </a:rPr>
              <a:t> + M</a:t>
            </a:r>
            <a:r>
              <a:rPr lang="en-US" altLang="zh-CN" sz="1800" baseline="-30000" dirty="0">
                <a:ea typeface="宋体" pitchFamily="2" charset="-122"/>
                <a:cs typeface="Times New Roman" pitchFamily="18" charset="0"/>
              </a:rPr>
              <a:t>00</a:t>
            </a:r>
            <a:r>
              <a:rPr lang="en-US" altLang="zh-CN" sz="1800" dirty="0" smtClean="0">
                <a:ea typeface="宋体" pitchFamily="2" charset="-122"/>
                <a:cs typeface="Times New Roman" pitchFamily="18" charset="0"/>
              </a:rPr>
              <a:t>)</a:t>
            </a:r>
            <a:endParaRPr lang="en-US" altLang="zh-CN" sz="1800" dirty="0">
              <a:ea typeface="宋体" pitchFamily="2" charset="-122"/>
              <a:cs typeface="Times New Roman" pitchFamily="18" charset="0"/>
            </a:endParaRPr>
          </a:p>
          <a:p>
            <a:pPr marL="533400" indent="-533400">
              <a:lnSpc>
                <a:spcPct val="80000"/>
              </a:lnSpc>
              <a:buNone/>
            </a:pPr>
            <a:r>
              <a:rPr lang="en-US" altLang="zh-CN" sz="1800" dirty="0">
                <a:ea typeface="宋体" pitchFamily="2" charset="-122"/>
                <a:cs typeface="Times New Roman" pitchFamily="18" charset="0"/>
              </a:rPr>
              <a:t>	J = number of value-1-to-value-1 matches / number of not-both-zero attributes values</a:t>
            </a:r>
          </a:p>
          <a:p>
            <a:pPr marL="533400" indent="-533400">
              <a:lnSpc>
                <a:spcPct val="80000"/>
              </a:lnSpc>
              <a:buNone/>
            </a:pPr>
            <a:r>
              <a:rPr lang="en-US" altLang="zh-CN" sz="1800" dirty="0">
                <a:ea typeface="宋体" pitchFamily="2" charset="-122"/>
                <a:cs typeface="Times New Roman" pitchFamily="18" charset="0"/>
              </a:rPr>
              <a:t>   	   = (M</a:t>
            </a:r>
            <a:r>
              <a:rPr lang="en-US" altLang="zh-CN" sz="1800" baseline="-30000" dirty="0">
                <a:ea typeface="宋体" pitchFamily="2" charset="-122"/>
                <a:cs typeface="Times New Roman" pitchFamily="18" charset="0"/>
              </a:rPr>
              <a:t>11</a:t>
            </a:r>
            <a:r>
              <a:rPr lang="en-US" altLang="zh-CN" sz="1800" dirty="0">
                <a:ea typeface="宋体" pitchFamily="2" charset="-122"/>
                <a:cs typeface="Times New Roman" pitchFamily="18" charset="0"/>
              </a:rPr>
              <a:t>) / (M</a:t>
            </a:r>
            <a:r>
              <a:rPr lang="en-US" altLang="zh-CN" sz="1800" baseline="-30000" dirty="0">
                <a:ea typeface="宋体" pitchFamily="2" charset="-122"/>
                <a:cs typeface="Times New Roman" pitchFamily="18" charset="0"/>
              </a:rPr>
              <a:t>01</a:t>
            </a:r>
            <a:r>
              <a:rPr lang="en-US" altLang="zh-CN" sz="1800" dirty="0">
                <a:ea typeface="宋体" pitchFamily="2" charset="-122"/>
                <a:cs typeface="Times New Roman" pitchFamily="18" charset="0"/>
              </a:rPr>
              <a:t> + M</a:t>
            </a:r>
            <a:r>
              <a:rPr lang="en-US" altLang="zh-CN" sz="1800" baseline="-30000" dirty="0">
                <a:ea typeface="宋体" pitchFamily="2" charset="-122"/>
                <a:cs typeface="Times New Roman" pitchFamily="18" charset="0"/>
              </a:rPr>
              <a:t>10</a:t>
            </a:r>
            <a:r>
              <a:rPr lang="en-US" altLang="zh-CN" sz="1800" dirty="0">
                <a:ea typeface="宋体" pitchFamily="2" charset="-122"/>
                <a:cs typeface="Times New Roman" pitchFamily="18" charset="0"/>
              </a:rPr>
              <a:t> + M</a:t>
            </a:r>
            <a:r>
              <a:rPr lang="en-US" altLang="zh-CN" sz="1800" baseline="-30000" dirty="0">
                <a:ea typeface="宋体" pitchFamily="2" charset="-122"/>
                <a:cs typeface="Times New Roman" pitchFamily="18" charset="0"/>
              </a:rPr>
              <a:t>11</a:t>
            </a:r>
            <a:r>
              <a:rPr lang="en-US" altLang="zh-CN" sz="1800" dirty="0">
                <a:ea typeface="宋体" pitchFamily="2" charset="-122"/>
                <a:cs typeface="Times New Roman" pitchFamily="18" charset="0"/>
              </a:rPr>
              <a:t>) </a:t>
            </a:r>
            <a:endParaRPr lang="en-US" altLang="zh-CN" sz="1800" dirty="0">
              <a:ea typeface="宋体" pitchFamily="2" charset="-122"/>
            </a:endParaRPr>
          </a:p>
        </p:txBody>
      </p:sp>
      <p:sp>
        <p:nvSpPr>
          <p:cNvPr id="4" name="Slide Number Placeholder 3"/>
          <p:cNvSpPr>
            <a:spLocks noGrp="1"/>
          </p:cNvSpPr>
          <p:nvPr>
            <p:ph type="sldNum" sz="quarter" idx="12"/>
          </p:nvPr>
        </p:nvSpPr>
        <p:spPr/>
        <p:txBody>
          <a:bodyPr/>
          <a:lstStyle/>
          <a:p>
            <a:fld id="{48B4D813-C78B-45C8-8D0B-B201CE9792CE}" type="slidenum">
              <a:rPr lang="zh-TW" altLang="en-US"/>
              <a:pPr/>
              <a:t>22</a:t>
            </a:fld>
            <a:endParaRPr lang="en-US" altLang="zh-TW"/>
          </a:p>
        </p:txBody>
      </p:sp>
    </p:spTree>
    <p:extLst>
      <p:ext uri="{BB962C8B-B14F-4D97-AF65-F5344CB8AC3E}">
        <p14:creationId xmlns:p14="http://schemas.microsoft.com/office/powerpoint/2010/main" val="213141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220</a:t>
            </a:fld>
            <a:endParaRPr lang="en-US"/>
          </a:p>
        </p:txBody>
      </p:sp>
      <p:sp>
        <p:nvSpPr>
          <p:cNvPr id="6" name="Rectangle 5"/>
          <p:cNvSpPr/>
          <p:nvPr/>
        </p:nvSpPr>
        <p:spPr>
          <a:xfrm>
            <a:off x="1046747" y="1377004"/>
            <a:ext cx="8382000" cy="5693866"/>
          </a:xfrm>
          <a:prstGeom prst="rect">
            <a:avLst/>
          </a:prstGeom>
        </p:spPr>
        <p:txBody>
          <a:bodyPr wrap="square">
            <a:spAutoFit/>
          </a:bodyPr>
          <a:lstStyle/>
          <a:p>
            <a:r>
              <a:rPr lang="en-US" sz="1400" dirty="0"/>
              <a:t>for(</a:t>
            </a:r>
            <a:r>
              <a:rPr lang="en-US" sz="1400" dirty="0" err="1"/>
              <a:t>i</a:t>
            </a:r>
            <a:r>
              <a:rPr lang="en-US" sz="1400" dirty="0"/>
              <a:t> in 1:100){</a:t>
            </a:r>
          </a:p>
          <a:p>
            <a:r>
              <a:rPr lang="en-US" sz="1400" dirty="0" err="1"/>
              <a:t>acak</a:t>
            </a:r>
            <a:r>
              <a:rPr lang="en-US" sz="1400" dirty="0"/>
              <a:t> &lt;- sample(1:nrow(</a:t>
            </a:r>
            <a:r>
              <a:rPr lang="en-US" sz="1400" dirty="0" err="1"/>
              <a:t>bankloan</a:t>
            </a:r>
            <a:r>
              <a:rPr lang="en-US" sz="1400" dirty="0"/>
              <a:t>), 450, replace=FALSE)</a:t>
            </a:r>
          </a:p>
          <a:p>
            <a:r>
              <a:rPr lang="en-US" sz="1400" dirty="0" err="1"/>
              <a:t>bankloan.training</a:t>
            </a:r>
            <a:r>
              <a:rPr lang="en-US" sz="1400" dirty="0"/>
              <a:t> &lt;- </a:t>
            </a:r>
            <a:r>
              <a:rPr lang="en-US" sz="1400" dirty="0" err="1"/>
              <a:t>bankloan</a:t>
            </a:r>
            <a:r>
              <a:rPr lang="en-US" sz="1400" dirty="0"/>
              <a:t>[</a:t>
            </a:r>
            <a:r>
              <a:rPr lang="en-US" sz="1400" dirty="0" err="1"/>
              <a:t>acak</a:t>
            </a:r>
            <a:r>
              <a:rPr lang="en-US" sz="1400" dirty="0"/>
              <a:t>,]</a:t>
            </a:r>
          </a:p>
          <a:p>
            <a:r>
              <a:rPr lang="en-US" sz="1400" dirty="0" err="1"/>
              <a:t>bankloan.testing</a:t>
            </a:r>
            <a:r>
              <a:rPr lang="en-US" sz="1400" dirty="0"/>
              <a:t> &lt;- </a:t>
            </a:r>
            <a:r>
              <a:rPr lang="en-US" sz="1400" dirty="0" err="1"/>
              <a:t>bankloan</a:t>
            </a:r>
            <a:r>
              <a:rPr lang="en-US" sz="1400" dirty="0"/>
              <a:t>[-</a:t>
            </a:r>
            <a:r>
              <a:rPr lang="en-US" sz="1400" dirty="0" err="1"/>
              <a:t>acak</a:t>
            </a:r>
            <a:r>
              <a:rPr lang="en-US" sz="1400" dirty="0" smtClean="0"/>
              <a:t>,]</a:t>
            </a:r>
            <a:endParaRPr lang="en-US" sz="1400" dirty="0"/>
          </a:p>
          <a:p>
            <a:endParaRPr lang="en-US" sz="1400" dirty="0"/>
          </a:p>
          <a:p>
            <a:r>
              <a:rPr lang="en-US" sz="1400" dirty="0" err="1"/>
              <a:t>model.pohon</a:t>
            </a:r>
            <a:r>
              <a:rPr lang="en-US" sz="1400" dirty="0"/>
              <a:t> &lt;- </a:t>
            </a:r>
            <a:r>
              <a:rPr lang="en-US" sz="1400" dirty="0" err="1">
                <a:solidFill>
                  <a:srgbClr val="00B0F0"/>
                </a:solidFill>
              </a:rPr>
              <a:t>rpart</a:t>
            </a:r>
            <a:r>
              <a:rPr lang="en-US" sz="1400" dirty="0"/>
              <a:t>(</a:t>
            </a:r>
            <a:r>
              <a:rPr lang="en-US" sz="1400" dirty="0" err="1"/>
              <a:t>as.factor</a:t>
            </a:r>
            <a:r>
              <a:rPr lang="en-US" sz="1400" dirty="0"/>
              <a:t>(default) ~ age + </a:t>
            </a:r>
            <a:r>
              <a:rPr lang="en-US" sz="1400" dirty="0" err="1"/>
              <a:t>ed</a:t>
            </a:r>
            <a:r>
              <a:rPr lang="en-US" sz="1400" dirty="0"/>
              <a:t> + employ + address</a:t>
            </a:r>
          </a:p>
          <a:p>
            <a:r>
              <a:rPr lang="en-US" sz="1400" dirty="0"/>
              <a:t>                     + income + </a:t>
            </a:r>
            <a:r>
              <a:rPr lang="en-US" sz="1400" dirty="0" err="1"/>
              <a:t>debtinc</a:t>
            </a:r>
            <a:r>
              <a:rPr lang="en-US" sz="1400" dirty="0"/>
              <a:t> + </a:t>
            </a:r>
            <a:r>
              <a:rPr lang="en-US" sz="1400" dirty="0" err="1"/>
              <a:t>creddebt</a:t>
            </a:r>
            <a:r>
              <a:rPr lang="en-US" sz="1400" dirty="0"/>
              <a:t> + </a:t>
            </a:r>
            <a:r>
              <a:rPr lang="en-US" sz="1400" dirty="0" err="1"/>
              <a:t>othdebt</a:t>
            </a:r>
            <a:r>
              <a:rPr lang="en-US" sz="1400" dirty="0"/>
              <a:t>,</a:t>
            </a:r>
          </a:p>
          <a:p>
            <a:r>
              <a:rPr lang="en-US" sz="1400" dirty="0"/>
              <a:t>                     data=</a:t>
            </a:r>
            <a:r>
              <a:rPr lang="en-US" sz="1400" dirty="0" err="1"/>
              <a:t>bankloan.training</a:t>
            </a:r>
            <a:r>
              <a:rPr lang="en-US" sz="1400" dirty="0"/>
              <a:t>)</a:t>
            </a:r>
          </a:p>
          <a:p>
            <a:r>
              <a:rPr lang="en-US" sz="1400" dirty="0" err="1"/>
              <a:t>prob.prediksi</a:t>
            </a:r>
            <a:r>
              <a:rPr lang="en-US" sz="1400" dirty="0"/>
              <a:t> &lt;- predict(</a:t>
            </a:r>
            <a:r>
              <a:rPr lang="en-US" sz="1400" dirty="0" err="1"/>
              <a:t>model.pohon</a:t>
            </a:r>
            <a:r>
              <a:rPr lang="en-US" sz="1400" dirty="0"/>
              <a:t>, </a:t>
            </a:r>
            <a:r>
              <a:rPr lang="en-US" sz="1400" dirty="0" err="1"/>
              <a:t>bankloan.testing</a:t>
            </a:r>
            <a:r>
              <a:rPr lang="en-US" sz="1400" dirty="0"/>
              <a:t>)</a:t>
            </a:r>
          </a:p>
          <a:p>
            <a:r>
              <a:rPr lang="en-US" sz="1400" dirty="0" err="1"/>
              <a:t>prediksi</a:t>
            </a:r>
            <a:r>
              <a:rPr lang="en-US" sz="1400" dirty="0"/>
              <a:t> &lt;- </a:t>
            </a:r>
            <a:r>
              <a:rPr lang="en-US" sz="1400" dirty="0" err="1"/>
              <a:t>ifelse</a:t>
            </a:r>
            <a:r>
              <a:rPr lang="en-US" sz="1400" dirty="0"/>
              <a:t>(</a:t>
            </a:r>
            <a:r>
              <a:rPr lang="en-US" sz="1400" dirty="0" err="1"/>
              <a:t>prob.prediksi</a:t>
            </a:r>
            <a:r>
              <a:rPr lang="en-US" sz="1400" dirty="0"/>
              <a:t>[,2] &gt; 0.5, 1, 0)</a:t>
            </a:r>
          </a:p>
          <a:p>
            <a:endParaRPr lang="en-US" sz="1400" dirty="0"/>
          </a:p>
          <a:p>
            <a:r>
              <a:rPr lang="en-US" sz="1400" dirty="0" err="1"/>
              <a:t>tabel</a:t>
            </a:r>
            <a:r>
              <a:rPr lang="en-US" sz="1400" dirty="0"/>
              <a:t> &lt;- table(</a:t>
            </a:r>
            <a:r>
              <a:rPr lang="en-US" sz="1400" dirty="0" err="1"/>
              <a:t>bankloan.testing$default</a:t>
            </a:r>
            <a:r>
              <a:rPr lang="en-US" sz="1400" dirty="0"/>
              <a:t>, </a:t>
            </a:r>
            <a:r>
              <a:rPr lang="en-US" sz="1400" dirty="0" err="1"/>
              <a:t>prediksi</a:t>
            </a:r>
            <a:r>
              <a:rPr lang="en-US" sz="1400" dirty="0"/>
              <a:t>)</a:t>
            </a:r>
          </a:p>
          <a:p>
            <a:r>
              <a:rPr lang="en-US" sz="1400" dirty="0" err="1"/>
              <a:t>akurasi</a:t>
            </a:r>
            <a:r>
              <a:rPr lang="en-US" sz="1400" dirty="0"/>
              <a:t>[</a:t>
            </a:r>
            <a:r>
              <a:rPr lang="en-US" sz="1400" dirty="0" err="1"/>
              <a:t>i</a:t>
            </a:r>
            <a:r>
              <a:rPr lang="en-US" sz="1400" dirty="0"/>
              <a:t>] &lt;- (</a:t>
            </a:r>
            <a:r>
              <a:rPr lang="en-US" sz="1400" dirty="0" err="1"/>
              <a:t>tabel</a:t>
            </a:r>
            <a:r>
              <a:rPr lang="en-US" sz="1400" dirty="0"/>
              <a:t>[1,1] + </a:t>
            </a:r>
            <a:r>
              <a:rPr lang="en-US" sz="1400" dirty="0" err="1"/>
              <a:t>tabel</a:t>
            </a:r>
            <a:r>
              <a:rPr lang="en-US" sz="1400" dirty="0"/>
              <a:t>[2,2])/sum(</a:t>
            </a:r>
            <a:r>
              <a:rPr lang="en-US" sz="1400" dirty="0" err="1"/>
              <a:t>tabel</a:t>
            </a:r>
            <a:r>
              <a:rPr lang="en-US" sz="1400" dirty="0"/>
              <a:t>) * 100</a:t>
            </a:r>
          </a:p>
          <a:p>
            <a:endParaRPr lang="en-US" sz="1400" dirty="0"/>
          </a:p>
          <a:p>
            <a:r>
              <a:rPr lang="en-US" sz="1400" dirty="0" err="1"/>
              <a:t>model.forest</a:t>
            </a:r>
            <a:r>
              <a:rPr lang="en-US" sz="1400" dirty="0"/>
              <a:t> &lt;- </a:t>
            </a:r>
            <a:r>
              <a:rPr lang="en-US" sz="1400" dirty="0" err="1">
                <a:solidFill>
                  <a:srgbClr val="00B0F0"/>
                </a:solidFill>
              </a:rPr>
              <a:t>randomForest</a:t>
            </a:r>
            <a:r>
              <a:rPr lang="en-US" sz="1400" dirty="0"/>
              <a:t>(</a:t>
            </a:r>
            <a:r>
              <a:rPr lang="en-US" sz="1400" dirty="0" err="1"/>
              <a:t>as.factor</a:t>
            </a:r>
            <a:r>
              <a:rPr lang="en-US" sz="1400" dirty="0"/>
              <a:t>(default) ~ age + </a:t>
            </a:r>
            <a:r>
              <a:rPr lang="en-US" sz="1400" dirty="0" err="1"/>
              <a:t>ed</a:t>
            </a:r>
            <a:r>
              <a:rPr lang="en-US" sz="1400" dirty="0"/>
              <a:t> + employ + address</a:t>
            </a:r>
          </a:p>
          <a:p>
            <a:r>
              <a:rPr lang="en-US" sz="1400" dirty="0"/>
              <a:t>                             + income + </a:t>
            </a:r>
            <a:r>
              <a:rPr lang="en-US" sz="1400" dirty="0" err="1"/>
              <a:t>debtinc</a:t>
            </a:r>
            <a:r>
              <a:rPr lang="en-US" sz="1400" dirty="0"/>
              <a:t> + </a:t>
            </a:r>
            <a:r>
              <a:rPr lang="en-US" sz="1400" dirty="0" err="1"/>
              <a:t>creddebt</a:t>
            </a:r>
            <a:r>
              <a:rPr lang="en-US" sz="1400" dirty="0"/>
              <a:t> + </a:t>
            </a:r>
            <a:r>
              <a:rPr lang="en-US" sz="1400" dirty="0" err="1"/>
              <a:t>othdebt</a:t>
            </a:r>
            <a:r>
              <a:rPr lang="en-US" sz="1400" dirty="0"/>
              <a:t>,</a:t>
            </a:r>
          </a:p>
          <a:p>
            <a:r>
              <a:rPr lang="en-US" sz="1400" dirty="0"/>
              <a:t>                             data=</a:t>
            </a:r>
            <a:r>
              <a:rPr lang="en-US" sz="1400" dirty="0" err="1"/>
              <a:t>bankloan.training</a:t>
            </a:r>
            <a:r>
              <a:rPr lang="en-US" sz="1400" dirty="0"/>
              <a:t>, importance=TRUE, </a:t>
            </a:r>
            <a:r>
              <a:rPr lang="en-US" sz="1400" dirty="0" err="1"/>
              <a:t>ntree</a:t>
            </a:r>
            <a:r>
              <a:rPr lang="en-US" sz="1400" dirty="0"/>
              <a:t>=2000, </a:t>
            </a:r>
            <a:r>
              <a:rPr lang="en-US" sz="1400" dirty="0" err="1"/>
              <a:t>mtry</a:t>
            </a:r>
            <a:r>
              <a:rPr lang="en-US" sz="1400" dirty="0"/>
              <a:t>=3)</a:t>
            </a:r>
          </a:p>
          <a:p>
            <a:r>
              <a:rPr lang="en-US" sz="1400" dirty="0" err="1"/>
              <a:t>prediksi.rf</a:t>
            </a:r>
            <a:r>
              <a:rPr lang="en-US" sz="1400" dirty="0"/>
              <a:t> &lt;- predict(</a:t>
            </a:r>
            <a:r>
              <a:rPr lang="en-US" sz="1400" dirty="0" err="1"/>
              <a:t>model.forest</a:t>
            </a:r>
            <a:r>
              <a:rPr lang="en-US" sz="1400" dirty="0"/>
              <a:t>, </a:t>
            </a:r>
            <a:r>
              <a:rPr lang="en-US" sz="1400" dirty="0" err="1"/>
              <a:t>bankloan.testing</a:t>
            </a:r>
            <a:r>
              <a:rPr lang="en-US" sz="1400" dirty="0"/>
              <a:t>)</a:t>
            </a:r>
          </a:p>
          <a:p>
            <a:endParaRPr lang="en-US" sz="1400" dirty="0"/>
          </a:p>
          <a:p>
            <a:r>
              <a:rPr lang="en-US" sz="1400" dirty="0" err="1"/>
              <a:t>tabel.rf</a:t>
            </a:r>
            <a:r>
              <a:rPr lang="en-US" sz="1400" dirty="0"/>
              <a:t> &lt;- table(</a:t>
            </a:r>
            <a:r>
              <a:rPr lang="en-US" sz="1400" dirty="0" err="1"/>
              <a:t>bankloan.testing$default</a:t>
            </a:r>
            <a:r>
              <a:rPr lang="en-US" sz="1400" dirty="0"/>
              <a:t>, </a:t>
            </a:r>
            <a:r>
              <a:rPr lang="en-US" sz="1400" dirty="0" err="1"/>
              <a:t>prediksi.rf</a:t>
            </a:r>
            <a:r>
              <a:rPr lang="en-US" sz="1400" dirty="0"/>
              <a:t>)</a:t>
            </a:r>
          </a:p>
          <a:p>
            <a:r>
              <a:rPr lang="en-US" sz="1400" dirty="0" err="1"/>
              <a:t>akurasi.rf</a:t>
            </a:r>
            <a:r>
              <a:rPr lang="en-US" sz="1400" dirty="0"/>
              <a:t>[</a:t>
            </a:r>
            <a:r>
              <a:rPr lang="en-US" sz="1400" dirty="0" err="1"/>
              <a:t>i</a:t>
            </a:r>
            <a:r>
              <a:rPr lang="en-US" sz="1400" dirty="0"/>
              <a:t>] &lt;- (</a:t>
            </a:r>
            <a:r>
              <a:rPr lang="en-US" sz="1400" dirty="0" err="1"/>
              <a:t>tabel.rf</a:t>
            </a:r>
            <a:r>
              <a:rPr lang="en-US" sz="1400" dirty="0"/>
              <a:t>[1,1] + </a:t>
            </a:r>
            <a:r>
              <a:rPr lang="en-US" sz="1400" dirty="0" err="1"/>
              <a:t>tabel.rf</a:t>
            </a:r>
            <a:r>
              <a:rPr lang="en-US" sz="1400" dirty="0"/>
              <a:t>[2,2])/sum(</a:t>
            </a:r>
            <a:r>
              <a:rPr lang="en-US" sz="1400" dirty="0" err="1"/>
              <a:t>tabel.rf</a:t>
            </a:r>
            <a:r>
              <a:rPr lang="en-US" sz="1400" dirty="0"/>
              <a:t>) * 100</a:t>
            </a:r>
          </a:p>
          <a:p>
            <a:r>
              <a:rPr lang="en-US" sz="1400" dirty="0" smtClean="0"/>
              <a:t>}</a:t>
            </a:r>
            <a:endParaRPr lang="en-US" sz="1400" dirty="0"/>
          </a:p>
          <a:p>
            <a:r>
              <a:rPr lang="en-US" sz="1400" dirty="0"/>
              <a:t>boxplot(</a:t>
            </a:r>
            <a:r>
              <a:rPr lang="en-US" sz="1400" dirty="0" err="1"/>
              <a:t>cbind</a:t>
            </a:r>
            <a:r>
              <a:rPr lang="en-US" sz="1400" dirty="0"/>
              <a:t>(</a:t>
            </a:r>
            <a:r>
              <a:rPr lang="en-US" sz="1400" dirty="0" err="1"/>
              <a:t>akurasi</a:t>
            </a:r>
            <a:r>
              <a:rPr lang="en-US" sz="1400" dirty="0"/>
              <a:t>, </a:t>
            </a:r>
            <a:r>
              <a:rPr lang="en-US" sz="1400" dirty="0" err="1"/>
              <a:t>akurasi.rf</a:t>
            </a:r>
            <a:r>
              <a:rPr lang="en-US" sz="1400" dirty="0"/>
              <a:t>))</a:t>
            </a:r>
          </a:p>
          <a:p>
            <a:r>
              <a:rPr lang="en-US" sz="1400" dirty="0"/>
              <a:t>plot(</a:t>
            </a:r>
            <a:r>
              <a:rPr lang="en-US" sz="1400" dirty="0" err="1"/>
              <a:t>akurasi</a:t>
            </a:r>
            <a:r>
              <a:rPr lang="en-US" sz="1400" dirty="0"/>
              <a:t>, </a:t>
            </a:r>
            <a:r>
              <a:rPr lang="en-US" sz="1400" dirty="0" err="1"/>
              <a:t>akurasi.rf</a:t>
            </a:r>
            <a:r>
              <a:rPr lang="en-US" sz="1400" dirty="0"/>
              <a:t>)</a:t>
            </a:r>
          </a:p>
          <a:p>
            <a:r>
              <a:rPr lang="en-US" sz="1400" dirty="0"/>
              <a:t>points(</a:t>
            </a:r>
            <a:r>
              <a:rPr lang="en-US" sz="1400" dirty="0" err="1"/>
              <a:t>akurasi</a:t>
            </a:r>
            <a:r>
              <a:rPr lang="en-US" sz="1400" dirty="0"/>
              <a:t>, </a:t>
            </a:r>
            <a:r>
              <a:rPr lang="en-US" sz="1400" dirty="0" err="1"/>
              <a:t>akurasi</a:t>
            </a:r>
            <a:r>
              <a:rPr lang="en-US" sz="1400" dirty="0"/>
              <a:t>, type="l")</a:t>
            </a:r>
          </a:p>
        </p:txBody>
      </p:sp>
      <p:sp>
        <p:nvSpPr>
          <p:cNvPr id="7" name="Title 1"/>
          <p:cNvSpPr>
            <a:spLocks noGrp="1"/>
          </p:cNvSpPr>
          <p:nvPr>
            <p:ph type="title"/>
          </p:nvPr>
        </p:nvSpPr>
        <p:spPr>
          <a:xfrm>
            <a:off x="1123749" y="-297953"/>
            <a:ext cx="9164053" cy="1325563"/>
          </a:xfrm>
        </p:spPr>
        <p:txBody>
          <a:bodyPr>
            <a:normAutofit/>
          </a:bodyPr>
          <a:lstStyle/>
          <a:p>
            <a:r>
              <a:rPr lang="en-US" sz="2400" dirty="0" err="1"/>
              <a:t>Perbandingan</a:t>
            </a:r>
            <a:r>
              <a:rPr lang="en-US" sz="2400" dirty="0"/>
              <a:t> </a:t>
            </a:r>
            <a:r>
              <a:rPr lang="en-US" sz="2400" dirty="0" err="1"/>
              <a:t>Akurasi</a:t>
            </a:r>
            <a:r>
              <a:rPr lang="en-US" sz="2400" dirty="0"/>
              <a:t> </a:t>
            </a:r>
            <a:r>
              <a:rPr lang="en-US" sz="2400" dirty="0" err="1"/>
              <a:t>Pohon</a:t>
            </a:r>
            <a:r>
              <a:rPr lang="en-US" sz="2400" dirty="0"/>
              <a:t> Tunggal </a:t>
            </a:r>
            <a:r>
              <a:rPr lang="en-US" sz="2400" dirty="0" err="1"/>
              <a:t>dan</a:t>
            </a:r>
            <a:r>
              <a:rPr lang="en-US" sz="2400" dirty="0"/>
              <a:t> Random Forest </a:t>
            </a:r>
          </a:p>
        </p:txBody>
      </p:sp>
    </p:spTree>
    <p:extLst>
      <p:ext uri="{BB962C8B-B14F-4D97-AF65-F5344CB8AC3E}">
        <p14:creationId xmlns:p14="http://schemas.microsoft.com/office/powerpoint/2010/main" val="339851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err="1"/>
              <a:t>Perbandingan</a:t>
            </a:r>
            <a:r>
              <a:rPr lang="en-US" sz="2400" dirty="0"/>
              <a:t> </a:t>
            </a:r>
            <a:r>
              <a:rPr lang="en-US" sz="2400" dirty="0" err="1"/>
              <a:t>Akurasi</a:t>
            </a:r>
            <a:r>
              <a:rPr lang="en-US" sz="2400" dirty="0"/>
              <a:t> </a:t>
            </a:r>
            <a:r>
              <a:rPr lang="en-US" sz="2400" dirty="0" err="1"/>
              <a:t>Pohon</a:t>
            </a:r>
            <a:r>
              <a:rPr lang="en-US" sz="2400" dirty="0"/>
              <a:t> Tunggal </a:t>
            </a:r>
            <a:r>
              <a:rPr lang="en-US" sz="2400" dirty="0" err="1"/>
              <a:t>dan</a:t>
            </a:r>
            <a:r>
              <a:rPr lang="en-US" sz="2400" dirty="0"/>
              <a:t> Random Forest </a:t>
            </a:r>
          </a:p>
        </p:txBody>
      </p:sp>
      <p:sp>
        <p:nvSpPr>
          <p:cNvPr id="3" name="Content Placeholder 2"/>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221</a:t>
            </a:fld>
            <a:endParaRPr lang="en-US"/>
          </a:p>
        </p:txBody>
      </p:sp>
      <p:pic>
        <p:nvPicPr>
          <p:cNvPr id="6" name="Picture 5"/>
          <p:cNvPicPr>
            <a:picLocks noChangeAspect="1"/>
          </p:cNvPicPr>
          <p:nvPr/>
        </p:nvPicPr>
        <p:blipFill>
          <a:blip r:embed="rId2"/>
          <a:stretch>
            <a:fillRect/>
          </a:stretch>
        </p:blipFill>
        <p:spPr>
          <a:xfrm>
            <a:off x="5867589" y="1357311"/>
            <a:ext cx="4762690" cy="5286422"/>
          </a:xfrm>
          <a:prstGeom prst="rect">
            <a:avLst/>
          </a:prstGeom>
        </p:spPr>
      </p:pic>
      <p:pic>
        <p:nvPicPr>
          <p:cNvPr id="7" name="Picture 6"/>
          <p:cNvPicPr>
            <a:picLocks noChangeAspect="1"/>
          </p:cNvPicPr>
          <p:nvPr/>
        </p:nvPicPr>
        <p:blipFill>
          <a:blip r:embed="rId3"/>
          <a:stretch>
            <a:fillRect/>
          </a:stretch>
        </p:blipFill>
        <p:spPr>
          <a:xfrm>
            <a:off x="952501" y="1357312"/>
            <a:ext cx="4762689" cy="5286421"/>
          </a:xfrm>
          <a:prstGeom prst="rect">
            <a:avLst/>
          </a:prstGeom>
        </p:spPr>
      </p:pic>
    </p:spTree>
    <p:extLst>
      <p:ext uri="{BB962C8B-B14F-4D97-AF65-F5344CB8AC3E}">
        <p14:creationId xmlns:p14="http://schemas.microsoft.com/office/powerpoint/2010/main" val="197918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Menggunakan</a:t>
            </a:r>
            <a:r>
              <a:rPr lang="en-US" dirty="0" smtClean="0"/>
              <a:t> </a:t>
            </a:r>
            <a:r>
              <a:rPr lang="en-US" dirty="0" err="1" smtClean="0"/>
              <a:t>confusionMatrix</a:t>
            </a:r>
            <a:endParaRPr lang="en-US" dirty="0"/>
          </a:p>
        </p:txBody>
      </p:sp>
      <p:sp>
        <p:nvSpPr>
          <p:cNvPr id="4" name="Slide Number Placeholder 3"/>
          <p:cNvSpPr>
            <a:spLocks noGrp="1"/>
          </p:cNvSpPr>
          <p:nvPr>
            <p:ph type="sldNum" sz="quarter" idx="12"/>
          </p:nvPr>
        </p:nvSpPr>
        <p:spPr/>
        <p:txBody>
          <a:bodyPr/>
          <a:lstStyle/>
          <a:p>
            <a:fld id="{DE6E0766-789B-42CC-9ACC-6785A4C4F227}" type="slidenum">
              <a:rPr lang="en-US" smtClean="0"/>
              <a:t>222</a:t>
            </a:fld>
            <a:endParaRPr lang="en-US"/>
          </a:p>
        </p:txBody>
      </p:sp>
      <p:sp>
        <p:nvSpPr>
          <p:cNvPr id="5" name="Rectangle 4"/>
          <p:cNvSpPr/>
          <p:nvPr/>
        </p:nvSpPr>
        <p:spPr>
          <a:xfrm>
            <a:off x="1046747" y="1377004"/>
            <a:ext cx="8382000" cy="5047536"/>
          </a:xfrm>
          <a:prstGeom prst="rect">
            <a:avLst/>
          </a:prstGeom>
        </p:spPr>
        <p:txBody>
          <a:bodyPr wrap="square">
            <a:spAutoFit/>
          </a:bodyPr>
          <a:lstStyle/>
          <a:p>
            <a:r>
              <a:rPr lang="en-US" sz="1400" dirty="0"/>
              <a:t>for(</a:t>
            </a:r>
            <a:r>
              <a:rPr lang="en-US" sz="1400" dirty="0" err="1"/>
              <a:t>i</a:t>
            </a:r>
            <a:r>
              <a:rPr lang="en-US" sz="1400" dirty="0"/>
              <a:t> in 1:100){</a:t>
            </a:r>
          </a:p>
          <a:p>
            <a:r>
              <a:rPr lang="en-US" sz="1400" dirty="0" err="1"/>
              <a:t>acak</a:t>
            </a:r>
            <a:r>
              <a:rPr lang="en-US" sz="1400" dirty="0"/>
              <a:t> &lt;- sample(1:nrow(</a:t>
            </a:r>
            <a:r>
              <a:rPr lang="en-US" sz="1400" dirty="0" err="1"/>
              <a:t>bankloan</a:t>
            </a:r>
            <a:r>
              <a:rPr lang="en-US" sz="1400" dirty="0"/>
              <a:t>), 450, replace=FALSE)</a:t>
            </a:r>
          </a:p>
          <a:p>
            <a:r>
              <a:rPr lang="en-US" sz="1400" dirty="0" err="1"/>
              <a:t>bankloan.training</a:t>
            </a:r>
            <a:r>
              <a:rPr lang="en-US" sz="1400" dirty="0"/>
              <a:t> &lt;- </a:t>
            </a:r>
            <a:r>
              <a:rPr lang="en-US" sz="1400" dirty="0" err="1"/>
              <a:t>bankloan</a:t>
            </a:r>
            <a:r>
              <a:rPr lang="en-US" sz="1400" dirty="0"/>
              <a:t>[</a:t>
            </a:r>
            <a:r>
              <a:rPr lang="en-US" sz="1400" dirty="0" err="1"/>
              <a:t>acak</a:t>
            </a:r>
            <a:r>
              <a:rPr lang="en-US" sz="1400" dirty="0"/>
              <a:t>,]</a:t>
            </a:r>
          </a:p>
          <a:p>
            <a:r>
              <a:rPr lang="en-US" sz="1400" dirty="0" err="1"/>
              <a:t>bankloan.testing</a:t>
            </a:r>
            <a:r>
              <a:rPr lang="en-US" sz="1400" dirty="0"/>
              <a:t> &lt;- </a:t>
            </a:r>
            <a:r>
              <a:rPr lang="en-US" sz="1400" dirty="0" err="1"/>
              <a:t>bankloan</a:t>
            </a:r>
            <a:r>
              <a:rPr lang="en-US" sz="1400" dirty="0"/>
              <a:t>[-</a:t>
            </a:r>
            <a:r>
              <a:rPr lang="en-US" sz="1400" dirty="0" err="1"/>
              <a:t>acak</a:t>
            </a:r>
            <a:r>
              <a:rPr lang="en-US" sz="1400" dirty="0" smtClean="0"/>
              <a:t>,]</a:t>
            </a:r>
            <a:endParaRPr lang="en-US" sz="1400" dirty="0"/>
          </a:p>
          <a:p>
            <a:r>
              <a:rPr lang="en-US" sz="1400" dirty="0" err="1"/>
              <a:t>model.pohon</a:t>
            </a:r>
            <a:r>
              <a:rPr lang="en-US" sz="1400" dirty="0"/>
              <a:t> &lt;- </a:t>
            </a:r>
            <a:r>
              <a:rPr lang="en-US" sz="1400" dirty="0" err="1">
                <a:solidFill>
                  <a:srgbClr val="00B0F0"/>
                </a:solidFill>
              </a:rPr>
              <a:t>rpart</a:t>
            </a:r>
            <a:r>
              <a:rPr lang="en-US" sz="1400" dirty="0"/>
              <a:t>(</a:t>
            </a:r>
            <a:r>
              <a:rPr lang="en-US" sz="1400" dirty="0" err="1"/>
              <a:t>as.factor</a:t>
            </a:r>
            <a:r>
              <a:rPr lang="en-US" sz="1400" dirty="0"/>
              <a:t>(default) ~ age + </a:t>
            </a:r>
            <a:r>
              <a:rPr lang="en-US" sz="1400" dirty="0" err="1"/>
              <a:t>ed</a:t>
            </a:r>
            <a:r>
              <a:rPr lang="en-US" sz="1400" dirty="0"/>
              <a:t> + employ + address</a:t>
            </a:r>
          </a:p>
          <a:p>
            <a:r>
              <a:rPr lang="en-US" sz="1400" dirty="0"/>
              <a:t>                     + income + </a:t>
            </a:r>
            <a:r>
              <a:rPr lang="en-US" sz="1400" dirty="0" err="1"/>
              <a:t>debtinc</a:t>
            </a:r>
            <a:r>
              <a:rPr lang="en-US" sz="1400" dirty="0"/>
              <a:t> + </a:t>
            </a:r>
            <a:r>
              <a:rPr lang="en-US" sz="1400" dirty="0" err="1"/>
              <a:t>creddebt</a:t>
            </a:r>
            <a:r>
              <a:rPr lang="en-US" sz="1400" dirty="0"/>
              <a:t> + </a:t>
            </a:r>
            <a:r>
              <a:rPr lang="en-US" sz="1400" dirty="0" err="1"/>
              <a:t>othdebt</a:t>
            </a:r>
            <a:r>
              <a:rPr lang="en-US" sz="1400" dirty="0"/>
              <a:t>,</a:t>
            </a:r>
          </a:p>
          <a:p>
            <a:r>
              <a:rPr lang="en-US" sz="1400" dirty="0"/>
              <a:t>                     data=</a:t>
            </a:r>
            <a:r>
              <a:rPr lang="en-US" sz="1400" dirty="0" err="1"/>
              <a:t>bankloan.training</a:t>
            </a:r>
            <a:r>
              <a:rPr lang="en-US" sz="1400" dirty="0"/>
              <a:t>)</a:t>
            </a:r>
          </a:p>
          <a:p>
            <a:r>
              <a:rPr lang="en-US" sz="1400" dirty="0" err="1"/>
              <a:t>prob.prediksi</a:t>
            </a:r>
            <a:r>
              <a:rPr lang="en-US" sz="1400" dirty="0"/>
              <a:t> &lt;- predict(</a:t>
            </a:r>
            <a:r>
              <a:rPr lang="en-US" sz="1400" dirty="0" err="1"/>
              <a:t>model.pohon</a:t>
            </a:r>
            <a:r>
              <a:rPr lang="en-US" sz="1400" dirty="0"/>
              <a:t>, </a:t>
            </a:r>
            <a:r>
              <a:rPr lang="en-US" sz="1400" dirty="0" err="1"/>
              <a:t>bankloan.testing</a:t>
            </a:r>
            <a:r>
              <a:rPr lang="en-US" sz="1400" dirty="0"/>
              <a:t>)</a:t>
            </a:r>
          </a:p>
          <a:p>
            <a:r>
              <a:rPr lang="en-US" sz="1400" dirty="0" err="1"/>
              <a:t>prediksi</a:t>
            </a:r>
            <a:r>
              <a:rPr lang="en-US" sz="1400" dirty="0"/>
              <a:t> &lt;- </a:t>
            </a:r>
            <a:r>
              <a:rPr lang="en-US" sz="1400" dirty="0" err="1"/>
              <a:t>ifelse</a:t>
            </a:r>
            <a:r>
              <a:rPr lang="en-US" sz="1400" dirty="0"/>
              <a:t>(</a:t>
            </a:r>
            <a:r>
              <a:rPr lang="en-US" sz="1400" dirty="0" err="1"/>
              <a:t>prob.prediksi</a:t>
            </a:r>
            <a:r>
              <a:rPr lang="en-US" sz="1400" dirty="0"/>
              <a:t>[,2] &gt; 0.5, 1, 0</a:t>
            </a:r>
            <a:r>
              <a:rPr lang="en-US" sz="1400" dirty="0" smtClean="0"/>
              <a:t>)</a:t>
            </a:r>
            <a:endParaRPr lang="en-US" sz="1400" dirty="0"/>
          </a:p>
          <a:p>
            <a:r>
              <a:rPr lang="en-US" sz="1400" dirty="0" err="1"/>
              <a:t>c</a:t>
            </a:r>
            <a:r>
              <a:rPr lang="en-US" sz="1400" dirty="0" err="1" smtClean="0"/>
              <a:t>onfusi</a:t>
            </a:r>
            <a:r>
              <a:rPr lang="en-US" sz="1400" dirty="0" smtClean="0"/>
              <a:t>&lt;-</a:t>
            </a:r>
            <a:r>
              <a:rPr lang="en-US" sz="1400" dirty="0" err="1" smtClean="0"/>
              <a:t>confusionMatrix</a:t>
            </a:r>
            <a:r>
              <a:rPr lang="en-US" sz="1400" dirty="0" smtClean="0"/>
              <a:t>(</a:t>
            </a:r>
            <a:r>
              <a:rPr lang="en-US" sz="1400" dirty="0" err="1" smtClean="0"/>
              <a:t>prediksi</a:t>
            </a:r>
            <a:r>
              <a:rPr lang="en-US" sz="1400" dirty="0" smtClean="0"/>
              <a:t>, </a:t>
            </a:r>
            <a:r>
              <a:rPr lang="en-US" sz="1400" dirty="0" err="1" smtClean="0"/>
              <a:t>as.factor</a:t>
            </a:r>
            <a:r>
              <a:rPr lang="en-US" sz="1400" dirty="0" smtClean="0"/>
              <a:t>(</a:t>
            </a:r>
            <a:r>
              <a:rPr lang="en-US" sz="1400" dirty="0" err="1" smtClean="0"/>
              <a:t>bankloan</a:t>
            </a:r>
            <a:r>
              <a:rPr lang="en-US" sz="1400" dirty="0" err="1" smtClean="0"/>
              <a:t>.testing$default</a:t>
            </a:r>
            <a:r>
              <a:rPr lang="en-US" sz="1400" dirty="0" smtClean="0"/>
              <a:t>))</a:t>
            </a:r>
          </a:p>
          <a:p>
            <a:r>
              <a:rPr lang="en-US" sz="1400" dirty="0"/>
              <a:t>o</a:t>
            </a:r>
            <a:r>
              <a:rPr lang="en-US" sz="1400" dirty="0" smtClean="0"/>
              <a:t>verall&lt;-</a:t>
            </a:r>
            <a:r>
              <a:rPr lang="en-US" sz="1400" dirty="0" err="1" smtClean="0"/>
              <a:t>data.frame</a:t>
            </a:r>
            <a:r>
              <a:rPr lang="en-US" sz="1400" dirty="0" smtClean="0"/>
              <a:t>(</a:t>
            </a:r>
            <a:r>
              <a:rPr lang="en-US" sz="1400" dirty="0" err="1" smtClean="0"/>
              <a:t>confusi$overall</a:t>
            </a:r>
            <a:r>
              <a:rPr lang="en-US" sz="1400" dirty="0" smtClean="0"/>
              <a:t>)</a:t>
            </a:r>
          </a:p>
          <a:p>
            <a:r>
              <a:rPr lang="en-US" sz="1400" dirty="0" err="1"/>
              <a:t>a</a:t>
            </a:r>
            <a:r>
              <a:rPr lang="en-US" sz="1400" dirty="0" err="1" smtClean="0"/>
              <a:t>kurasi</a:t>
            </a:r>
            <a:r>
              <a:rPr lang="en-US" sz="1400" dirty="0" smtClean="0"/>
              <a:t>[</a:t>
            </a:r>
            <a:r>
              <a:rPr lang="en-US" sz="1400" dirty="0" err="1" smtClean="0"/>
              <a:t>i</a:t>
            </a:r>
            <a:r>
              <a:rPr lang="en-US" sz="1400" dirty="0" smtClean="0"/>
              <a:t>]&lt;-overall[1,]*100</a:t>
            </a:r>
            <a:endParaRPr lang="en-US" sz="1400" dirty="0"/>
          </a:p>
          <a:p>
            <a:r>
              <a:rPr lang="en-US" sz="1400" dirty="0" err="1"/>
              <a:t>model.forest</a:t>
            </a:r>
            <a:r>
              <a:rPr lang="en-US" sz="1400" dirty="0"/>
              <a:t> &lt;- </a:t>
            </a:r>
            <a:r>
              <a:rPr lang="en-US" sz="1400" dirty="0" err="1">
                <a:solidFill>
                  <a:srgbClr val="00B0F0"/>
                </a:solidFill>
              </a:rPr>
              <a:t>randomForest</a:t>
            </a:r>
            <a:r>
              <a:rPr lang="en-US" sz="1400" dirty="0"/>
              <a:t>(</a:t>
            </a:r>
            <a:r>
              <a:rPr lang="en-US" sz="1400" dirty="0" err="1"/>
              <a:t>as.factor</a:t>
            </a:r>
            <a:r>
              <a:rPr lang="en-US" sz="1400" dirty="0"/>
              <a:t>(default) ~ age + </a:t>
            </a:r>
            <a:r>
              <a:rPr lang="en-US" sz="1400" dirty="0" err="1"/>
              <a:t>ed</a:t>
            </a:r>
            <a:r>
              <a:rPr lang="en-US" sz="1400" dirty="0"/>
              <a:t> + employ + address</a:t>
            </a:r>
          </a:p>
          <a:p>
            <a:r>
              <a:rPr lang="en-US" sz="1400" dirty="0"/>
              <a:t>                             + income + </a:t>
            </a:r>
            <a:r>
              <a:rPr lang="en-US" sz="1400" dirty="0" err="1"/>
              <a:t>debtinc</a:t>
            </a:r>
            <a:r>
              <a:rPr lang="en-US" sz="1400" dirty="0"/>
              <a:t> + </a:t>
            </a:r>
            <a:r>
              <a:rPr lang="en-US" sz="1400" dirty="0" err="1"/>
              <a:t>creddebt</a:t>
            </a:r>
            <a:r>
              <a:rPr lang="en-US" sz="1400" dirty="0"/>
              <a:t> + </a:t>
            </a:r>
            <a:r>
              <a:rPr lang="en-US" sz="1400" dirty="0" err="1"/>
              <a:t>othdebt</a:t>
            </a:r>
            <a:r>
              <a:rPr lang="en-US" sz="1400" dirty="0"/>
              <a:t>,</a:t>
            </a:r>
          </a:p>
          <a:p>
            <a:r>
              <a:rPr lang="en-US" sz="1400" dirty="0"/>
              <a:t>                             data=</a:t>
            </a:r>
            <a:r>
              <a:rPr lang="en-US" sz="1400" dirty="0" err="1"/>
              <a:t>bankloan.training</a:t>
            </a:r>
            <a:r>
              <a:rPr lang="en-US" sz="1400" dirty="0"/>
              <a:t>, importance=TRUE, </a:t>
            </a:r>
            <a:r>
              <a:rPr lang="en-US" sz="1400" dirty="0" err="1"/>
              <a:t>ntree</a:t>
            </a:r>
            <a:r>
              <a:rPr lang="en-US" sz="1400" dirty="0"/>
              <a:t>=2000, </a:t>
            </a:r>
            <a:r>
              <a:rPr lang="en-US" sz="1400" dirty="0" err="1"/>
              <a:t>mtry</a:t>
            </a:r>
            <a:r>
              <a:rPr lang="en-US" sz="1400" dirty="0"/>
              <a:t>=3)</a:t>
            </a:r>
          </a:p>
          <a:p>
            <a:r>
              <a:rPr lang="en-US" sz="1400" dirty="0" err="1"/>
              <a:t>prediksi.rf</a:t>
            </a:r>
            <a:r>
              <a:rPr lang="en-US" sz="1400" dirty="0"/>
              <a:t> &lt;- predict(</a:t>
            </a:r>
            <a:r>
              <a:rPr lang="en-US" sz="1400" dirty="0" err="1"/>
              <a:t>model.forest</a:t>
            </a:r>
            <a:r>
              <a:rPr lang="en-US" sz="1400" dirty="0"/>
              <a:t>, </a:t>
            </a:r>
            <a:r>
              <a:rPr lang="en-US" sz="1400" dirty="0" err="1"/>
              <a:t>bankloan.testing</a:t>
            </a:r>
            <a:r>
              <a:rPr lang="en-US" sz="1400" dirty="0"/>
              <a:t>)</a:t>
            </a:r>
          </a:p>
          <a:p>
            <a:r>
              <a:rPr lang="en-US" sz="1400" dirty="0" err="1"/>
              <a:t>c</a:t>
            </a:r>
            <a:r>
              <a:rPr lang="en-US" sz="1400" dirty="0" err="1" smtClean="0"/>
              <a:t>onfusi.rf</a:t>
            </a:r>
            <a:r>
              <a:rPr lang="en-US" sz="1400" dirty="0" smtClean="0"/>
              <a:t>&lt;-</a:t>
            </a:r>
            <a:r>
              <a:rPr lang="en-US" sz="1400" dirty="0" err="1" smtClean="0"/>
              <a:t>confusionMatrix</a:t>
            </a:r>
            <a:r>
              <a:rPr lang="en-US" sz="1400" dirty="0" smtClean="0"/>
              <a:t>(</a:t>
            </a:r>
            <a:r>
              <a:rPr lang="en-US" sz="1400" dirty="0" err="1" smtClean="0"/>
              <a:t>prediksi.rf</a:t>
            </a:r>
            <a:r>
              <a:rPr lang="en-US" sz="1400" dirty="0" smtClean="0"/>
              <a:t>, </a:t>
            </a:r>
            <a:r>
              <a:rPr lang="en-US" sz="1400" dirty="0" err="1"/>
              <a:t>as.factor</a:t>
            </a:r>
            <a:r>
              <a:rPr lang="en-US" sz="1400" dirty="0"/>
              <a:t>(</a:t>
            </a:r>
            <a:r>
              <a:rPr lang="en-US" sz="1400" dirty="0" err="1"/>
              <a:t>bankloan.testing$default</a:t>
            </a:r>
            <a:r>
              <a:rPr lang="en-US" sz="1400" dirty="0"/>
              <a:t>))</a:t>
            </a:r>
          </a:p>
          <a:p>
            <a:r>
              <a:rPr lang="en-US" sz="1400" dirty="0" err="1"/>
              <a:t>o</a:t>
            </a:r>
            <a:r>
              <a:rPr lang="en-US" sz="1400" dirty="0" err="1" smtClean="0"/>
              <a:t>verall.rf</a:t>
            </a:r>
            <a:r>
              <a:rPr lang="en-US" sz="1400" dirty="0" smtClean="0"/>
              <a:t>&lt;-</a:t>
            </a:r>
            <a:r>
              <a:rPr lang="en-US" sz="1400" dirty="0" err="1" smtClean="0"/>
              <a:t>data.frame</a:t>
            </a:r>
            <a:r>
              <a:rPr lang="en-US" sz="1400" dirty="0" smtClean="0"/>
              <a:t>(</a:t>
            </a:r>
            <a:r>
              <a:rPr lang="en-US" sz="1400" dirty="0" err="1" smtClean="0"/>
              <a:t>confuse.rf$overall</a:t>
            </a:r>
            <a:r>
              <a:rPr lang="en-US" sz="1400" dirty="0"/>
              <a:t>)</a:t>
            </a:r>
          </a:p>
          <a:p>
            <a:r>
              <a:rPr lang="en-US" sz="1400" dirty="0" err="1"/>
              <a:t>a</a:t>
            </a:r>
            <a:r>
              <a:rPr lang="en-US" sz="1400" dirty="0" err="1" smtClean="0"/>
              <a:t>kurasi.rf</a:t>
            </a:r>
            <a:r>
              <a:rPr lang="en-US" sz="1400" dirty="0" smtClean="0"/>
              <a:t>[</a:t>
            </a:r>
            <a:r>
              <a:rPr lang="en-US" sz="1400" dirty="0" err="1" smtClean="0"/>
              <a:t>i</a:t>
            </a:r>
            <a:r>
              <a:rPr lang="en-US" sz="1400" dirty="0"/>
              <a:t>]&lt;-</a:t>
            </a:r>
            <a:r>
              <a:rPr lang="en-US" sz="1400" smtClean="0"/>
              <a:t>overall.rf[1</a:t>
            </a:r>
            <a:r>
              <a:rPr lang="en-US" sz="1400" dirty="0"/>
              <a:t>,]*100</a:t>
            </a:r>
          </a:p>
          <a:p>
            <a:r>
              <a:rPr lang="en-US" sz="1400" dirty="0" smtClean="0"/>
              <a:t>}</a:t>
            </a:r>
            <a:endParaRPr lang="en-US" sz="1400" dirty="0"/>
          </a:p>
          <a:p>
            <a:r>
              <a:rPr lang="en-US" sz="1400" dirty="0"/>
              <a:t>boxplot(</a:t>
            </a:r>
            <a:r>
              <a:rPr lang="en-US" sz="1400" dirty="0" err="1"/>
              <a:t>cbind</a:t>
            </a:r>
            <a:r>
              <a:rPr lang="en-US" sz="1400" dirty="0"/>
              <a:t>(</a:t>
            </a:r>
            <a:r>
              <a:rPr lang="en-US" sz="1400" dirty="0" err="1"/>
              <a:t>akurasi</a:t>
            </a:r>
            <a:r>
              <a:rPr lang="en-US" sz="1400" dirty="0"/>
              <a:t>, </a:t>
            </a:r>
            <a:r>
              <a:rPr lang="en-US" sz="1400" dirty="0" err="1"/>
              <a:t>akurasi.rf</a:t>
            </a:r>
            <a:r>
              <a:rPr lang="en-US" sz="1400" dirty="0"/>
              <a:t>))</a:t>
            </a:r>
          </a:p>
          <a:p>
            <a:r>
              <a:rPr lang="en-US" sz="1400" dirty="0"/>
              <a:t>plot(</a:t>
            </a:r>
            <a:r>
              <a:rPr lang="en-US" sz="1400" dirty="0" err="1"/>
              <a:t>akurasi</a:t>
            </a:r>
            <a:r>
              <a:rPr lang="en-US" sz="1400" dirty="0"/>
              <a:t>, </a:t>
            </a:r>
            <a:r>
              <a:rPr lang="en-US" sz="1400" dirty="0" err="1"/>
              <a:t>akurasi.rf</a:t>
            </a:r>
            <a:r>
              <a:rPr lang="en-US" sz="1400" dirty="0"/>
              <a:t>)</a:t>
            </a:r>
          </a:p>
          <a:p>
            <a:r>
              <a:rPr lang="en-US" sz="1400" dirty="0"/>
              <a:t>points(</a:t>
            </a:r>
            <a:r>
              <a:rPr lang="en-US" sz="1400" dirty="0" err="1"/>
              <a:t>akurasi</a:t>
            </a:r>
            <a:r>
              <a:rPr lang="en-US" sz="1400" dirty="0"/>
              <a:t>, </a:t>
            </a:r>
            <a:r>
              <a:rPr lang="en-US" sz="1400" dirty="0" err="1"/>
              <a:t>akurasi</a:t>
            </a:r>
            <a:r>
              <a:rPr lang="en-US" sz="1400" dirty="0"/>
              <a:t>, type="l")</a:t>
            </a:r>
          </a:p>
        </p:txBody>
      </p:sp>
    </p:spTree>
    <p:extLst>
      <p:ext uri="{BB962C8B-B14F-4D97-AF65-F5344CB8AC3E}">
        <p14:creationId xmlns:p14="http://schemas.microsoft.com/office/powerpoint/2010/main" val="257035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Features and Advantages</a:t>
            </a:r>
            <a:endParaRPr lang="en-US" dirty="0"/>
          </a:p>
        </p:txBody>
      </p:sp>
      <p:sp>
        <p:nvSpPr>
          <p:cNvPr id="3" name="Content Placeholder 2"/>
          <p:cNvSpPr>
            <a:spLocks noGrp="1"/>
          </p:cNvSpPr>
          <p:nvPr>
            <p:ph idx="1"/>
          </p:nvPr>
        </p:nvSpPr>
        <p:spPr/>
        <p:txBody>
          <a:bodyPr>
            <a:normAutofit/>
          </a:bodyPr>
          <a:lstStyle/>
          <a:p>
            <a:pPr>
              <a:buNone/>
            </a:pPr>
            <a:r>
              <a:rPr lang="en-US" dirty="0" smtClean="0"/>
              <a:t>The advantages of random forest are:</a:t>
            </a:r>
          </a:p>
          <a:p>
            <a:r>
              <a:rPr lang="en-US" dirty="0" smtClean="0"/>
              <a:t>It is one of the most accurate learning algorithms available. For many data sets, it produces a highly accurate classifier.</a:t>
            </a:r>
          </a:p>
          <a:p>
            <a:r>
              <a:rPr lang="en-US" dirty="0" smtClean="0"/>
              <a:t>It runs efficiently on large databases.</a:t>
            </a:r>
          </a:p>
          <a:p>
            <a:r>
              <a:rPr lang="en-US" dirty="0" smtClean="0"/>
              <a:t>It can handle thousands of input variables without variable deletion.</a:t>
            </a:r>
          </a:p>
          <a:p>
            <a:r>
              <a:rPr lang="en-US" dirty="0" smtClean="0"/>
              <a:t>It gives estimates of what variables are important in the classification.</a:t>
            </a:r>
          </a:p>
        </p:txBody>
      </p:sp>
      <p:sp>
        <p:nvSpPr>
          <p:cNvPr id="5" name="Slide Number Placeholder 4"/>
          <p:cNvSpPr>
            <a:spLocks noGrp="1"/>
          </p:cNvSpPr>
          <p:nvPr>
            <p:ph type="sldNum" sz="quarter" idx="12"/>
          </p:nvPr>
        </p:nvSpPr>
        <p:spPr/>
        <p:txBody>
          <a:bodyPr/>
          <a:lstStyle/>
          <a:p>
            <a:fld id="{FA84F1FF-EA00-4DFC-8ABA-92BCB195DC3B}" type="slidenum">
              <a:rPr lang="id-ID" smtClean="0"/>
              <a:t>223</a:t>
            </a:fld>
            <a:endParaRPr lang="id-ID" dirty="0"/>
          </a:p>
        </p:txBody>
      </p:sp>
    </p:spTree>
    <p:extLst>
      <p:ext uri="{BB962C8B-B14F-4D97-AF65-F5344CB8AC3E}">
        <p14:creationId xmlns:p14="http://schemas.microsoft.com/office/powerpoint/2010/main" val="732089663"/>
      </p:ext>
    </p:extLst>
  </p:cSld>
  <p:clrMapOvr>
    <a:masterClrMapping/>
  </p:clrMapOvr>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Disadvantages</a:t>
            </a:r>
            <a:endParaRPr lang="en-US" dirty="0"/>
          </a:p>
        </p:txBody>
      </p:sp>
      <p:sp>
        <p:nvSpPr>
          <p:cNvPr id="3" name="Content Placeholder 2"/>
          <p:cNvSpPr>
            <a:spLocks noGrp="1"/>
          </p:cNvSpPr>
          <p:nvPr>
            <p:ph idx="1"/>
          </p:nvPr>
        </p:nvSpPr>
        <p:spPr/>
        <p:txBody>
          <a:bodyPr/>
          <a:lstStyle/>
          <a:p>
            <a:r>
              <a:rPr lang="en-US" dirty="0" smtClean="0"/>
              <a:t>Random forests have been observed to </a:t>
            </a:r>
            <a:r>
              <a:rPr lang="en-US" dirty="0" err="1" smtClean="0"/>
              <a:t>overfit</a:t>
            </a:r>
            <a:r>
              <a:rPr lang="en-US" dirty="0" smtClean="0"/>
              <a:t> for some datasets with noisy classification/regression tasks.</a:t>
            </a:r>
            <a:endParaRPr lang="en-US" baseline="30000" dirty="0" smtClean="0"/>
          </a:p>
          <a:p>
            <a:r>
              <a:rPr lang="en-US" dirty="0" smtClean="0"/>
              <a:t>For data including categorical variables with different number of levels, random forests are biased in favor of those attributes with more levels. Therefore, the variable importance scores from random forest are not reliable for this type of data.</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224</a:t>
            </a:fld>
            <a:endParaRPr lang="id-ID" dirty="0"/>
          </a:p>
        </p:txBody>
      </p:sp>
    </p:spTree>
    <p:extLst>
      <p:ext uri="{BB962C8B-B14F-4D97-AF65-F5344CB8AC3E}">
        <p14:creationId xmlns:p14="http://schemas.microsoft.com/office/powerpoint/2010/main" val="399366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RM - Additional information</a:t>
            </a:r>
            <a:endParaRPr lang="en-US" dirty="0"/>
          </a:p>
        </p:txBody>
      </p:sp>
      <p:sp>
        <p:nvSpPr>
          <p:cNvPr id="3" name="Content Placeholder 2"/>
          <p:cNvSpPr>
            <a:spLocks noGrp="1"/>
          </p:cNvSpPr>
          <p:nvPr>
            <p:ph idx="1"/>
          </p:nvPr>
        </p:nvSpPr>
        <p:spPr/>
        <p:txBody>
          <a:bodyPr>
            <a:normAutofit/>
          </a:bodyPr>
          <a:lstStyle/>
          <a:p>
            <a:pPr>
              <a:buNone/>
            </a:pPr>
            <a:r>
              <a:rPr lang="en-US" dirty="0" smtClean="0"/>
              <a:t>Estimating the test error:</a:t>
            </a:r>
          </a:p>
          <a:p>
            <a:r>
              <a:rPr lang="en-US" dirty="0" smtClean="0"/>
              <a:t>While growing forest, estimate test error from training samples</a:t>
            </a:r>
          </a:p>
          <a:p>
            <a:r>
              <a:rPr lang="en-US" dirty="0" smtClean="0"/>
              <a:t>For each tree grown, 33-36% of samples are not selected in bootstrap, called out of bootstrap (OOB) samples</a:t>
            </a:r>
          </a:p>
          <a:p>
            <a:r>
              <a:rPr lang="en-US" dirty="0" smtClean="0"/>
              <a:t>Using OOB samples as input to the corresponding tree, predictions are made as if they were novel test samples</a:t>
            </a:r>
          </a:p>
          <a:p>
            <a:r>
              <a:rPr lang="en-US" dirty="0" smtClean="0"/>
              <a:t>Through book-keeping, majority vote (classification), average (regression) is computed for all OOB samples from all trees.</a:t>
            </a:r>
          </a:p>
          <a:p>
            <a:r>
              <a:rPr lang="en-US" dirty="0" smtClean="0"/>
              <a:t>Such estimated test error is very accurate in practice, with reasonable N</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225</a:t>
            </a:fld>
            <a:endParaRPr lang="id-ID" dirty="0"/>
          </a:p>
        </p:txBody>
      </p:sp>
    </p:spTree>
    <p:extLst>
      <p:ext uri="{BB962C8B-B14F-4D97-AF65-F5344CB8AC3E}">
        <p14:creationId xmlns:p14="http://schemas.microsoft.com/office/powerpoint/2010/main" val="238031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Conclusions &amp; summary:</a:t>
            </a:r>
            <a:endParaRPr lang="en-US" dirty="0"/>
          </a:p>
        </p:txBody>
      </p:sp>
      <p:sp>
        <p:nvSpPr>
          <p:cNvPr id="3" name="Content Placeholder 2"/>
          <p:cNvSpPr>
            <a:spLocks noGrp="1"/>
          </p:cNvSpPr>
          <p:nvPr>
            <p:ph idx="1"/>
          </p:nvPr>
        </p:nvSpPr>
        <p:spPr/>
        <p:txBody>
          <a:bodyPr>
            <a:normAutofit/>
          </a:bodyPr>
          <a:lstStyle/>
          <a:p>
            <a:r>
              <a:rPr lang="en-US" dirty="0"/>
              <a:t>Fast </a:t>
            </a:r>
            <a:r>
              <a:rPr lang="en-US" dirty="0" err="1"/>
              <a:t>fast</a:t>
            </a:r>
            <a:r>
              <a:rPr lang="en-US" dirty="0"/>
              <a:t> </a:t>
            </a:r>
            <a:r>
              <a:rPr lang="en-US" dirty="0" err="1"/>
              <a:t>fast</a:t>
            </a:r>
            <a:r>
              <a:rPr lang="en-US" dirty="0"/>
              <a:t>!</a:t>
            </a:r>
          </a:p>
          <a:p>
            <a:pPr lvl="1"/>
            <a:r>
              <a:rPr lang="en-US" sz="2000" dirty="0"/>
              <a:t>RF is fast to build. Even faster to predict!</a:t>
            </a:r>
          </a:p>
          <a:p>
            <a:pPr lvl="1"/>
            <a:r>
              <a:rPr lang="en-US" sz="2000" dirty="0"/>
              <a:t>Practically speaking, not requiring cross-validation alone for model selection significantly speeds training by 10x-100x or more.</a:t>
            </a:r>
          </a:p>
          <a:p>
            <a:pPr lvl="1"/>
            <a:r>
              <a:rPr lang="en-US" sz="2000" dirty="0"/>
              <a:t>Fully parallelizable … to go even faster!</a:t>
            </a:r>
          </a:p>
          <a:p>
            <a:r>
              <a:rPr lang="en-US" dirty="0"/>
              <a:t>Provide information for predictor selection from large number of candidates</a:t>
            </a:r>
          </a:p>
          <a:p>
            <a:r>
              <a:rPr lang="en-US" dirty="0"/>
              <a:t>Ability to handle data without preprocessing</a:t>
            </a:r>
          </a:p>
          <a:p>
            <a:pPr lvl="1"/>
            <a:r>
              <a:rPr lang="en-US" sz="1800" dirty="0"/>
              <a:t>data does not need to be rescaled, transformed, or modified</a:t>
            </a:r>
          </a:p>
          <a:p>
            <a:pPr lvl="1"/>
            <a:r>
              <a:rPr lang="en-US" sz="1800" dirty="0"/>
              <a:t>resistant to outliers</a:t>
            </a:r>
          </a:p>
          <a:p>
            <a:pPr lvl="1"/>
            <a:r>
              <a:rPr lang="en-US" sz="1800" dirty="0"/>
              <a:t>automatic handling of missing values</a:t>
            </a:r>
          </a:p>
        </p:txBody>
      </p:sp>
      <p:sp>
        <p:nvSpPr>
          <p:cNvPr id="5" name="Slide Number Placeholder 4"/>
          <p:cNvSpPr>
            <a:spLocks noGrp="1"/>
          </p:cNvSpPr>
          <p:nvPr>
            <p:ph type="sldNum" sz="quarter" idx="12"/>
          </p:nvPr>
        </p:nvSpPr>
        <p:spPr/>
        <p:txBody>
          <a:bodyPr/>
          <a:lstStyle/>
          <a:p>
            <a:fld id="{FA84F1FF-EA00-4DFC-8ABA-92BCB195DC3B}" type="slidenum">
              <a:rPr lang="id-ID" smtClean="0"/>
              <a:t>226</a:t>
            </a:fld>
            <a:endParaRPr lang="id-ID" dirty="0"/>
          </a:p>
        </p:txBody>
      </p:sp>
    </p:spTree>
    <p:extLst>
      <p:ext uri="{BB962C8B-B14F-4D97-AF65-F5344CB8AC3E}">
        <p14:creationId xmlns:p14="http://schemas.microsoft.com/office/powerpoint/2010/main" val="406558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TERIMA KASIH</a:t>
            </a:r>
            <a:endParaRPr lang="en-US"/>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DE6E0766-789B-42CC-9ACC-6785A4C4F227}" type="slidenum">
              <a:rPr lang="en-US" smtClean="0"/>
              <a:t>227</a:t>
            </a:fld>
            <a:endParaRPr lang="en-US"/>
          </a:p>
        </p:txBody>
      </p:sp>
    </p:spTree>
    <p:extLst>
      <p:ext uri="{BB962C8B-B14F-4D97-AF65-F5344CB8AC3E}">
        <p14:creationId xmlns:p14="http://schemas.microsoft.com/office/powerpoint/2010/main" val="81350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3378" name="Rectangle 2"/>
          <p:cNvSpPr>
            <a:spLocks noGrp="1" noChangeArrowheads="1"/>
          </p:cNvSpPr>
          <p:nvPr>
            <p:ph type="title"/>
          </p:nvPr>
        </p:nvSpPr>
        <p:spPr/>
        <p:txBody>
          <a:bodyPr>
            <a:normAutofit/>
          </a:bodyPr>
          <a:lstStyle/>
          <a:p>
            <a:r>
              <a:rPr lang="en-US" altLang="zh-CN">
                <a:ea typeface="宋体" pitchFamily="2" charset="-122"/>
              </a:rPr>
              <a:t>SMC versus Jaccard: Example</a:t>
            </a:r>
          </a:p>
        </p:txBody>
      </p:sp>
      <p:sp>
        <p:nvSpPr>
          <p:cNvPr id="1893379" name="Rectangle 3"/>
          <p:cNvSpPr>
            <a:spLocks noGrp="1" noChangeArrowheads="1"/>
          </p:cNvSpPr>
          <p:nvPr>
            <p:ph idx="1"/>
          </p:nvPr>
        </p:nvSpPr>
        <p:spPr/>
        <p:txBody>
          <a:bodyPr>
            <a:normAutofit/>
          </a:bodyPr>
          <a:lstStyle/>
          <a:p>
            <a:pPr marL="533400" indent="-533400">
              <a:buNone/>
            </a:pPr>
            <a:r>
              <a:rPr lang="en-US" altLang="zh-CN" sz="2400" i="1" dirty="0">
                <a:ea typeface="宋体" pitchFamily="2" charset="-122"/>
                <a:cs typeface="Times New Roman" pitchFamily="18" charset="0"/>
              </a:rPr>
              <a:t>p</a:t>
            </a:r>
            <a:r>
              <a:rPr lang="en-US" altLang="zh-CN" sz="2400" dirty="0">
                <a:ea typeface="宋体" pitchFamily="2" charset="-122"/>
                <a:cs typeface="Times New Roman" pitchFamily="18" charset="0"/>
              </a:rPr>
              <a:t> =  1 0 0 0 0 0 0 0 0 0    	</a:t>
            </a:r>
            <a:r>
              <a:rPr lang="en-US" altLang="zh-CN" sz="2400" i="1" dirty="0">
                <a:ea typeface="宋体" pitchFamily="2" charset="-122"/>
                <a:cs typeface="Times New Roman" pitchFamily="18" charset="0"/>
              </a:rPr>
              <a:t>	</a:t>
            </a:r>
            <a:endParaRPr lang="en-US" altLang="zh-CN" sz="2400" dirty="0">
              <a:ea typeface="宋体" pitchFamily="2" charset="-122"/>
              <a:cs typeface="Times New Roman" pitchFamily="18" charset="0"/>
            </a:endParaRPr>
          </a:p>
          <a:p>
            <a:pPr marL="533400" indent="-533400">
              <a:buNone/>
            </a:pPr>
            <a:r>
              <a:rPr lang="en-US" altLang="zh-CN" sz="2400" i="1" dirty="0">
                <a:ea typeface="宋体" pitchFamily="2" charset="-122"/>
                <a:cs typeface="Times New Roman" pitchFamily="18" charset="0"/>
              </a:rPr>
              <a:t>q</a:t>
            </a:r>
            <a:r>
              <a:rPr lang="en-US" altLang="zh-CN" sz="2400" dirty="0">
                <a:ea typeface="宋体" pitchFamily="2" charset="-122"/>
                <a:cs typeface="Times New Roman" pitchFamily="18" charset="0"/>
              </a:rPr>
              <a:t> =  0 0 0 0 0 0 1 0 0 1</a:t>
            </a:r>
            <a:r>
              <a:rPr lang="en-US" altLang="zh-CN" sz="2400" i="1" dirty="0">
                <a:ea typeface="宋体" pitchFamily="2" charset="-122"/>
                <a:cs typeface="Times New Roman" pitchFamily="18" charset="0"/>
              </a:rPr>
              <a:t> </a:t>
            </a:r>
          </a:p>
          <a:p>
            <a:pPr marL="533400" indent="-533400">
              <a:buNone/>
            </a:pPr>
            <a:r>
              <a:rPr lang="en-US" altLang="zh-CN" sz="1800" dirty="0">
                <a:latin typeface="CMMI10" pitchFamily="34" charset="0"/>
                <a:ea typeface="宋体" pitchFamily="2" charset="-122"/>
                <a:cs typeface="Times New Roman" pitchFamily="18" charset="0"/>
              </a:rPr>
              <a:t>M</a:t>
            </a:r>
            <a:r>
              <a:rPr lang="en-US" altLang="zh-CN" sz="1800" baseline="-25000" dirty="0">
                <a:latin typeface="CMR7" charset="0"/>
                <a:ea typeface="宋体" pitchFamily="2" charset="-122"/>
                <a:cs typeface="Times New Roman" pitchFamily="18" charset="0"/>
              </a:rPr>
              <a:t>01</a:t>
            </a:r>
            <a:r>
              <a:rPr lang="en-US" altLang="zh-CN" sz="1800" dirty="0">
                <a:latin typeface="CMR7" charset="0"/>
                <a:ea typeface="宋体" pitchFamily="2" charset="-122"/>
                <a:cs typeface="Times New Roman" pitchFamily="18" charset="0"/>
              </a:rPr>
              <a:t> </a:t>
            </a:r>
            <a:r>
              <a:rPr lang="en-US" altLang="zh-CN" sz="1800" dirty="0">
                <a:latin typeface="cmr10" pitchFamily="34" charset="0"/>
                <a:ea typeface="宋体" pitchFamily="2" charset="-122"/>
                <a:cs typeface="Times New Roman" pitchFamily="18" charset="0"/>
              </a:rPr>
              <a:t>= 2</a:t>
            </a:r>
          </a:p>
          <a:p>
            <a:pPr marL="533400" indent="-533400">
              <a:buNone/>
            </a:pPr>
            <a:r>
              <a:rPr lang="en-US" altLang="zh-CN" sz="1800" dirty="0">
                <a:latin typeface="CMMI10" pitchFamily="34" charset="0"/>
                <a:ea typeface="宋体" pitchFamily="2" charset="-122"/>
                <a:cs typeface="Times New Roman" pitchFamily="18" charset="0"/>
              </a:rPr>
              <a:t>M</a:t>
            </a:r>
            <a:r>
              <a:rPr lang="en-US" altLang="zh-CN" sz="1800" baseline="-25000" dirty="0">
                <a:latin typeface="CMR7" charset="0"/>
                <a:ea typeface="宋体" pitchFamily="2" charset="-122"/>
                <a:cs typeface="Times New Roman" pitchFamily="18" charset="0"/>
              </a:rPr>
              <a:t>10</a:t>
            </a:r>
            <a:r>
              <a:rPr lang="en-US" altLang="zh-CN" sz="1800" dirty="0">
                <a:latin typeface="CMR7" charset="0"/>
                <a:ea typeface="宋体" pitchFamily="2" charset="-122"/>
                <a:cs typeface="Times New Roman" pitchFamily="18" charset="0"/>
              </a:rPr>
              <a:t> </a:t>
            </a:r>
            <a:r>
              <a:rPr lang="en-US" altLang="zh-CN" sz="1800" dirty="0">
                <a:latin typeface="cmr10" pitchFamily="34" charset="0"/>
                <a:ea typeface="宋体" pitchFamily="2" charset="-122"/>
                <a:cs typeface="Times New Roman" pitchFamily="18" charset="0"/>
              </a:rPr>
              <a:t>= 1</a:t>
            </a:r>
          </a:p>
          <a:p>
            <a:pPr marL="533400" indent="-533400">
              <a:buNone/>
            </a:pPr>
            <a:r>
              <a:rPr lang="en-US" altLang="zh-CN" sz="1800" dirty="0">
                <a:latin typeface="CMMI10" pitchFamily="34" charset="0"/>
                <a:ea typeface="宋体" pitchFamily="2" charset="-122"/>
                <a:cs typeface="Times New Roman" pitchFamily="18" charset="0"/>
              </a:rPr>
              <a:t>M</a:t>
            </a:r>
            <a:r>
              <a:rPr lang="en-US" altLang="zh-CN" sz="1800" baseline="-25000" dirty="0">
                <a:latin typeface="CMR7" charset="0"/>
                <a:ea typeface="宋体" pitchFamily="2" charset="-122"/>
                <a:cs typeface="Times New Roman" pitchFamily="18" charset="0"/>
              </a:rPr>
              <a:t>00</a:t>
            </a:r>
            <a:r>
              <a:rPr lang="en-US" altLang="zh-CN" sz="1800" dirty="0">
                <a:latin typeface="CMR7" charset="0"/>
                <a:ea typeface="宋体" pitchFamily="2" charset="-122"/>
                <a:cs typeface="Times New Roman" pitchFamily="18" charset="0"/>
              </a:rPr>
              <a:t> </a:t>
            </a:r>
            <a:r>
              <a:rPr lang="en-US" altLang="zh-CN" sz="1800" dirty="0">
                <a:latin typeface="cmr10" pitchFamily="34" charset="0"/>
                <a:ea typeface="宋体" pitchFamily="2" charset="-122"/>
                <a:cs typeface="Times New Roman" pitchFamily="18" charset="0"/>
              </a:rPr>
              <a:t>= 7</a:t>
            </a:r>
          </a:p>
          <a:p>
            <a:pPr marL="533400" indent="-533400">
              <a:buNone/>
            </a:pPr>
            <a:r>
              <a:rPr lang="en-US" altLang="zh-CN" sz="1800" dirty="0">
                <a:latin typeface="CMMI10" pitchFamily="34" charset="0"/>
                <a:ea typeface="宋体" pitchFamily="2" charset="-122"/>
                <a:cs typeface="Times New Roman" pitchFamily="18" charset="0"/>
              </a:rPr>
              <a:t>M</a:t>
            </a:r>
            <a:r>
              <a:rPr lang="en-US" altLang="zh-CN" sz="1800" baseline="-25000" dirty="0">
                <a:latin typeface="CMR7" charset="0"/>
                <a:ea typeface="宋体" pitchFamily="2" charset="-122"/>
                <a:cs typeface="Times New Roman" pitchFamily="18" charset="0"/>
              </a:rPr>
              <a:t>11</a:t>
            </a:r>
            <a:r>
              <a:rPr lang="en-US" altLang="zh-CN" sz="1800" dirty="0">
                <a:latin typeface="CMR7" charset="0"/>
                <a:ea typeface="宋体" pitchFamily="2" charset="-122"/>
                <a:cs typeface="Times New Roman" pitchFamily="18" charset="0"/>
              </a:rPr>
              <a:t> </a:t>
            </a:r>
            <a:r>
              <a:rPr lang="en-US" altLang="zh-CN" sz="1800" dirty="0">
                <a:latin typeface="cmr10" pitchFamily="34" charset="0"/>
                <a:ea typeface="宋体" pitchFamily="2" charset="-122"/>
                <a:cs typeface="Times New Roman" pitchFamily="18" charset="0"/>
              </a:rPr>
              <a:t>= </a:t>
            </a:r>
            <a:r>
              <a:rPr lang="en-US" altLang="zh-CN" sz="1800" dirty="0" smtClean="0">
                <a:latin typeface="cmr10" pitchFamily="34" charset="0"/>
                <a:ea typeface="宋体" pitchFamily="2" charset="-122"/>
                <a:cs typeface="Times New Roman" pitchFamily="18" charset="0"/>
              </a:rPr>
              <a:t>0</a:t>
            </a:r>
            <a:endParaRPr lang="en-US" altLang="zh-CN" sz="2400" i="1" dirty="0">
              <a:ea typeface="宋体" pitchFamily="2" charset="-122"/>
              <a:cs typeface="Times New Roman" pitchFamily="18" charset="0"/>
            </a:endParaRPr>
          </a:p>
          <a:p>
            <a:pPr marL="533400" indent="-533400">
              <a:buNone/>
            </a:pPr>
            <a:r>
              <a:rPr lang="en-US" altLang="zh-CN" dirty="0">
                <a:ea typeface="宋体" pitchFamily="2" charset="-122"/>
                <a:cs typeface="Times New Roman" pitchFamily="18" charset="0"/>
              </a:rPr>
              <a:t>SMC = (M</a:t>
            </a:r>
            <a:r>
              <a:rPr lang="en-US" altLang="zh-CN" baseline="-30000" dirty="0">
                <a:ea typeface="宋体" pitchFamily="2" charset="-122"/>
                <a:cs typeface="Times New Roman" pitchFamily="18" charset="0"/>
              </a:rPr>
              <a:t>11</a:t>
            </a:r>
            <a:r>
              <a:rPr lang="en-US" altLang="zh-CN" dirty="0">
                <a:ea typeface="宋体" pitchFamily="2" charset="-122"/>
                <a:cs typeface="Times New Roman" pitchFamily="18" charset="0"/>
              </a:rPr>
              <a:t> + M</a:t>
            </a:r>
            <a:r>
              <a:rPr lang="en-US" altLang="zh-CN" baseline="-30000" dirty="0">
                <a:ea typeface="宋体" pitchFamily="2" charset="-122"/>
                <a:cs typeface="Times New Roman" pitchFamily="18" charset="0"/>
              </a:rPr>
              <a:t>00</a:t>
            </a:r>
            <a:r>
              <a:rPr lang="en-US" altLang="zh-CN" dirty="0">
                <a:ea typeface="宋体" pitchFamily="2" charset="-122"/>
                <a:cs typeface="Times New Roman" pitchFamily="18" charset="0"/>
              </a:rPr>
              <a:t>)/(M</a:t>
            </a:r>
            <a:r>
              <a:rPr lang="en-US" altLang="zh-CN" baseline="-30000" dirty="0">
                <a:ea typeface="宋体" pitchFamily="2" charset="-122"/>
                <a:cs typeface="Times New Roman" pitchFamily="18" charset="0"/>
              </a:rPr>
              <a:t>01</a:t>
            </a:r>
            <a:r>
              <a:rPr lang="en-US" altLang="zh-CN" dirty="0">
                <a:ea typeface="宋体" pitchFamily="2" charset="-122"/>
                <a:cs typeface="Times New Roman" pitchFamily="18" charset="0"/>
              </a:rPr>
              <a:t> + M</a:t>
            </a:r>
            <a:r>
              <a:rPr lang="en-US" altLang="zh-CN" baseline="-30000" dirty="0">
                <a:ea typeface="宋体" pitchFamily="2" charset="-122"/>
                <a:cs typeface="Times New Roman" pitchFamily="18" charset="0"/>
              </a:rPr>
              <a:t>10</a:t>
            </a:r>
            <a:r>
              <a:rPr lang="en-US" altLang="zh-CN" dirty="0">
                <a:ea typeface="宋体" pitchFamily="2" charset="-122"/>
                <a:cs typeface="Times New Roman" pitchFamily="18" charset="0"/>
              </a:rPr>
              <a:t> + M</a:t>
            </a:r>
            <a:r>
              <a:rPr lang="en-US" altLang="zh-CN" baseline="-30000" dirty="0">
                <a:ea typeface="宋体" pitchFamily="2" charset="-122"/>
                <a:cs typeface="Times New Roman" pitchFamily="18" charset="0"/>
              </a:rPr>
              <a:t>11</a:t>
            </a:r>
            <a:r>
              <a:rPr lang="en-US" altLang="zh-CN" dirty="0">
                <a:ea typeface="宋体" pitchFamily="2" charset="-122"/>
                <a:cs typeface="Times New Roman" pitchFamily="18" charset="0"/>
              </a:rPr>
              <a:t> + M</a:t>
            </a:r>
            <a:r>
              <a:rPr lang="en-US" altLang="zh-CN" baseline="-30000" dirty="0">
                <a:ea typeface="宋体" pitchFamily="2" charset="-122"/>
                <a:cs typeface="Times New Roman" pitchFamily="18" charset="0"/>
              </a:rPr>
              <a:t>00</a:t>
            </a:r>
            <a:r>
              <a:rPr lang="en-US" altLang="zh-CN" dirty="0">
                <a:ea typeface="宋体" pitchFamily="2" charset="-122"/>
                <a:cs typeface="Times New Roman" pitchFamily="18" charset="0"/>
              </a:rPr>
              <a:t>) = (0+7) / (2+1+0+7) = 0.7</a:t>
            </a:r>
            <a:r>
              <a:rPr lang="en-US" altLang="zh-CN" sz="2400" dirty="0">
                <a:ea typeface="宋体" pitchFamily="2" charset="-122"/>
                <a:cs typeface="Times New Roman" pitchFamily="18" charset="0"/>
              </a:rPr>
              <a:t> </a:t>
            </a:r>
          </a:p>
          <a:p>
            <a:pPr marL="533400" indent="-533400">
              <a:buNone/>
            </a:pPr>
            <a:endParaRPr lang="en-US" altLang="zh-CN" sz="2400" dirty="0">
              <a:ea typeface="宋体" pitchFamily="2" charset="-122"/>
              <a:cs typeface="Times New Roman" pitchFamily="18" charset="0"/>
            </a:endParaRPr>
          </a:p>
          <a:p>
            <a:pPr marL="533400" indent="-533400">
              <a:buNone/>
            </a:pPr>
            <a:r>
              <a:rPr lang="en-US" altLang="zh-CN" dirty="0">
                <a:ea typeface="宋体" pitchFamily="2" charset="-122"/>
                <a:cs typeface="Times New Roman" pitchFamily="18" charset="0"/>
              </a:rPr>
              <a:t>J = (M</a:t>
            </a:r>
            <a:r>
              <a:rPr lang="en-US" altLang="zh-CN" baseline="-30000" dirty="0">
                <a:ea typeface="宋体" pitchFamily="2" charset="-122"/>
                <a:cs typeface="Times New Roman" pitchFamily="18" charset="0"/>
              </a:rPr>
              <a:t>11</a:t>
            </a:r>
            <a:r>
              <a:rPr lang="en-US" altLang="zh-CN" dirty="0">
                <a:ea typeface="宋体" pitchFamily="2" charset="-122"/>
                <a:cs typeface="Times New Roman" pitchFamily="18" charset="0"/>
              </a:rPr>
              <a:t>) / (M</a:t>
            </a:r>
            <a:r>
              <a:rPr lang="en-US" altLang="zh-CN" baseline="-30000" dirty="0">
                <a:ea typeface="宋体" pitchFamily="2" charset="-122"/>
                <a:cs typeface="Times New Roman" pitchFamily="18" charset="0"/>
              </a:rPr>
              <a:t>01</a:t>
            </a:r>
            <a:r>
              <a:rPr lang="en-US" altLang="zh-CN" dirty="0">
                <a:ea typeface="宋体" pitchFamily="2" charset="-122"/>
                <a:cs typeface="Times New Roman" pitchFamily="18" charset="0"/>
              </a:rPr>
              <a:t> + M</a:t>
            </a:r>
            <a:r>
              <a:rPr lang="en-US" altLang="zh-CN" baseline="-30000" dirty="0">
                <a:ea typeface="宋体" pitchFamily="2" charset="-122"/>
                <a:cs typeface="Times New Roman" pitchFamily="18" charset="0"/>
              </a:rPr>
              <a:t>10</a:t>
            </a:r>
            <a:r>
              <a:rPr lang="en-US" altLang="zh-CN" dirty="0">
                <a:ea typeface="宋体" pitchFamily="2" charset="-122"/>
                <a:cs typeface="Times New Roman" pitchFamily="18" charset="0"/>
              </a:rPr>
              <a:t> + M</a:t>
            </a:r>
            <a:r>
              <a:rPr lang="en-US" altLang="zh-CN" baseline="-30000" dirty="0">
                <a:ea typeface="宋体" pitchFamily="2" charset="-122"/>
                <a:cs typeface="Times New Roman" pitchFamily="18" charset="0"/>
              </a:rPr>
              <a:t>11</a:t>
            </a:r>
            <a:r>
              <a:rPr lang="en-US" altLang="zh-CN" dirty="0">
                <a:ea typeface="宋体" pitchFamily="2" charset="-122"/>
                <a:cs typeface="Times New Roman" pitchFamily="18" charset="0"/>
              </a:rPr>
              <a:t>) = 0 / (2 + 1 + 0) = 0 </a:t>
            </a:r>
          </a:p>
          <a:p>
            <a:pPr marL="533400" indent="-533400">
              <a:buNone/>
            </a:pPr>
            <a:endParaRPr lang="en-US" altLang="zh-CN" sz="2400" i="1" dirty="0">
              <a:ea typeface="宋体" pitchFamily="2" charset="-122"/>
              <a:cs typeface="Times New Roman" pitchFamily="18" charset="0"/>
            </a:endParaRPr>
          </a:p>
        </p:txBody>
      </p:sp>
      <p:sp>
        <p:nvSpPr>
          <p:cNvPr id="4" name="Slide Number Placeholder 3"/>
          <p:cNvSpPr>
            <a:spLocks noGrp="1"/>
          </p:cNvSpPr>
          <p:nvPr>
            <p:ph type="sldNum" sz="quarter" idx="12"/>
          </p:nvPr>
        </p:nvSpPr>
        <p:spPr/>
        <p:txBody>
          <a:bodyPr/>
          <a:lstStyle/>
          <a:p>
            <a:fld id="{12CE6041-532C-4ED4-9F6F-8F761BAC4864}" type="slidenum">
              <a:rPr lang="zh-TW" altLang="en-US"/>
              <a:pPr/>
              <a:t>23</a:t>
            </a:fld>
            <a:endParaRPr lang="en-US" altLang="zh-TW"/>
          </a:p>
        </p:txBody>
      </p:sp>
      <p:sp>
        <p:nvSpPr>
          <p:cNvPr id="5" name="Date Placeholder 3"/>
          <p:cNvSpPr>
            <a:spLocks noGrp="1"/>
          </p:cNvSpPr>
          <p:nvPr>
            <p:ph type="dt" sz="half" idx="10"/>
          </p:nvPr>
        </p:nvSpPr>
        <p:spPr>
          <a:xfrm>
            <a:off x="2510460" y="6356352"/>
            <a:ext cx="3148812" cy="365125"/>
          </a:xfrm>
        </p:spPr>
        <p:txBody>
          <a:bodyPr/>
          <a:lstStyle/>
          <a:p>
            <a:r>
              <a:rPr lang="en-US" dirty="0" err="1" smtClean="0"/>
              <a:t>Departemen</a:t>
            </a:r>
            <a:r>
              <a:rPr lang="en-US" dirty="0" smtClean="0"/>
              <a:t> </a:t>
            </a:r>
            <a:r>
              <a:rPr lang="en-US" dirty="0" err="1" smtClean="0"/>
              <a:t>Statistika</a:t>
            </a:r>
            <a:r>
              <a:rPr lang="en-US" dirty="0" smtClean="0"/>
              <a:t> FMIPA IPB</a:t>
            </a:r>
            <a:endParaRPr lang="id-ID" dirty="0"/>
          </a:p>
        </p:txBody>
      </p:sp>
    </p:spTree>
    <p:extLst>
      <p:ext uri="{BB962C8B-B14F-4D97-AF65-F5344CB8AC3E}">
        <p14:creationId xmlns:p14="http://schemas.microsoft.com/office/powerpoint/2010/main" val="302335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R session: euclidean distance</a:t>
            </a:r>
            <a:endParaRPr lang="nl-BE" dirty="0"/>
          </a:p>
        </p:txBody>
      </p:sp>
      <p:sp>
        <p:nvSpPr>
          <p:cNvPr id="4" name="Rectangle 3"/>
          <p:cNvSpPr/>
          <p:nvPr/>
        </p:nvSpPr>
        <p:spPr>
          <a:xfrm>
            <a:off x="1104900" y="1567854"/>
            <a:ext cx="6629400" cy="2308324"/>
          </a:xfrm>
          <a:prstGeom prst="rect">
            <a:avLst/>
          </a:prstGeom>
        </p:spPr>
        <p:txBody>
          <a:bodyPr wrap="square">
            <a:spAutoFit/>
          </a:bodyPr>
          <a:lstStyle/>
          <a:p>
            <a:r>
              <a:rPr lang="nl-BE" dirty="0"/>
              <a:t>jarak1 &lt;- dist(nasabah20[,-1])</a:t>
            </a:r>
          </a:p>
          <a:p>
            <a:r>
              <a:rPr lang="nl-BE" dirty="0"/>
              <a:t>as.matrix(jarak1)</a:t>
            </a:r>
          </a:p>
          <a:p>
            <a:r>
              <a:rPr lang="nl-BE" dirty="0"/>
              <a:t>jarak2 &lt;- dist(nasabah20[,-1],method="manhattan")</a:t>
            </a:r>
          </a:p>
          <a:p>
            <a:r>
              <a:rPr lang="nl-BE" dirty="0"/>
              <a:t>as.matrix(jarak2)</a:t>
            </a:r>
          </a:p>
          <a:p>
            <a:endParaRPr lang="nl-BE" dirty="0"/>
          </a:p>
          <a:p>
            <a:endParaRPr lang="nl-BE" dirty="0"/>
          </a:p>
          <a:p>
            <a:endParaRPr lang="nl-BE" dirty="0"/>
          </a:p>
          <a:p>
            <a:endParaRPr lang="nl-BE" dirty="0"/>
          </a:p>
        </p:txBody>
      </p:sp>
      <p:sp>
        <p:nvSpPr>
          <p:cNvPr id="5" name="Slide Number Placeholder 4"/>
          <p:cNvSpPr>
            <a:spLocks noGrp="1"/>
          </p:cNvSpPr>
          <p:nvPr>
            <p:ph type="sldNum" sz="quarter" idx="12"/>
          </p:nvPr>
        </p:nvSpPr>
        <p:spPr/>
        <p:txBody>
          <a:bodyPr/>
          <a:lstStyle/>
          <a:p>
            <a:fld id="{4407D08F-66DA-4D21-989E-C8CC3C63FE28}" type="slidenum">
              <a:rPr lang="nl-BE" smtClean="0"/>
              <a:pPr/>
              <a:t>24</a:t>
            </a:fld>
            <a:endParaRPr lang="nl-BE"/>
          </a:p>
        </p:txBody>
      </p:sp>
      <p:pic>
        <p:nvPicPr>
          <p:cNvPr id="48129" name="Picture 1"/>
          <p:cNvPicPr>
            <a:picLocks noChangeAspect="1" noChangeArrowheads="1"/>
          </p:cNvPicPr>
          <p:nvPr/>
        </p:nvPicPr>
        <p:blipFill>
          <a:blip r:embed="rId2" cstate="print"/>
          <a:srcRect/>
          <a:stretch>
            <a:fillRect/>
          </a:stretch>
        </p:blipFill>
        <p:spPr bwMode="auto">
          <a:xfrm>
            <a:off x="4835040" y="3653336"/>
            <a:ext cx="4705350" cy="2543175"/>
          </a:xfrm>
          <a:prstGeom prst="rect">
            <a:avLst/>
          </a:prstGeom>
          <a:noFill/>
          <a:ln w="9525">
            <a:noFill/>
            <a:miter lim="800000"/>
            <a:headEnd/>
            <a:tailEnd/>
          </a:ln>
          <a:effectLst/>
        </p:spPr>
      </p:pic>
      <p:sp>
        <p:nvSpPr>
          <p:cNvPr id="8" name="TextBox 7"/>
          <p:cNvSpPr txBox="1"/>
          <p:nvPr/>
        </p:nvSpPr>
        <p:spPr>
          <a:xfrm>
            <a:off x="1104900" y="3553469"/>
            <a:ext cx="3589444" cy="923330"/>
          </a:xfrm>
          <a:prstGeom prst="rect">
            <a:avLst/>
          </a:prstGeom>
          <a:noFill/>
        </p:spPr>
        <p:txBody>
          <a:bodyPr wrap="none" rtlCol="0">
            <a:spAutoFit/>
          </a:bodyPr>
          <a:lstStyle/>
          <a:p>
            <a:r>
              <a:rPr lang="en-US" dirty="0"/>
              <a:t>Method: "</a:t>
            </a:r>
            <a:r>
              <a:rPr lang="en-US" dirty="0" err="1"/>
              <a:t>euclidean</a:t>
            </a:r>
            <a:r>
              <a:rPr lang="en-US" dirty="0"/>
              <a:t>", "maximum",</a:t>
            </a:r>
          </a:p>
          <a:p>
            <a:r>
              <a:rPr lang="en-US" dirty="0"/>
              <a:t>"</a:t>
            </a:r>
            <a:r>
              <a:rPr lang="en-US" dirty="0" err="1"/>
              <a:t>manhattan</a:t>
            </a:r>
            <a:r>
              <a:rPr lang="en-US" dirty="0"/>
              <a:t>", "</a:t>
            </a:r>
            <a:r>
              <a:rPr lang="en-US" dirty="0" err="1"/>
              <a:t>canberra</a:t>
            </a:r>
            <a:r>
              <a:rPr lang="en-US" dirty="0"/>
              <a:t>", "binary“</a:t>
            </a:r>
          </a:p>
          <a:p>
            <a:r>
              <a:rPr lang="en-US" dirty="0"/>
              <a:t>"</a:t>
            </a:r>
            <a:r>
              <a:rPr lang="en-US" dirty="0" err="1"/>
              <a:t>minkowski</a:t>
            </a:r>
            <a:r>
              <a:rPr lang="en-US" dirty="0"/>
              <a:t>"</a:t>
            </a:r>
          </a:p>
        </p:txBody>
      </p:sp>
    </p:spTree>
    <p:extLst>
      <p:ext uri="{BB962C8B-B14F-4D97-AF65-F5344CB8AC3E}">
        <p14:creationId xmlns:p14="http://schemas.microsoft.com/office/powerpoint/2010/main" val="361759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Pengaruh satuan pengukuran variabel</a:t>
            </a:r>
            <a:endParaRPr lang="nl-BE" dirty="0"/>
          </a:p>
        </p:txBody>
      </p:sp>
      <p:graphicFrame>
        <p:nvGraphicFramePr>
          <p:cNvPr id="5" name="Table 4"/>
          <p:cNvGraphicFramePr>
            <a:graphicFrameLocks noGrp="1"/>
          </p:cNvGraphicFramePr>
          <p:nvPr>
            <p:extLst/>
          </p:nvPr>
        </p:nvGraphicFramePr>
        <p:xfrm>
          <a:off x="2316481" y="1700530"/>
          <a:ext cx="3741418" cy="1828800"/>
        </p:xfrm>
        <a:graphic>
          <a:graphicData uri="http://schemas.openxmlformats.org/drawingml/2006/table">
            <a:tbl>
              <a:tblPr firstRow="1" bandRow="1">
                <a:tableStyleId>{5C22544A-7EE6-4342-B048-85BDC9FD1C3A}</a:tableStyleId>
              </a:tblPr>
              <a:tblGrid>
                <a:gridCol w="831426">
                  <a:extLst>
                    <a:ext uri="{9D8B030D-6E8A-4147-A177-3AD203B41FA5}">
                      <a16:colId xmlns:a16="http://schemas.microsoft.com/office/drawing/2014/main" val="20000"/>
                    </a:ext>
                  </a:extLst>
                </a:gridCol>
                <a:gridCol w="1128364">
                  <a:extLst>
                    <a:ext uri="{9D8B030D-6E8A-4147-A177-3AD203B41FA5}">
                      <a16:colId xmlns:a16="http://schemas.microsoft.com/office/drawing/2014/main" val="20001"/>
                    </a:ext>
                  </a:extLst>
                </a:gridCol>
                <a:gridCol w="981529">
                  <a:extLst>
                    <a:ext uri="{9D8B030D-6E8A-4147-A177-3AD203B41FA5}">
                      <a16:colId xmlns:a16="http://schemas.microsoft.com/office/drawing/2014/main" val="20002"/>
                    </a:ext>
                  </a:extLst>
                </a:gridCol>
                <a:gridCol w="800099">
                  <a:extLst>
                    <a:ext uri="{9D8B030D-6E8A-4147-A177-3AD203B41FA5}">
                      <a16:colId xmlns:a16="http://schemas.microsoft.com/office/drawing/2014/main" val="20003"/>
                    </a:ext>
                  </a:extLst>
                </a:gridCol>
              </a:tblGrid>
              <a:tr h="285750">
                <a:tc>
                  <a:txBody>
                    <a:bodyPr/>
                    <a:lstStyle/>
                    <a:p>
                      <a:r>
                        <a:rPr lang="nl-BE" sz="1600" smtClean="0"/>
                        <a:t>Nama</a:t>
                      </a:r>
                      <a:endParaRPr lang="nl-BE" sz="1600"/>
                    </a:p>
                  </a:txBody>
                  <a:tcPr/>
                </a:tc>
                <a:tc>
                  <a:txBody>
                    <a:bodyPr/>
                    <a:lstStyle/>
                    <a:p>
                      <a:pPr algn="ctr"/>
                      <a:r>
                        <a:rPr lang="nl-BE" sz="1600" err="1" smtClean="0"/>
                        <a:t>Tinggi</a:t>
                      </a:r>
                      <a:r>
                        <a:rPr lang="nl-BE" sz="1600" smtClean="0"/>
                        <a:t> </a:t>
                      </a:r>
                      <a:r>
                        <a:rPr lang="nl-BE" sz="1600" err="1" smtClean="0"/>
                        <a:t>Badan</a:t>
                      </a:r>
                      <a:r>
                        <a:rPr lang="nl-BE" sz="1600" smtClean="0"/>
                        <a:t>(cm)</a:t>
                      </a:r>
                      <a:endParaRPr lang="nl-BE" sz="1600"/>
                    </a:p>
                  </a:txBody>
                  <a:tcPr/>
                </a:tc>
                <a:tc>
                  <a:txBody>
                    <a:bodyPr/>
                    <a:lstStyle/>
                    <a:p>
                      <a:pPr algn="ctr"/>
                      <a:r>
                        <a:rPr lang="nl-BE" sz="1600" err="1" smtClean="0"/>
                        <a:t>Berat</a:t>
                      </a:r>
                      <a:r>
                        <a:rPr lang="nl-BE" sz="1600" smtClean="0"/>
                        <a:t> </a:t>
                      </a:r>
                      <a:r>
                        <a:rPr lang="nl-BE" sz="1600" err="1" smtClean="0"/>
                        <a:t>Badan</a:t>
                      </a:r>
                      <a:endParaRPr lang="nl-BE" sz="1600"/>
                    </a:p>
                  </a:txBody>
                  <a:tcPr/>
                </a:tc>
                <a:tc>
                  <a:txBody>
                    <a:bodyPr/>
                    <a:lstStyle/>
                    <a:p>
                      <a:pPr algn="ctr"/>
                      <a:r>
                        <a:rPr lang="nl-BE" sz="1600" err="1" smtClean="0"/>
                        <a:t>Umur</a:t>
                      </a:r>
                      <a:endParaRPr lang="nl-BE" sz="1600"/>
                    </a:p>
                  </a:txBody>
                  <a:tcPr/>
                </a:tc>
                <a:extLst>
                  <a:ext uri="{0D108BD9-81ED-4DB2-BD59-A6C34878D82A}">
                    <a16:rowId xmlns:a16="http://schemas.microsoft.com/office/drawing/2014/main" val="10000"/>
                  </a:ext>
                </a:extLst>
              </a:tr>
              <a:tr h="285750">
                <a:tc>
                  <a:txBody>
                    <a:bodyPr/>
                    <a:lstStyle/>
                    <a:p>
                      <a:r>
                        <a:rPr lang="nl-BE" sz="1600" smtClean="0"/>
                        <a:t>Ani</a:t>
                      </a:r>
                      <a:endParaRPr lang="nl-BE" sz="1600"/>
                    </a:p>
                  </a:txBody>
                  <a:tcPr/>
                </a:tc>
                <a:tc>
                  <a:txBody>
                    <a:bodyPr/>
                    <a:lstStyle/>
                    <a:p>
                      <a:pPr algn="ctr"/>
                      <a:r>
                        <a:rPr lang="nl-BE" sz="1600" smtClean="0"/>
                        <a:t>160</a:t>
                      </a:r>
                      <a:endParaRPr lang="nl-BE" sz="1600"/>
                    </a:p>
                  </a:txBody>
                  <a:tcPr/>
                </a:tc>
                <a:tc>
                  <a:txBody>
                    <a:bodyPr/>
                    <a:lstStyle/>
                    <a:p>
                      <a:pPr algn="ctr"/>
                      <a:r>
                        <a:rPr lang="nl-BE" sz="1600" smtClean="0"/>
                        <a:t>80</a:t>
                      </a:r>
                      <a:endParaRPr lang="nl-BE" sz="1600"/>
                    </a:p>
                  </a:txBody>
                  <a:tcPr/>
                </a:tc>
                <a:tc>
                  <a:txBody>
                    <a:bodyPr/>
                    <a:lstStyle/>
                    <a:p>
                      <a:pPr algn="ctr"/>
                      <a:r>
                        <a:rPr lang="nl-BE" sz="1600" smtClean="0"/>
                        <a:t>36</a:t>
                      </a:r>
                      <a:endParaRPr lang="nl-BE" sz="1600"/>
                    </a:p>
                  </a:txBody>
                  <a:tcPr/>
                </a:tc>
                <a:extLst>
                  <a:ext uri="{0D108BD9-81ED-4DB2-BD59-A6C34878D82A}">
                    <a16:rowId xmlns:a16="http://schemas.microsoft.com/office/drawing/2014/main" val="10001"/>
                  </a:ext>
                </a:extLst>
              </a:tr>
              <a:tr h="285750">
                <a:tc>
                  <a:txBody>
                    <a:bodyPr/>
                    <a:lstStyle/>
                    <a:p>
                      <a:r>
                        <a:rPr lang="nl-BE" sz="1600" smtClean="0"/>
                        <a:t>Beni</a:t>
                      </a:r>
                      <a:endParaRPr lang="nl-BE" sz="1600"/>
                    </a:p>
                  </a:txBody>
                  <a:tcPr/>
                </a:tc>
                <a:tc>
                  <a:txBody>
                    <a:bodyPr/>
                    <a:lstStyle/>
                    <a:p>
                      <a:pPr algn="ctr"/>
                      <a:r>
                        <a:rPr lang="nl-BE" sz="1600" smtClean="0"/>
                        <a:t>180</a:t>
                      </a:r>
                      <a:endParaRPr lang="nl-BE" sz="1600"/>
                    </a:p>
                  </a:txBody>
                  <a:tcPr/>
                </a:tc>
                <a:tc>
                  <a:txBody>
                    <a:bodyPr/>
                    <a:lstStyle/>
                    <a:p>
                      <a:pPr algn="ctr"/>
                      <a:r>
                        <a:rPr lang="nl-BE" sz="1600" smtClean="0"/>
                        <a:t>70</a:t>
                      </a:r>
                      <a:endParaRPr lang="nl-BE" sz="1600"/>
                    </a:p>
                  </a:txBody>
                  <a:tcPr/>
                </a:tc>
                <a:tc>
                  <a:txBody>
                    <a:bodyPr/>
                    <a:lstStyle/>
                    <a:p>
                      <a:pPr algn="ctr"/>
                      <a:r>
                        <a:rPr lang="nl-BE" sz="1600" smtClean="0"/>
                        <a:t>40</a:t>
                      </a:r>
                      <a:endParaRPr lang="nl-BE" sz="1600"/>
                    </a:p>
                  </a:txBody>
                  <a:tcPr/>
                </a:tc>
                <a:extLst>
                  <a:ext uri="{0D108BD9-81ED-4DB2-BD59-A6C34878D82A}">
                    <a16:rowId xmlns:a16="http://schemas.microsoft.com/office/drawing/2014/main" val="10002"/>
                  </a:ext>
                </a:extLst>
              </a:tr>
              <a:tr h="285750">
                <a:tc>
                  <a:txBody>
                    <a:bodyPr/>
                    <a:lstStyle/>
                    <a:p>
                      <a:r>
                        <a:rPr lang="nl-BE" sz="1600" smtClean="0"/>
                        <a:t>Carla</a:t>
                      </a:r>
                      <a:endParaRPr lang="nl-BE" sz="1600"/>
                    </a:p>
                  </a:txBody>
                  <a:tcPr/>
                </a:tc>
                <a:tc>
                  <a:txBody>
                    <a:bodyPr/>
                    <a:lstStyle/>
                    <a:p>
                      <a:pPr algn="ctr"/>
                      <a:r>
                        <a:rPr lang="nl-BE" sz="1600" smtClean="0"/>
                        <a:t>180</a:t>
                      </a:r>
                      <a:endParaRPr lang="nl-BE" sz="1600"/>
                    </a:p>
                  </a:txBody>
                  <a:tcPr/>
                </a:tc>
                <a:tc>
                  <a:txBody>
                    <a:bodyPr/>
                    <a:lstStyle/>
                    <a:p>
                      <a:pPr algn="ctr"/>
                      <a:r>
                        <a:rPr lang="nl-BE" sz="1600" smtClean="0"/>
                        <a:t>60</a:t>
                      </a:r>
                      <a:endParaRPr lang="nl-BE" sz="1600"/>
                    </a:p>
                  </a:txBody>
                  <a:tcPr/>
                </a:tc>
                <a:tc>
                  <a:txBody>
                    <a:bodyPr/>
                    <a:lstStyle/>
                    <a:p>
                      <a:pPr algn="ctr"/>
                      <a:r>
                        <a:rPr lang="nl-BE" sz="1600" dirty="0" smtClean="0"/>
                        <a:t>45</a:t>
                      </a:r>
                      <a:endParaRPr lang="nl-BE" sz="1600" dirty="0"/>
                    </a:p>
                  </a:txBody>
                  <a:tcPr/>
                </a:tc>
                <a:extLst>
                  <a:ext uri="{0D108BD9-81ED-4DB2-BD59-A6C34878D82A}">
                    <a16:rowId xmlns:a16="http://schemas.microsoft.com/office/drawing/2014/main" val="10003"/>
                  </a:ext>
                </a:extLst>
              </a:tr>
            </a:tbl>
          </a:graphicData>
        </a:graphic>
      </p:graphicFrame>
      <p:graphicFrame>
        <p:nvGraphicFramePr>
          <p:cNvPr id="9" name="Table 8"/>
          <p:cNvGraphicFramePr>
            <a:graphicFrameLocks noGrp="1"/>
          </p:cNvGraphicFramePr>
          <p:nvPr>
            <p:extLst/>
          </p:nvPr>
        </p:nvGraphicFramePr>
        <p:xfrm>
          <a:off x="2324100" y="3962400"/>
          <a:ext cx="3733800" cy="1341120"/>
        </p:xfrm>
        <a:graphic>
          <a:graphicData uri="http://schemas.openxmlformats.org/drawingml/2006/table">
            <a:tbl>
              <a:tblPr firstRow="1" firstCol="1" bandRow="1">
                <a:tableStyleId>{21E4AEA4-8DFA-4A89-87EB-49C32662AFE0}</a:tableStyleId>
              </a:tblPr>
              <a:tblGrid>
                <a:gridCol w="948267">
                  <a:extLst>
                    <a:ext uri="{9D8B030D-6E8A-4147-A177-3AD203B41FA5}">
                      <a16:colId xmlns:a16="http://schemas.microsoft.com/office/drawing/2014/main" val="20000"/>
                    </a:ext>
                  </a:extLst>
                </a:gridCol>
                <a:gridCol w="95673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tblGrid>
              <a:tr h="285750">
                <a:tc>
                  <a:txBody>
                    <a:bodyPr/>
                    <a:lstStyle/>
                    <a:p>
                      <a:r>
                        <a:rPr lang="nl-BE" sz="1600" smtClean="0"/>
                        <a:t>Nama</a:t>
                      </a:r>
                      <a:endParaRPr lang="nl-BE" sz="1600"/>
                    </a:p>
                  </a:txBody>
                  <a:tcPr/>
                </a:tc>
                <a:tc>
                  <a:txBody>
                    <a:bodyPr/>
                    <a:lstStyle/>
                    <a:p>
                      <a:pPr algn="ctr"/>
                      <a:r>
                        <a:rPr lang="nl-BE" sz="1600" smtClean="0"/>
                        <a:t>Ani</a:t>
                      </a:r>
                      <a:endParaRPr lang="nl-BE" sz="1600"/>
                    </a:p>
                  </a:txBody>
                  <a:tcPr/>
                </a:tc>
                <a:tc>
                  <a:txBody>
                    <a:bodyPr/>
                    <a:lstStyle/>
                    <a:p>
                      <a:pPr algn="ctr"/>
                      <a:r>
                        <a:rPr lang="nl-BE" sz="1600" smtClean="0"/>
                        <a:t>Beni</a:t>
                      </a:r>
                      <a:endParaRPr lang="nl-BE" sz="1600"/>
                    </a:p>
                  </a:txBody>
                  <a:tcPr/>
                </a:tc>
                <a:tc>
                  <a:txBody>
                    <a:bodyPr/>
                    <a:lstStyle/>
                    <a:p>
                      <a:pPr algn="ctr"/>
                      <a:r>
                        <a:rPr lang="nl-BE" sz="1600" smtClean="0"/>
                        <a:t>Carla</a:t>
                      </a:r>
                      <a:endParaRPr lang="nl-BE" sz="1600"/>
                    </a:p>
                  </a:txBody>
                  <a:tcPr/>
                </a:tc>
                <a:extLst>
                  <a:ext uri="{0D108BD9-81ED-4DB2-BD59-A6C34878D82A}">
                    <a16:rowId xmlns:a16="http://schemas.microsoft.com/office/drawing/2014/main" val="10000"/>
                  </a:ext>
                </a:extLst>
              </a:tr>
              <a:tr h="285750">
                <a:tc>
                  <a:txBody>
                    <a:bodyPr/>
                    <a:lstStyle/>
                    <a:p>
                      <a:r>
                        <a:rPr lang="nl-BE" sz="1600" smtClean="0"/>
                        <a:t>Ani</a:t>
                      </a:r>
                      <a:endParaRPr lang="nl-BE" sz="1600"/>
                    </a:p>
                  </a:txBody>
                  <a:tcPr/>
                </a:tc>
                <a:tc>
                  <a:txBody>
                    <a:bodyPr/>
                    <a:lstStyle/>
                    <a:p>
                      <a:pPr algn="ctr"/>
                      <a:r>
                        <a:rPr lang="nl-BE" sz="1600" smtClean="0"/>
                        <a:t>0</a:t>
                      </a:r>
                      <a:endParaRPr lang="nl-BE" sz="1600"/>
                    </a:p>
                  </a:txBody>
                  <a:tcPr/>
                </a:tc>
                <a:tc>
                  <a:txBody>
                    <a:bodyPr/>
                    <a:lstStyle/>
                    <a:p>
                      <a:pPr algn="ctr"/>
                      <a:r>
                        <a:rPr lang="nl-BE" sz="1600" smtClean="0"/>
                        <a:t>22.72</a:t>
                      </a:r>
                      <a:endParaRPr lang="nl-BE" sz="1600"/>
                    </a:p>
                  </a:txBody>
                  <a:tcPr/>
                </a:tc>
                <a:tc>
                  <a:txBody>
                    <a:bodyPr/>
                    <a:lstStyle/>
                    <a:p>
                      <a:pPr algn="ctr"/>
                      <a:r>
                        <a:rPr lang="nl-BE" sz="1600" smtClean="0"/>
                        <a:t>29.68</a:t>
                      </a:r>
                      <a:endParaRPr lang="nl-BE" sz="1600"/>
                    </a:p>
                  </a:txBody>
                  <a:tcPr/>
                </a:tc>
                <a:extLst>
                  <a:ext uri="{0D108BD9-81ED-4DB2-BD59-A6C34878D82A}">
                    <a16:rowId xmlns:a16="http://schemas.microsoft.com/office/drawing/2014/main" val="10001"/>
                  </a:ext>
                </a:extLst>
              </a:tr>
              <a:tr h="285750">
                <a:tc>
                  <a:txBody>
                    <a:bodyPr/>
                    <a:lstStyle/>
                    <a:p>
                      <a:r>
                        <a:rPr lang="nl-BE" sz="1600" smtClean="0"/>
                        <a:t>Beni</a:t>
                      </a:r>
                      <a:endParaRPr lang="nl-BE" sz="1600"/>
                    </a:p>
                  </a:txBody>
                  <a:tcPr/>
                </a:tc>
                <a:tc>
                  <a:txBody>
                    <a:bodyPr/>
                    <a:lstStyle/>
                    <a:p>
                      <a:pPr algn="ctr"/>
                      <a:r>
                        <a:rPr lang="nl-BE" sz="1600" smtClean="0"/>
                        <a:t>22.72</a:t>
                      </a:r>
                      <a:endParaRPr lang="nl-BE" sz="1600"/>
                    </a:p>
                  </a:txBody>
                  <a:tcPr/>
                </a:tc>
                <a:tc>
                  <a:txBody>
                    <a:bodyPr/>
                    <a:lstStyle/>
                    <a:p>
                      <a:pPr algn="ctr"/>
                      <a:r>
                        <a:rPr lang="nl-BE" sz="1600" smtClean="0"/>
                        <a:t>0</a:t>
                      </a:r>
                      <a:endParaRPr lang="nl-BE" sz="1600"/>
                    </a:p>
                  </a:txBody>
                  <a:tcPr/>
                </a:tc>
                <a:tc>
                  <a:txBody>
                    <a:bodyPr/>
                    <a:lstStyle/>
                    <a:p>
                      <a:pPr algn="ctr"/>
                      <a:r>
                        <a:rPr lang="nl-BE" sz="1600" smtClean="0"/>
                        <a:t>11.18</a:t>
                      </a:r>
                      <a:endParaRPr lang="nl-BE" sz="1600"/>
                    </a:p>
                  </a:txBody>
                  <a:tcPr/>
                </a:tc>
                <a:extLst>
                  <a:ext uri="{0D108BD9-81ED-4DB2-BD59-A6C34878D82A}">
                    <a16:rowId xmlns:a16="http://schemas.microsoft.com/office/drawing/2014/main" val="10002"/>
                  </a:ext>
                </a:extLst>
              </a:tr>
              <a:tr h="285750">
                <a:tc>
                  <a:txBody>
                    <a:bodyPr/>
                    <a:lstStyle/>
                    <a:p>
                      <a:r>
                        <a:rPr lang="nl-BE" sz="1600" smtClean="0"/>
                        <a:t>Carla</a:t>
                      </a:r>
                      <a:endParaRPr lang="nl-BE" sz="1600"/>
                    </a:p>
                  </a:txBody>
                  <a:tcPr/>
                </a:tc>
                <a:tc>
                  <a:txBody>
                    <a:bodyPr/>
                    <a:lstStyle/>
                    <a:p>
                      <a:pPr algn="ctr"/>
                      <a:r>
                        <a:rPr lang="nl-BE" sz="1600" smtClean="0"/>
                        <a:t>29.68</a:t>
                      </a:r>
                      <a:endParaRPr lang="nl-BE" sz="1600"/>
                    </a:p>
                  </a:txBody>
                  <a:tcPr/>
                </a:tc>
                <a:tc>
                  <a:txBody>
                    <a:bodyPr/>
                    <a:lstStyle/>
                    <a:p>
                      <a:pPr algn="ctr"/>
                      <a:r>
                        <a:rPr lang="nl-BE" sz="1600" smtClean="0"/>
                        <a:t>11.18</a:t>
                      </a:r>
                      <a:endParaRPr lang="nl-BE" sz="1600"/>
                    </a:p>
                  </a:txBody>
                  <a:tcPr/>
                </a:tc>
                <a:tc>
                  <a:txBody>
                    <a:bodyPr/>
                    <a:lstStyle/>
                    <a:p>
                      <a:pPr algn="ctr"/>
                      <a:r>
                        <a:rPr lang="nl-BE" sz="1600" smtClean="0"/>
                        <a:t>0</a:t>
                      </a:r>
                      <a:endParaRPr lang="nl-BE" sz="1600"/>
                    </a:p>
                  </a:txBody>
                  <a:tcPr/>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extLst/>
          </p:nvPr>
        </p:nvGraphicFramePr>
        <p:xfrm>
          <a:off x="6477000" y="1700530"/>
          <a:ext cx="3741418" cy="1828800"/>
        </p:xfrm>
        <a:graphic>
          <a:graphicData uri="http://schemas.openxmlformats.org/drawingml/2006/table">
            <a:tbl>
              <a:tblPr firstRow="1" bandRow="1">
                <a:tableStyleId>{5C22544A-7EE6-4342-B048-85BDC9FD1C3A}</a:tableStyleId>
              </a:tblPr>
              <a:tblGrid>
                <a:gridCol w="831426">
                  <a:extLst>
                    <a:ext uri="{9D8B030D-6E8A-4147-A177-3AD203B41FA5}">
                      <a16:colId xmlns:a16="http://schemas.microsoft.com/office/drawing/2014/main" val="20000"/>
                    </a:ext>
                  </a:extLst>
                </a:gridCol>
                <a:gridCol w="1128364">
                  <a:extLst>
                    <a:ext uri="{9D8B030D-6E8A-4147-A177-3AD203B41FA5}">
                      <a16:colId xmlns:a16="http://schemas.microsoft.com/office/drawing/2014/main" val="20001"/>
                    </a:ext>
                  </a:extLst>
                </a:gridCol>
                <a:gridCol w="981529">
                  <a:extLst>
                    <a:ext uri="{9D8B030D-6E8A-4147-A177-3AD203B41FA5}">
                      <a16:colId xmlns:a16="http://schemas.microsoft.com/office/drawing/2014/main" val="20002"/>
                    </a:ext>
                  </a:extLst>
                </a:gridCol>
                <a:gridCol w="800099">
                  <a:extLst>
                    <a:ext uri="{9D8B030D-6E8A-4147-A177-3AD203B41FA5}">
                      <a16:colId xmlns:a16="http://schemas.microsoft.com/office/drawing/2014/main" val="20003"/>
                    </a:ext>
                  </a:extLst>
                </a:gridCol>
              </a:tblGrid>
              <a:tr h="285750">
                <a:tc>
                  <a:txBody>
                    <a:bodyPr/>
                    <a:lstStyle/>
                    <a:p>
                      <a:r>
                        <a:rPr lang="nl-BE" sz="1600" smtClean="0"/>
                        <a:t>Nama</a:t>
                      </a:r>
                      <a:endParaRPr lang="nl-BE" sz="1600"/>
                    </a:p>
                  </a:txBody>
                  <a:tcPr/>
                </a:tc>
                <a:tc>
                  <a:txBody>
                    <a:bodyPr/>
                    <a:lstStyle/>
                    <a:p>
                      <a:pPr algn="ctr"/>
                      <a:r>
                        <a:rPr lang="nl-BE" sz="1600" err="1" smtClean="0"/>
                        <a:t>Tinggi</a:t>
                      </a:r>
                      <a:r>
                        <a:rPr lang="nl-BE" sz="1600" smtClean="0"/>
                        <a:t> </a:t>
                      </a:r>
                      <a:r>
                        <a:rPr lang="nl-BE" sz="1600" err="1" smtClean="0"/>
                        <a:t>Badan</a:t>
                      </a:r>
                      <a:r>
                        <a:rPr lang="nl-BE" sz="1600" smtClean="0"/>
                        <a:t> (m)</a:t>
                      </a:r>
                      <a:endParaRPr lang="nl-BE" sz="1600"/>
                    </a:p>
                  </a:txBody>
                  <a:tcPr/>
                </a:tc>
                <a:tc>
                  <a:txBody>
                    <a:bodyPr/>
                    <a:lstStyle/>
                    <a:p>
                      <a:pPr algn="ctr"/>
                      <a:r>
                        <a:rPr lang="nl-BE" sz="1600" err="1" smtClean="0"/>
                        <a:t>Berat</a:t>
                      </a:r>
                      <a:r>
                        <a:rPr lang="nl-BE" sz="1600" smtClean="0"/>
                        <a:t> </a:t>
                      </a:r>
                      <a:r>
                        <a:rPr lang="nl-BE" sz="1600" err="1" smtClean="0"/>
                        <a:t>Badan</a:t>
                      </a:r>
                      <a:endParaRPr lang="nl-BE" sz="1600"/>
                    </a:p>
                  </a:txBody>
                  <a:tcPr/>
                </a:tc>
                <a:tc>
                  <a:txBody>
                    <a:bodyPr/>
                    <a:lstStyle/>
                    <a:p>
                      <a:pPr algn="ctr"/>
                      <a:r>
                        <a:rPr lang="nl-BE" sz="1600" err="1" smtClean="0"/>
                        <a:t>Umur</a:t>
                      </a:r>
                      <a:endParaRPr lang="nl-BE" sz="1600"/>
                    </a:p>
                  </a:txBody>
                  <a:tcPr/>
                </a:tc>
                <a:extLst>
                  <a:ext uri="{0D108BD9-81ED-4DB2-BD59-A6C34878D82A}">
                    <a16:rowId xmlns:a16="http://schemas.microsoft.com/office/drawing/2014/main" val="10000"/>
                  </a:ext>
                </a:extLst>
              </a:tr>
              <a:tr h="285750">
                <a:tc>
                  <a:txBody>
                    <a:bodyPr/>
                    <a:lstStyle/>
                    <a:p>
                      <a:r>
                        <a:rPr lang="nl-BE" sz="1600" smtClean="0"/>
                        <a:t>Ani</a:t>
                      </a:r>
                      <a:endParaRPr lang="nl-BE" sz="1600"/>
                    </a:p>
                  </a:txBody>
                  <a:tcPr/>
                </a:tc>
                <a:tc>
                  <a:txBody>
                    <a:bodyPr/>
                    <a:lstStyle/>
                    <a:p>
                      <a:pPr algn="ctr"/>
                      <a:r>
                        <a:rPr lang="nl-BE" sz="1600" smtClean="0"/>
                        <a:t>1.60</a:t>
                      </a:r>
                      <a:endParaRPr lang="nl-BE" sz="1600"/>
                    </a:p>
                  </a:txBody>
                  <a:tcPr/>
                </a:tc>
                <a:tc>
                  <a:txBody>
                    <a:bodyPr/>
                    <a:lstStyle/>
                    <a:p>
                      <a:pPr algn="ctr"/>
                      <a:r>
                        <a:rPr lang="nl-BE" sz="1600" smtClean="0"/>
                        <a:t>80</a:t>
                      </a:r>
                      <a:endParaRPr lang="nl-BE" sz="1600"/>
                    </a:p>
                  </a:txBody>
                  <a:tcPr/>
                </a:tc>
                <a:tc>
                  <a:txBody>
                    <a:bodyPr/>
                    <a:lstStyle/>
                    <a:p>
                      <a:pPr algn="ctr"/>
                      <a:r>
                        <a:rPr lang="nl-BE" sz="1600" smtClean="0"/>
                        <a:t>36</a:t>
                      </a:r>
                      <a:endParaRPr lang="nl-BE" sz="1600"/>
                    </a:p>
                  </a:txBody>
                  <a:tcPr/>
                </a:tc>
                <a:extLst>
                  <a:ext uri="{0D108BD9-81ED-4DB2-BD59-A6C34878D82A}">
                    <a16:rowId xmlns:a16="http://schemas.microsoft.com/office/drawing/2014/main" val="10001"/>
                  </a:ext>
                </a:extLst>
              </a:tr>
              <a:tr h="285750">
                <a:tc>
                  <a:txBody>
                    <a:bodyPr/>
                    <a:lstStyle/>
                    <a:p>
                      <a:r>
                        <a:rPr lang="nl-BE" sz="1600" smtClean="0"/>
                        <a:t>Beni</a:t>
                      </a:r>
                      <a:endParaRPr lang="nl-BE" sz="1600"/>
                    </a:p>
                  </a:txBody>
                  <a:tcPr/>
                </a:tc>
                <a:tc>
                  <a:txBody>
                    <a:bodyPr/>
                    <a:lstStyle/>
                    <a:p>
                      <a:pPr algn="ctr"/>
                      <a:r>
                        <a:rPr lang="nl-BE" sz="1600" smtClean="0"/>
                        <a:t>1.80</a:t>
                      </a:r>
                      <a:endParaRPr lang="nl-BE" sz="1600"/>
                    </a:p>
                  </a:txBody>
                  <a:tcPr/>
                </a:tc>
                <a:tc>
                  <a:txBody>
                    <a:bodyPr/>
                    <a:lstStyle/>
                    <a:p>
                      <a:pPr algn="ctr"/>
                      <a:r>
                        <a:rPr lang="nl-BE" sz="1600" smtClean="0"/>
                        <a:t>70</a:t>
                      </a:r>
                      <a:endParaRPr lang="nl-BE" sz="1600"/>
                    </a:p>
                  </a:txBody>
                  <a:tcPr/>
                </a:tc>
                <a:tc>
                  <a:txBody>
                    <a:bodyPr/>
                    <a:lstStyle/>
                    <a:p>
                      <a:pPr algn="ctr"/>
                      <a:r>
                        <a:rPr lang="nl-BE" sz="1600" smtClean="0"/>
                        <a:t>40</a:t>
                      </a:r>
                      <a:endParaRPr lang="nl-BE" sz="1600"/>
                    </a:p>
                  </a:txBody>
                  <a:tcPr/>
                </a:tc>
                <a:extLst>
                  <a:ext uri="{0D108BD9-81ED-4DB2-BD59-A6C34878D82A}">
                    <a16:rowId xmlns:a16="http://schemas.microsoft.com/office/drawing/2014/main" val="10002"/>
                  </a:ext>
                </a:extLst>
              </a:tr>
              <a:tr h="285750">
                <a:tc>
                  <a:txBody>
                    <a:bodyPr/>
                    <a:lstStyle/>
                    <a:p>
                      <a:r>
                        <a:rPr lang="nl-BE" sz="1600" smtClean="0"/>
                        <a:t>Carla</a:t>
                      </a:r>
                      <a:endParaRPr lang="nl-BE" sz="1600"/>
                    </a:p>
                  </a:txBody>
                  <a:tcPr/>
                </a:tc>
                <a:tc>
                  <a:txBody>
                    <a:bodyPr/>
                    <a:lstStyle/>
                    <a:p>
                      <a:pPr algn="ctr"/>
                      <a:r>
                        <a:rPr lang="nl-BE" sz="1600" smtClean="0"/>
                        <a:t>1.80</a:t>
                      </a:r>
                      <a:endParaRPr lang="nl-BE" sz="1600"/>
                    </a:p>
                  </a:txBody>
                  <a:tcPr/>
                </a:tc>
                <a:tc>
                  <a:txBody>
                    <a:bodyPr/>
                    <a:lstStyle/>
                    <a:p>
                      <a:pPr algn="ctr"/>
                      <a:r>
                        <a:rPr lang="nl-BE" sz="1600" smtClean="0"/>
                        <a:t>60</a:t>
                      </a:r>
                      <a:endParaRPr lang="nl-BE" sz="1600"/>
                    </a:p>
                  </a:txBody>
                  <a:tcPr/>
                </a:tc>
                <a:tc>
                  <a:txBody>
                    <a:bodyPr/>
                    <a:lstStyle/>
                    <a:p>
                      <a:pPr algn="ctr"/>
                      <a:r>
                        <a:rPr lang="nl-BE" sz="1600" smtClean="0"/>
                        <a:t>45</a:t>
                      </a:r>
                      <a:endParaRPr lang="nl-BE" sz="1600"/>
                    </a:p>
                  </a:txBody>
                  <a:tcPr/>
                </a:tc>
                <a:extLst>
                  <a:ext uri="{0D108BD9-81ED-4DB2-BD59-A6C34878D82A}">
                    <a16:rowId xmlns:a16="http://schemas.microsoft.com/office/drawing/2014/main" val="10003"/>
                  </a:ext>
                </a:extLst>
              </a:tr>
            </a:tbl>
          </a:graphicData>
        </a:graphic>
      </p:graphicFrame>
      <p:graphicFrame>
        <p:nvGraphicFramePr>
          <p:cNvPr id="11" name="Table 10"/>
          <p:cNvGraphicFramePr>
            <a:graphicFrameLocks noGrp="1"/>
          </p:cNvGraphicFramePr>
          <p:nvPr>
            <p:extLst/>
          </p:nvPr>
        </p:nvGraphicFramePr>
        <p:xfrm>
          <a:off x="6484619" y="3962400"/>
          <a:ext cx="3733800" cy="1341120"/>
        </p:xfrm>
        <a:graphic>
          <a:graphicData uri="http://schemas.openxmlformats.org/drawingml/2006/table">
            <a:tbl>
              <a:tblPr firstRow="1" firstCol="1" bandRow="1">
                <a:tableStyleId>{21E4AEA4-8DFA-4A89-87EB-49C32662AFE0}</a:tableStyleId>
              </a:tblPr>
              <a:tblGrid>
                <a:gridCol w="948267">
                  <a:extLst>
                    <a:ext uri="{9D8B030D-6E8A-4147-A177-3AD203B41FA5}">
                      <a16:colId xmlns:a16="http://schemas.microsoft.com/office/drawing/2014/main" val="20000"/>
                    </a:ext>
                  </a:extLst>
                </a:gridCol>
                <a:gridCol w="95673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tblGrid>
              <a:tr h="285750">
                <a:tc>
                  <a:txBody>
                    <a:bodyPr/>
                    <a:lstStyle/>
                    <a:p>
                      <a:r>
                        <a:rPr lang="nl-BE" sz="1600" smtClean="0"/>
                        <a:t>Nama</a:t>
                      </a:r>
                      <a:endParaRPr lang="nl-BE" sz="1600"/>
                    </a:p>
                  </a:txBody>
                  <a:tcPr/>
                </a:tc>
                <a:tc>
                  <a:txBody>
                    <a:bodyPr/>
                    <a:lstStyle/>
                    <a:p>
                      <a:pPr algn="ctr"/>
                      <a:r>
                        <a:rPr lang="nl-BE" sz="1600" smtClean="0"/>
                        <a:t>Ani</a:t>
                      </a:r>
                      <a:endParaRPr lang="nl-BE" sz="1600"/>
                    </a:p>
                  </a:txBody>
                  <a:tcPr/>
                </a:tc>
                <a:tc>
                  <a:txBody>
                    <a:bodyPr/>
                    <a:lstStyle/>
                    <a:p>
                      <a:pPr algn="ctr"/>
                      <a:r>
                        <a:rPr lang="nl-BE" sz="1600" smtClean="0"/>
                        <a:t>Beni</a:t>
                      </a:r>
                      <a:endParaRPr lang="nl-BE" sz="1600"/>
                    </a:p>
                  </a:txBody>
                  <a:tcPr/>
                </a:tc>
                <a:tc>
                  <a:txBody>
                    <a:bodyPr/>
                    <a:lstStyle/>
                    <a:p>
                      <a:pPr algn="ctr"/>
                      <a:r>
                        <a:rPr lang="nl-BE" sz="1600" smtClean="0"/>
                        <a:t>Carla</a:t>
                      </a:r>
                      <a:endParaRPr lang="nl-BE" sz="1600"/>
                    </a:p>
                  </a:txBody>
                  <a:tcPr/>
                </a:tc>
                <a:extLst>
                  <a:ext uri="{0D108BD9-81ED-4DB2-BD59-A6C34878D82A}">
                    <a16:rowId xmlns:a16="http://schemas.microsoft.com/office/drawing/2014/main" val="10000"/>
                  </a:ext>
                </a:extLst>
              </a:tr>
              <a:tr h="285750">
                <a:tc>
                  <a:txBody>
                    <a:bodyPr/>
                    <a:lstStyle/>
                    <a:p>
                      <a:r>
                        <a:rPr lang="nl-BE" sz="1600" smtClean="0"/>
                        <a:t>Ani</a:t>
                      </a:r>
                      <a:endParaRPr lang="nl-BE" sz="1600"/>
                    </a:p>
                  </a:txBody>
                  <a:tcPr/>
                </a:tc>
                <a:tc>
                  <a:txBody>
                    <a:bodyPr/>
                    <a:lstStyle/>
                    <a:p>
                      <a:pPr algn="ctr"/>
                      <a:r>
                        <a:rPr lang="nl-BE" sz="1600" smtClean="0"/>
                        <a:t>0</a:t>
                      </a:r>
                      <a:endParaRPr lang="nl-BE" sz="1600"/>
                    </a:p>
                  </a:txBody>
                  <a:tcPr/>
                </a:tc>
                <a:tc>
                  <a:txBody>
                    <a:bodyPr/>
                    <a:lstStyle/>
                    <a:p>
                      <a:pPr algn="ctr"/>
                      <a:r>
                        <a:rPr lang="nl-BE" sz="1600" smtClean="0"/>
                        <a:t>10.72</a:t>
                      </a:r>
                      <a:endParaRPr lang="nl-BE" sz="1600"/>
                    </a:p>
                  </a:txBody>
                  <a:tcPr/>
                </a:tc>
                <a:tc>
                  <a:txBody>
                    <a:bodyPr/>
                    <a:lstStyle/>
                    <a:p>
                      <a:pPr algn="ctr"/>
                      <a:r>
                        <a:rPr lang="nl-BE" sz="1600" smtClean="0"/>
                        <a:t>21.93</a:t>
                      </a:r>
                      <a:endParaRPr lang="nl-BE" sz="1600"/>
                    </a:p>
                  </a:txBody>
                  <a:tcPr/>
                </a:tc>
                <a:extLst>
                  <a:ext uri="{0D108BD9-81ED-4DB2-BD59-A6C34878D82A}">
                    <a16:rowId xmlns:a16="http://schemas.microsoft.com/office/drawing/2014/main" val="10001"/>
                  </a:ext>
                </a:extLst>
              </a:tr>
              <a:tr h="285750">
                <a:tc>
                  <a:txBody>
                    <a:bodyPr/>
                    <a:lstStyle/>
                    <a:p>
                      <a:r>
                        <a:rPr lang="nl-BE" sz="1600" smtClean="0"/>
                        <a:t>Beni</a:t>
                      </a:r>
                      <a:endParaRPr lang="nl-BE" sz="1600"/>
                    </a:p>
                  </a:txBody>
                  <a:tcPr/>
                </a:tc>
                <a:tc>
                  <a:txBody>
                    <a:bodyPr/>
                    <a:lstStyle/>
                    <a:p>
                      <a:pPr algn="ctr"/>
                      <a:r>
                        <a:rPr lang="nl-BE" sz="1600" smtClean="0"/>
                        <a:t>10.72</a:t>
                      </a:r>
                      <a:endParaRPr lang="nl-BE" sz="1600"/>
                    </a:p>
                  </a:txBody>
                  <a:tcPr/>
                </a:tc>
                <a:tc>
                  <a:txBody>
                    <a:bodyPr/>
                    <a:lstStyle/>
                    <a:p>
                      <a:pPr algn="ctr"/>
                      <a:r>
                        <a:rPr lang="nl-BE" sz="1600" smtClean="0"/>
                        <a:t>0</a:t>
                      </a:r>
                      <a:endParaRPr lang="nl-BE" sz="1600"/>
                    </a:p>
                  </a:txBody>
                  <a:tcPr/>
                </a:tc>
                <a:tc>
                  <a:txBody>
                    <a:bodyPr/>
                    <a:lstStyle/>
                    <a:p>
                      <a:pPr algn="ctr"/>
                      <a:r>
                        <a:rPr lang="nl-BE" sz="1600" smtClean="0"/>
                        <a:t>11.18</a:t>
                      </a:r>
                      <a:endParaRPr lang="nl-BE" sz="1600"/>
                    </a:p>
                  </a:txBody>
                  <a:tcPr/>
                </a:tc>
                <a:extLst>
                  <a:ext uri="{0D108BD9-81ED-4DB2-BD59-A6C34878D82A}">
                    <a16:rowId xmlns:a16="http://schemas.microsoft.com/office/drawing/2014/main" val="10002"/>
                  </a:ext>
                </a:extLst>
              </a:tr>
              <a:tr h="285750">
                <a:tc>
                  <a:txBody>
                    <a:bodyPr/>
                    <a:lstStyle/>
                    <a:p>
                      <a:r>
                        <a:rPr lang="nl-BE" sz="1600" smtClean="0"/>
                        <a:t>Carla</a:t>
                      </a:r>
                      <a:endParaRPr lang="nl-BE" sz="1600"/>
                    </a:p>
                  </a:txBody>
                  <a:tcPr/>
                </a:tc>
                <a:tc>
                  <a:txBody>
                    <a:bodyPr/>
                    <a:lstStyle/>
                    <a:p>
                      <a:pPr algn="ctr"/>
                      <a:r>
                        <a:rPr lang="nl-BE" sz="1600" smtClean="0"/>
                        <a:t>21.93</a:t>
                      </a:r>
                      <a:endParaRPr lang="nl-BE" sz="1600"/>
                    </a:p>
                  </a:txBody>
                  <a:tcPr/>
                </a:tc>
                <a:tc>
                  <a:txBody>
                    <a:bodyPr/>
                    <a:lstStyle/>
                    <a:p>
                      <a:pPr algn="ctr"/>
                      <a:r>
                        <a:rPr lang="nl-BE" sz="1600" smtClean="0"/>
                        <a:t>11.18</a:t>
                      </a:r>
                      <a:endParaRPr lang="nl-BE" sz="1600"/>
                    </a:p>
                  </a:txBody>
                  <a:tcPr/>
                </a:tc>
                <a:tc>
                  <a:txBody>
                    <a:bodyPr/>
                    <a:lstStyle/>
                    <a:p>
                      <a:pPr algn="ctr"/>
                      <a:r>
                        <a:rPr lang="nl-BE" sz="1600" smtClean="0"/>
                        <a:t>0</a:t>
                      </a:r>
                      <a:endParaRPr lang="nl-BE" sz="1600"/>
                    </a:p>
                  </a:txBody>
                  <a:tcPr/>
                </a:tc>
                <a:extLst>
                  <a:ext uri="{0D108BD9-81ED-4DB2-BD59-A6C34878D82A}">
                    <a16:rowId xmlns:a16="http://schemas.microsoft.com/office/drawing/2014/main" val="10003"/>
                  </a:ext>
                </a:extLst>
              </a:tr>
            </a:tbl>
          </a:graphicData>
        </a:graphic>
      </p:graphicFrame>
      <p:sp>
        <p:nvSpPr>
          <p:cNvPr id="12" name="TextBox 11"/>
          <p:cNvSpPr txBox="1"/>
          <p:nvPr/>
        </p:nvSpPr>
        <p:spPr>
          <a:xfrm>
            <a:off x="2881562" y="5759518"/>
            <a:ext cx="7206114" cy="646331"/>
          </a:xfrm>
          <a:prstGeom prst="rect">
            <a:avLst/>
          </a:prstGeom>
          <a:noFill/>
        </p:spPr>
        <p:txBody>
          <a:bodyPr wrap="square" rtlCol="0">
            <a:spAutoFit/>
          </a:bodyPr>
          <a:lstStyle/>
          <a:p>
            <a:pPr algn="ctr"/>
            <a:r>
              <a:rPr lang="nl-BE" dirty="0"/>
              <a:t>Semula, BENI lebih mirip CARLA…. jika menggunakan satuan yang baru (nilai datanya tetap) BENI lebih mirip ANI</a:t>
            </a:r>
          </a:p>
        </p:txBody>
      </p:sp>
      <p:sp>
        <p:nvSpPr>
          <p:cNvPr id="13" name="Slide Number Placeholder 12"/>
          <p:cNvSpPr>
            <a:spLocks noGrp="1"/>
          </p:cNvSpPr>
          <p:nvPr>
            <p:ph type="sldNum" sz="quarter" idx="12"/>
          </p:nvPr>
        </p:nvSpPr>
        <p:spPr/>
        <p:txBody>
          <a:bodyPr/>
          <a:lstStyle/>
          <a:p>
            <a:fld id="{4407D08F-66DA-4D21-989E-C8CC3C63FE28}" type="slidenum">
              <a:rPr lang="nl-BE" smtClean="0"/>
              <a:pPr/>
              <a:t>25</a:t>
            </a:fld>
            <a:endParaRPr lang="nl-BE"/>
          </a:p>
        </p:txBody>
      </p:sp>
    </p:spTree>
    <p:extLst>
      <p:ext uri="{BB962C8B-B14F-4D97-AF65-F5344CB8AC3E}">
        <p14:creationId xmlns:p14="http://schemas.microsoft.com/office/powerpoint/2010/main" val="345826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err="1" smtClean="0"/>
              <a:t>Pengaruh</a:t>
            </a:r>
            <a:r>
              <a:rPr lang="nl-BE" smtClean="0"/>
              <a:t> </a:t>
            </a:r>
            <a:r>
              <a:rPr lang="nl-BE" err="1" smtClean="0"/>
              <a:t>satuan</a:t>
            </a:r>
            <a:r>
              <a:rPr lang="nl-BE" smtClean="0"/>
              <a:t> </a:t>
            </a:r>
            <a:r>
              <a:rPr lang="nl-BE" err="1" smtClean="0"/>
              <a:t>pengukuran</a:t>
            </a:r>
            <a:r>
              <a:rPr lang="nl-BE" smtClean="0"/>
              <a:t> variabel</a:t>
            </a:r>
            <a:endParaRPr lang="nl-BE"/>
          </a:p>
        </p:txBody>
      </p:sp>
      <p:sp>
        <p:nvSpPr>
          <p:cNvPr id="3" name="Content Placeholder 2"/>
          <p:cNvSpPr>
            <a:spLocks noGrp="1"/>
          </p:cNvSpPr>
          <p:nvPr>
            <p:ph idx="1"/>
          </p:nvPr>
        </p:nvSpPr>
        <p:spPr/>
        <p:txBody>
          <a:bodyPr>
            <a:normAutofit/>
          </a:bodyPr>
          <a:lstStyle/>
          <a:p>
            <a:r>
              <a:rPr lang="nl-BE" dirty="0" smtClean="0"/>
              <a:t>Perhatikan bahwa ketika tinggi badan dalam satuan meter, nilai-nilai datanya menjadi lebih kecil dibandingkan variabel lain.</a:t>
            </a:r>
          </a:p>
          <a:p>
            <a:r>
              <a:rPr lang="nl-BE" dirty="0" smtClean="0"/>
              <a:t>Variabel seperti ini menjadi “tidak penting” dalam penentuan jarak, dan seolah tersisihkan untuk menentukan kedekatan antar objek.</a:t>
            </a:r>
          </a:p>
          <a:p>
            <a:r>
              <a:rPr lang="nl-BE" dirty="0" smtClean="0"/>
              <a:t>Untuk menghindari kejadian semacam ini, diusulkan untuk menggunakan data yang terbakukan (standardized) dan bukan data asli.</a:t>
            </a:r>
          </a:p>
          <a:p>
            <a:r>
              <a:rPr lang="nl-BE" dirty="0" smtClean="0"/>
              <a:t>Data yang terbakukan menyebabkan semua variabel memiliki keragaman yang sama sehingga akan dianggap memiliki kepentingan yang seimbang dalam menentukan besar kecilnya jarak antar objek.</a:t>
            </a:r>
            <a:endParaRPr lang="nl-BE" dirty="0"/>
          </a:p>
        </p:txBody>
      </p:sp>
      <p:sp>
        <p:nvSpPr>
          <p:cNvPr id="4" name="Slide Number Placeholder 3"/>
          <p:cNvSpPr>
            <a:spLocks noGrp="1"/>
          </p:cNvSpPr>
          <p:nvPr>
            <p:ph type="sldNum" sz="quarter" idx="12"/>
          </p:nvPr>
        </p:nvSpPr>
        <p:spPr/>
        <p:txBody>
          <a:bodyPr/>
          <a:lstStyle/>
          <a:p>
            <a:fld id="{4407D08F-66DA-4D21-989E-C8CC3C63FE28}" type="slidenum">
              <a:rPr lang="nl-BE" smtClean="0"/>
              <a:pPr/>
              <a:t>26</a:t>
            </a:fld>
            <a:endParaRPr lang="nl-BE"/>
          </a:p>
        </p:txBody>
      </p:sp>
    </p:spTree>
    <p:extLst>
      <p:ext uri="{BB962C8B-B14F-4D97-AF65-F5344CB8AC3E}">
        <p14:creationId xmlns:p14="http://schemas.microsoft.com/office/powerpoint/2010/main" val="371461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R session: euclidean distance</a:t>
            </a:r>
            <a:endParaRPr lang="nl-BE" dirty="0"/>
          </a:p>
        </p:txBody>
      </p:sp>
      <p:sp>
        <p:nvSpPr>
          <p:cNvPr id="4" name="Rectangle 3"/>
          <p:cNvSpPr/>
          <p:nvPr/>
        </p:nvSpPr>
        <p:spPr>
          <a:xfrm>
            <a:off x="1104900" y="1456432"/>
            <a:ext cx="6629400" cy="2308324"/>
          </a:xfrm>
          <a:prstGeom prst="rect">
            <a:avLst/>
          </a:prstGeom>
        </p:spPr>
        <p:txBody>
          <a:bodyPr wrap="square">
            <a:spAutoFit/>
          </a:bodyPr>
          <a:lstStyle/>
          <a:p>
            <a:r>
              <a:rPr lang="nl-BE" dirty="0"/>
              <a:t>jarak1 &lt;- dist(scale(nasabah20[,-1]))</a:t>
            </a:r>
          </a:p>
          <a:p>
            <a:r>
              <a:rPr lang="nl-BE" dirty="0"/>
              <a:t>as.matrix(jarak1)</a:t>
            </a:r>
          </a:p>
          <a:p>
            <a:r>
              <a:rPr lang="nl-BE" dirty="0"/>
              <a:t>jarak2 &lt;- dist(scale(nasabah20[,-1]),method="manhattan")</a:t>
            </a:r>
          </a:p>
          <a:p>
            <a:r>
              <a:rPr lang="nl-BE" dirty="0"/>
              <a:t>as.matrix(jarak2)</a:t>
            </a:r>
          </a:p>
          <a:p>
            <a:endParaRPr lang="nl-BE" dirty="0"/>
          </a:p>
          <a:p>
            <a:endParaRPr lang="nl-BE" dirty="0"/>
          </a:p>
          <a:p>
            <a:endParaRPr lang="nl-BE" dirty="0"/>
          </a:p>
          <a:p>
            <a:endParaRPr lang="nl-BE" dirty="0"/>
          </a:p>
        </p:txBody>
      </p:sp>
      <p:sp>
        <p:nvSpPr>
          <p:cNvPr id="5" name="Slide Number Placeholder 4"/>
          <p:cNvSpPr>
            <a:spLocks noGrp="1"/>
          </p:cNvSpPr>
          <p:nvPr>
            <p:ph type="sldNum" sz="quarter" idx="12"/>
          </p:nvPr>
        </p:nvSpPr>
        <p:spPr/>
        <p:txBody>
          <a:bodyPr/>
          <a:lstStyle/>
          <a:p>
            <a:fld id="{4407D08F-66DA-4D21-989E-C8CC3C63FE28}" type="slidenum">
              <a:rPr lang="nl-BE" smtClean="0"/>
              <a:pPr/>
              <a:t>27</a:t>
            </a:fld>
            <a:endParaRPr lang="nl-BE"/>
          </a:p>
        </p:txBody>
      </p:sp>
      <p:pic>
        <p:nvPicPr>
          <p:cNvPr id="138242" name="Picture 2"/>
          <p:cNvPicPr>
            <a:picLocks noChangeAspect="1" noChangeArrowheads="1"/>
          </p:cNvPicPr>
          <p:nvPr/>
        </p:nvPicPr>
        <p:blipFill>
          <a:blip r:embed="rId2" cstate="print"/>
          <a:srcRect/>
          <a:stretch>
            <a:fillRect/>
          </a:stretch>
        </p:blipFill>
        <p:spPr bwMode="auto">
          <a:xfrm>
            <a:off x="1244116" y="3080336"/>
            <a:ext cx="4171950" cy="2562225"/>
          </a:xfrm>
          <a:prstGeom prst="rect">
            <a:avLst/>
          </a:prstGeom>
          <a:noFill/>
          <a:ln w="9525">
            <a:noFill/>
            <a:miter lim="800000"/>
            <a:headEnd/>
            <a:tailEnd/>
          </a:ln>
          <a:effectLst/>
        </p:spPr>
      </p:pic>
    </p:spTree>
    <p:extLst>
      <p:ext uri="{BB962C8B-B14F-4D97-AF65-F5344CB8AC3E}">
        <p14:creationId xmlns:p14="http://schemas.microsoft.com/office/powerpoint/2010/main" val="240131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3138" name="Rectangle 2"/>
          <p:cNvSpPr>
            <a:spLocks noGrp="1" noChangeArrowheads="1"/>
          </p:cNvSpPr>
          <p:nvPr>
            <p:ph type="title"/>
          </p:nvPr>
        </p:nvSpPr>
        <p:spPr/>
        <p:txBody>
          <a:bodyPr/>
          <a:lstStyle/>
          <a:p>
            <a:r>
              <a:rPr lang="en-US" altLang="zh-CN" sz="3200">
                <a:ea typeface="宋体" pitchFamily="2" charset="-122"/>
              </a:rPr>
              <a:t>Mahalanobis Distance</a:t>
            </a:r>
          </a:p>
        </p:txBody>
      </p:sp>
      <p:graphicFrame>
        <p:nvGraphicFramePr>
          <p:cNvPr id="1883143" name="Object 7"/>
          <p:cNvGraphicFramePr>
            <a:graphicFrameLocks noGrp="1" noChangeAspect="1"/>
          </p:cNvGraphicFramePr>
          <p:nvPr>
            <p:ph idx="1"/>
            <p:extLst>
              <p:ext uri="{D42A27DB-BD31-4B8C-83A1-F6EECF244321}">
                <p14:modId xmlns:p14="http://schemas.microsoft.com/office/powerpoint/2010/main" val="4274549497"/>
              </p:ext>
            </p:extLst>
          </p:nvPr>
        </p:nvGraphicFramePr>
        <p:xfrm>
          <a:off x="6596514" y="3328737"/>
          <a:ext cx="3119718" cy="609600"/>
        </p:xfrm>
        <a:graphic>
          <a:graphicData uri="http://schemas.openxmlformats.org/presentationml/2006/ole">
            <mc:AlternateContent xmlns:mc="http://schemas.openxmlformats.org/markup-compatibility/2006">
              <mc:Choice xmlns:v="urn:schemas-microsoft-com:vml" Requires="v">
                <p:oleObj spid="_x0000_s14364" name="Equation" r:id="rId4" imgW="2209800" imgH="431800" progId="Equation.3">
                  <p:embed/>
                </p:oleObj>
              </mc:Choice>
              <mc:Fallback>
                <p:oleObj name="Equation" r:id="rId4" imgW="2209800" imgH="431800" progId="Equation.3">
                  <p:embed/>
                  <p:pic>
                    <p:nvPicPr>
                      <p:cNvPr id="1883143" name="Object 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6514" y="3328737"/>
                        <a:ext cx="3119718"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Slide Number Placeholder 12"/>
          <p:cNvSpPr>
            <a:spLocks noGrp="1"/>
          </p:cNvSpPr>
          <p:nvPr>
            <p:ph type="sldNum" sz="quarter" idx="12"/>
          </p:nvPr>
        </p:nvSpPr>
        <p:spPr/>
        <p:txBody>
          <a:bodyPr/>
          <a:lstStyle/>
          <a:p>
            <a:fld id="{010B7F2C-4E78-4034-B238-3AD067C4AFEE}" type="slidenum">
              <a:rPr lang="zh-TW" altLang="en-US"/>
              <a:pPr/>
              <a:t>28</a:t>
            </a:fld>
            <a:endParaRPr lang="en-US" altLang="zh-TW"/>
          </a:p>
        </p:txBody>
      </p:sp>
      <p:pic>
        <p:nvPicPr>
          <p:cNvPr id="1883139" name="Picture 3"/>
          <p:cNvPicPr>
            <a:picLocks noGrp="1" noChangeAspect="1" noChangeArrowheads="1"/>
          </p:cNvPicPr>
          <p:nvPr>
            <p:ph type="body" idx="4294967295"/>
          </p:nvPr>
        </p:nvPicPr>
        <p:blipFill>
          <a:blip r:embed="rId6" cstate="print">
            <a:extLst>
              <a:ext uri="{28A0092B-C50C-407E-A947-70E740481C1C}">
                <a14:useLocalDpi xmlns:a14="http://schemas.microsoft.com/office/drawing/2010/main" val="0"/>
              </a:ext>
            </a:extLst>
          </a:blip>
          <a:srcRect l="5222" t="3238" r="7315"/>
          <a:stretch>
            <a:fillRect/>
          </a:stretch>
        </p:blipFill>
        <p:spPr>
          <a:xfrm>
            <a:off x="1104900" y="2439990"/>
            <a:ext cx="5105400" cy="3605213"/>
          </a:xfrm>
        </p:spPr>
      </p:pic>
      <p:graphicFrame>
        <p:nvGraphicFramePr>
          <p:cNvPr id="1883140" name="Object 4"/>
          <p:cNvGraphicFramePr>
            <a:graphicFrameLocks noChangeAspect="1"/>
          </p:cNvGraphicFramePr>
          <p:nvPr>
            <p:extLst>
              <p:ext uri="{D42A27DB-BD31-4B8C-83A1-F6EECF244321}">
                <p14:modId xmlns:p14="http://schemas.microsoft.com/office/powerpoint/2010/main" val="3486239473"/>
              </p:ext>
            </p:extLst>
          </p:nvPr>
        </p:nvGraphicFramePr>
        <p:xfrm>
          <a:off x="1104900" y="1480345"/>
          <a:ext cx="6713537" cy="652462"/>
        </p:xfrm>
        <a:graphic>
          <a:graphicData uri="http://schemas.openxmlformats.org/presentationml/2006/ole">
            <mc:AlternateContent xmlns:mc="http://schemas.openxmlformats.org/markup-compatibility/2006">
              <mc:Choice xmlns:v="urn:schemas-microsoft-com:vml" Requires="v">
                <p:oleObj spid="_x0000_s14365" name="Equation" r:id="rId7" imgW="2451100" imgH="228600" progId="Equation.3">
                  <p:embed/>
                </p:oleObj>
              </mc:Choice>
              <mc:Fallback>
                <p:oleObj name="Equation" r:id="rId7" imgW="2451100" imgH="228600" progId="Equation.3">
                  <p:embed/>
                  <p:pic>
                    <p:nvPicPr>
                      <p:cNvPr id="188314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4900" y="1480345"/>
                        <a:ext cx="6713537" cy="652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83142" name="Text Box 6"/>
          <p:cNvSpPr txBox="1">
            <a:spLocks noChangeArrowheads="1"/>
          </p:cNvSpPr>
          <p:nvPr/>
        </p:nvSpPr>
        <p:spPr bwMode="auto">
          <a:xfrm>
            <a:off x="6672714" y="2611188"/>
            <a:ext cx="3352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b="1" dirty="0">
                <a:latin typeface="Arial" pitchFamily="34" charset="0"/>
                <a:ea typeface="宋体" pitchFamily="2" charset="-122"/>
                <a:sym typeface="Symbol" pitchFamily="18" charset="2"/>
              </a:rPr>
              <a:t> </a:t>
            </a:r>
            <a:r>
              <a:rPr lang="en-US" altLang="zh-CN" b="1" dirty="0" err="1">
                <a:latin typeface="Arial" pitchFamily="34" charset="0"/>
                <a:ea typeface="宋体" pitchFamily="2" charset="-122"/>
                <a:sym typeface="Symbol" pitchFamily="18" charset="2"/>
              </a:rPr>
              <a:t>adalah</a:t>
            </a:r>
            <a:r>
              <a:rPr lang="en-US" altLang="zh-CN" b="1" dirty="0">
                <a:latin typeface="Arial" pitchFamily="34" charset="0"/>
                <a:ea typeface="宋体" pitchFamily="2" charset="-122"/>
                <a:sym typeface="Symbol" pitchFamily="18" charset="2"/>
              </a:rPr>
              <a:t> </a:t>
            </a:r>
            <a:r>
              <a:rPr lang="en-US" altLang="zh-CN" b="1" dirty="0" err="1">
                <a:latin typeface="Arial" pitchFamily="34" charset="0"/>
                <a:ea typeface="宋体" pitchFamily="2" charset="-122"/>
                <a:sym typeface="Symbol" pitchFamily="18" charset="2"/>
              </a:rPr>
              <a:t>matriks</a:t>
            </a:r>
            <a:r>
              <a:rPr lang="en-US" altLang="zh-CN" b="1" dirty="0">
                <a:latin typeface="Arial" pitchFamily="34" charset="0"/>
                <a:ea typeface="宋体" pitchFamily="2" charset="-122"/>
                <a:sym typeface="Symbol" pitchFamily="18" charset="2"/>
              </a:rPr>
              <a:t> </a:t>
            </a:r>
            <a:r>
              <a:rPr lang="en-US" altLang="zh-CN" b="1" dirty="0" err="1">
                <a:latin typeface="Arial" pitchFamily="34" charset="0"/>
                <a:ea typeface="宋体" pitchFamily="2" charset="-122"/>
                <a:sym typeface="Symbol" pitchFamily="18" charset="2"/>
              </a:rPr>
              <a:t>kovarian</a:t>
            </a:r>
            <a:r>
              <a:rPr lang="en-US" altLang="zh-CN" b="1" dirty="0">
                <a:latin typeface="Arial" pitchFamily="34" charset="0"/>
                <a:ea typeface="宋体" pitchFamily="2" charset="-122"/>
                <a:sym typeface="Symbol" pitchFamily="18" charset="2"/>
              </a:rPr>
              <a:t> </a:t>
            </a:r>
            <a:r>
              <a:rPr lang="en-US" altLang="zh-CN" b="1" dirty="0" err="1">
                <a:latin typeface="Arial" pitchFamily="34" charset="0"/>
                <a:ea typeface="宋体" pitchFamily="2" charset="-122"/>
                <a:sym typeface="Symbol" pitchFamily="18" charset="2"/>
              </a:rPr>
              <a:t>dari</a:t>
            </a:r>
            <a:r>
              <a:rPr lang="en-US" altLang="zh-CN" b="1" dirty="0">
                <a:latin typeface="Arial" pitchFamily="34" charset="0"/>
                <a:ea typeface="宋体" pitchFamily="2" charset="-122"/>
                <a:sym typeface="Symbol" pitchFamily="18" charset="2"/>
              </a:rPr>
              <a:t> data X.</a:t>
            </a:r>
            <a:endParaRPr lang="en-US" altLang="zh-CN" b="1" i="1" dirty="0">
              <a:latin typeface="Arial" pitchFamily="34" charset="0"/>
              <a:ea typeface="宋体" pitchFamily="2" charset="-122"/>
            </a:endParaRPr>
          </a:p>
        </p:txBody>
      </p:sp>
      <p:sp>
        <p:nvSpPr>
          <p:cNvPr id="1883144" name="Text Box 8"/>
          <p:cNvSpPr txBox="1">
            <a:spLocks noChangeArrowheads="1"/>
          </p:cNvSpPr>
          <p:nvPr/>
        </p:nvSpPr>
        <p:spPr bwMode="auto">
          <a:xfrm>
            <a:off x="6596514" y="4215976"/>
            <a:ext cx="374967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zh-CN" sz="1400" b="1" dirty="0" err="1">
                <a:latin typeface="Arial" pitchFamily="34" charset="0"/>
                <a:ea typeface="宋体" pitchFamily="2" charset="-122"/>
              </a:rPr>
              <a:t>Jika</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antar</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variabel</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pada</a:t>
            </a:r>
            <a:r>
              <a:rPr lang="en-US" altLang="zh-CN" sz="1400" b="1" dirty="0">
                <a:latin typeface="Arial" pitchFamily="34" charset="0"/>
                <a:ea typeface="宋体" pitchFamily="2" charset="-122"/>
              </a:rPr>
              <a:t> data X </a:t>
            </a:r>
            <a:r>
              <a:rPr lang="en-US" altLang="zh-CN" sz="1400" b="1" dirty="0" err="1">
                <a:latin typeface="Arial" pitchFamily="34" charset="0"/>
                <a:ea typeface="宋体" pitchFamily="2" charset="-122"/>
              </a:rPr>
              <a:t>memiliki</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korelasi</a:t>
            </a:r>
            <a:r>
              <a:rPr lang="en-US" altLang="zh-CN" sz="1400" b="1" dirty="0">
                <a:latin typeface="Arial" pitchFamily="34" charset="0"/>
                <a:ea typeface="宋体" pitchFamily="2" charset="-122"/>
              </a:rPr>
              <a:t> 0, </a:t>
            </a:r>
            <a:r>
              <a:rPr lang="en-US" altLang="zh-CN" sz="1400" b="1" dirty="0" err="1">
                <a:latin typeface="Arial" pitchFamily="34" charset="0"/>
                <a:ea typeface="宋体" pitchFamily="2" charset="-122"/>
              </a:rPr>
              <a:t>maka</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matriks</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kovarian</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akan</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berupa</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matriks</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identitas</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dan</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jarak</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mahalanobis</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akan</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sama</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dengan</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jarak</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euclid</a:t>
            </a:r>
            <a:r>
              <a:rPr lang="en-US" altLang="zh-CN" sz="1400" b="1" dirty="0">
                <a:latin typeface="Arial" pitchFamily="34" charset="0"/>
                <a:ea typeface="宋体" pitchFamily="2" charset="-122"/>
              </a:rPr>
              <a:t>.</a:t>
            </a:r>
          </a:p>
          <a:p>
            <a:pPr eaLnBrk="0" hangingPunct="0"/>
            <a:endParaRPr lang="en-US" altLang="zh-CN" sz="1400" b="1" dirty="0">
              <a:latin typeface="Arial" pitchFamily="34" charset="0"/>
              <a:ea typeface="宋体" pitchFamily="2" charset="-122"/>
            </a:endParaRPr>
          </a:p>
          <a:p>
            <a:pPr eaLnBrk="0" hangingPunct="0"/>
            <a:r>
              <a:rPr lang="en-US" altLang="zh-CN" sz="1400" b="1" dirty="0">
                <a:latin typeface="Arial" pitchFamily="34" charset="0"/>
                <a:ea typeface="宋体" pitchFamily="2" charset="-122"/>
              </a:rPr>
              <a:t>Useful for detecting outliers.</a:t>
            </a:r>
          </a:p>
          <a:p>
            <a:pPr eaLnBrk="0" hangingPunct="0"/>
            <a:endParaRPr lang="en-US" altLang="zh-CN" sz="1400" b="1" dirty="0">
              <a:latin typeface="Arial" pitchFamily="34" charset="0"/>
              <a:ea typeface="宋体" pitchFamily="2" charset="-122"/>
            </a:endParaRPr>
          </a:p>
          <a:p>
            <a:pPr eaLnBrk="0" hangingPunct="0"/>
            <a:endParaRPr lang="en-US" altLang="zh-CN" sz="1400" b="1" dirty="0">
              <a:latin typeface="Arial" pitchFamily="34" charset="0"/>
              <a:ea typeface="宋体" pitchFamily="2" charset="-122"/>
            </a:endParaRPr>
          </a:p>
        </p:txBody>
      </p:sp>
      <p:sp>
        <p:nvSpPr>
          <p:cNvPr id="1883147" name="Text Box 11"/>
          <p:cNvSpPr txBox="1">
            <a:spLocks noChangeArrowheads="1"/>
          </p:cNvSpPr>
          <p:nvPr/>
        </p:nvSpPr>
        <p:spPr bwMode="auto">
          <a:xfrm>
            <a:off x="2346325" y="4430713"/>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400" b="1">
                <a:latin typeface="Arial" pitchFamily="34" charset="0"/>
                <a:ea typeface="宋体" pitchFamily="2" charset="-122"/>
              </a:rPr>
              <a:t>A</a:t>
            </a:r>
          </a:p>
        </p:txBody>
      </p:sp>
      <p:sp>
        <p:nvSpPr>
          <p:cNvPr id="1883148" name="Text Box 12"/>
          <p:cNvSpPr txBox="1">
            <a:spLocks noChangeArrowheads="1"/>
          </p:cNvSpPr>
          <p:nvPr/>
        </p:nvSpPr>
        <p:spPr bwMode="auto">
          <a:xfrm>
            <a:off x="6156325" y="2525713"/>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400" b="1">
                <a:latin typeface="Arial" pitchFamily="34" charset="0"/>
                <a:ea typeface="宋体" pitchFamily="2" charset="-122"/>
              </a:rPr>
              <a:t>B</a:t>
            </a:r>
          </a:p>
        </p:txBody>
      </p:sp>
    </p:spTree>
    <p:extLst>
      <p:ext uri="{BB962C8B-B14F-4D97-AF65-F5344CB8AC3E}">
        <p14:creationId xmlns:p14="http://schemas.microsoft.com/office/powerpoint/2010/main" val="237443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5186" name="Rectangle 2"/>
          <p:cNvSpPr>
            <a:spLocks noGrp="1" noChangeArrowheads="1"/>
          </p:cNvSpPr>
          <p:nvPr>
            <p:ph type="title"/>
          </p:nvPr>
        </p:nvSpPr>
        <p:spPr/>
        <p:txBody>
          <a:bodyPr/>
          <a:lstStyle/>
          <a:p>
            <a:r>
              <a:rPr lang="en-US" altLang="zh-CN">
                <a:ea typeface="宋体" pitchFamily="2" charset="-122"/>
              </a:rPr>
              <a:t>Mahalanobis Distance</a:t>
            </a:r>
          </a:p>
        </p:txBody>
      </p:sp>
      <p:graphicFrame>
        <p:nvGraphicFramePr>
          <p:cNvPr id="1885192" name="Object 8"/>
          <p:cNvGraphicFramePr>
            <a:graphicFrameLocks noGrp="1" noChangeAspect="1"/>
          </p:cNvGraphicFramePr>
          <p:nvPr>
            <p:ph idx="1"/>
          </p:nvPr>
        </p:nvGraphicFramePr>
        <p:xfrm>
          <a:off x="5626100" y="3633788"/>
          <a:ext cx="939800" cy="457200"/>
        </p:xfrm>
        <a:graphic>
          <a:graphicData uri="http://schemas.openxmlformats.org/presentationml/2006/ole">
            <mc:AlternateContent xmlns:mc="http://schemas.openxmlformats.org/markup-compatibility/2006">
              <mc:Choice xmlns:v="urn:schemas-microsoft-com:vml" Requires="v">
                <p:oleObj spid="_x0000_s15375" name="Equation" r:id="rId4" imgW="939800" imgH="457200" progId="Equation.3">
                  <p:embed/>
                </p:oleObj>
              </mc:Choice>
              <mc:Fallback>
                <p:oleObj name="Equation" r:id="rId4" imgW="939800" imgH="457200" progId="Equation.3">
                  <p:embed/>
                  <p:pic>
                    <p:nvPicPr>
                      <p:cNvPr id="1885192" name="Object 8"/>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100" y="3633788"/>
                        <a:ext cx="9398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Slide Number Placeholder 12"/>
          <p:cNvSpPr>
            <a:spLocks noGrp="1"/>
          </p:cNvSpPr>
          <p:nvPr>
            <p:ph type="sldNum" sz="quarter" idx="12"/>
          </p:nvPr>
        </p:nvSpPr>
        <p:spPr/>
        <p:txBody>
          <a:bodyPr/>
          <a:lstStyle/>
          <a:p>
            <a:fld id="{2E3B2832-7D2C-4046-A5AE-204ABDE496D8}" type="slidenum">
              <a:rPr lang="zh-TW" altLang="en-US"/>
              <a:pPr/>
              <a:t>29</a:t>
            </a:fld>
            <a:endParaRPr lang="en-US" altLang="zh-TW"/>
          </a:p>
        </p:txBody>
      </p:sp>
      <p:grpSp>
        <p:nvGrpSpPr>
          <p:cNvPr id="1885187" name="Group 3"/>
          <p:cNvGrpSpPr>
            <a:grpSpLocks/>
          </p:cNvGrpSpPr>
          <p:nvPr/>
        </p:nvGrpSpPr>
        <p:grpSpPr bwMode="auto">
          <a:xfrm>
            <a:off x="1104900" y="1624013"/>
            <a:ext cx="6477000" cy="4857750"/>
            <a:chOff x="144" y="768"/>
            <a:chExt cx="4080" cy="3060"/>
          </a:xfrm>
        </p:grpSpPr>
        <p:pic>
          <p:nvPicPr>
            <p:cNvPr id="188518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l="7692" t="4398" r="6593" b="4733"/>
            <a:stretch>
              <a:fillRect/>
            </a:stretch>
          </p:blipFill>
          <p:spPr bwMode="auto">
            <a:xfrm>
              <a:off x="144" y="768"/>
              <a:ext cx="4080" cy="3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85189" name="Line 5"/>
            <p:cNvSpPr>
              <a:spLocks noChangeShapeType="1"/>
            </p:cNvSpPr>
            <p:nvPr/>
          </p:nvSpPr>
          <p:spPr bwMode="auto">
            <a:xfrm flipV="1">
              <a:off x="1632" y="1872"/>
              <a:ext cx="1200" cy="72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a:p>
          </p:txBody>
        </p:sp>
        <p:sp>
          <p:nvSpPr>
            <p:cNvPr id="1885190" name="Line 6"/>
            <p:cNvSpPr>
              <a:spLocks noChangeShapeType="1"/>
            </p:cNvSpPr>
            <p:nvPr/>
          </p:nvSpPr>
          <p:spPr bwMode="auto">
            <a:xfrm flipH="1" flipV="1">
              <a:off x="1104" y="2256"/>
              <a:ext cx="528"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a:p>
          </p:txBody>
        </p:sp>
      </p:grpSp>
      <p:sp>
        <p:nvSpPr>
          <p:cNvPr id="1885191" name="Text Box 7"/>
          <p:cNvSpPr txBox="1">
            <a:spLocks noChangeArrowheads="1"/>
          </p:cNvSpPr>
          <p:nvPr/>
        </p:nvSpPr>
        <p:spPr bwMode="auto">
          <a:xfrm>
            <a:off x="7808982" y="1814513"/>
            <a:ext cx="2362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b="1">
                <a:latin typeface="Arial" pitchFamily="34" charset="0"/>
                <a:ea typeface="宋体" pitchFamily="2" charset="-122"/>
              </a:rPr>
              <a:t>Covariance Matrix:</a:t>
            </a:r>
          </a:p>
        </p:txBody>
      </p:sp>
      <p:sp>
        <p:nvSpPr>
          <p:cNvPr id="1885193" name="Text Box 9"/>
          <p:cNvSpPr txBox="1">
            <a:spLocks noChangeArrowheads="1"/>
          </p:cNvSpPr>
          <p:nvPr/>
        </p:nvSpPr>
        <p:spPr bwMode="auto">
          <a:xfrm>
            <a:off x="2971800" y="3352801"/>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b="1">
                <a:latin typeface="Arial" pitchFamily="34" charset="0"/>
                <a:ea typeface="宋体" pitchFamily="2" charset="-122"/>
              </a:rPr>
              <a:t>B</a:t>
            </a:r>
          </a:p>
        </p:txBody>
      </p:sp>
      <p:sp>
        <p:nvSpPr>
          <p:cNvPr id="1885194" name="Text Box 10"/>
          <p:cNvSpPr txBox="1">
            <a:spLocks noChangeArrowheads="1"/>
          </p:cNvSpPr>
          <p:nvPr/>
        </p:nvSpPr>
        <p:spPr bwMode="auto">
          <a:xfrm>
            <a:off x="3962400" y="4052888"/>
            <a:ext cx="381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b="1">
                <a:latin typeface="Arial" pitchFamily="34" charset="0"/>
                <a:ea typeface="宋体" pitchFamily="2" charset="-122"/>
              </a:rPr>
              <a:t>A</a:t>
            </a:r>
          </a:p>
        </p:txBody>
      </p:sp>
      <p:sp>
        <p:nvSpPr>
          <p:cNvPr id="1885195" name="Text Box 11"/>
          <p:cNvSpPr txBox="1">
            <a:spLocks noChangeArrowheads="1"/>
          </p:cNvSpPr>
          <p:nvPr/>
        </p:nvSpPr>
        <p:spPr bwMode="auto">
          <a:xfrm>
            <a:off x="5867400" y="2590801"/>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b="1">
                <a:latin typeface="Arial" pitchFamily="34" charset="0"/>
                <a:ea typeface="宋体" pitchFamily="2" charset="-122"/>
              </a:rPr>
              <a:t>C</a:t>
            </a:r>
          </a:p>
        </p:txBody>
      </p:sp>
      <p:sp>
        <p:nvSpPr>
          <p:cNvPr id="1885196" name="Text Box 12"/>
          <p:cNvSpPr txBox="1">
            <a:spLocks noChangeArrowheads="1"/>
          </p:cNvSpPr>
          <p:nvPr/>
        </p:nvSpPr>
        <p:spPr bwMode="auto">
          <a:xfrm>
            <a:off x="7835900" y="2504283"/>
            <a:ext cx="1981200" cy="243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b="1" dirty="0">
                <a:latin typeface="Arial" pitchFamily="34" charset="0"/>
                <a:ea typeface="宋体" pitchFamily="2" charset="-122"/>
              </a:rPr>
              <a:t>A: (0.5, 0.5)</a:t>
            </a:r>
          </a:p>
          <a:p>
            <a:pPr eaLnBrk="0" hangingPunct="0">
              <a:spcBef>
                <a:spcPct val="50000"/>
              </a:spcBef>
            </a:pPr>
            <a:r>
              <a:rPr lang="en-US" altLang="zh-CN" b="1" dirty="0">
                <a:latin typeface="Arial" pitchFamily="34" charset="0"/>
                <a:ea typeface="宋体" pitchFamily="2" charset="-122"/>
              </a:rPr>
              <a:t>B: (0, 1)</a:t>
            </a:r>
          </a:p>
          <a:p>
            <a:pPr eaLnBrk="0" hangingPunct="0">
              <a:spcBef>
                <a:spcPct val="50000"/>
              </a:spcBef>
            </a:pPr>
            <a:r>
              <a:rPr lang="en-US" altLang="zh-CN" b="1" dirty="0">
                <a:latin typeface="Arial" pitchFamily="34" charset="0"/>
                <a:ea typeface="宋体" pitchFamily="2" charset="-122"/>
              </a:rPr>
              <a:t>C: (1.5, 1.5)</a:t>
            </a:r>
          </a:p>
          <a:p>
            <a:pPr eaLnBrk="0" hangingPunct="0">
              <a:spcBef>
                <a:spcPct val="50000"/>
              </a:spcBef>
            </a:pPr>
            <a:endParaRPr lang="en-US" altLang="zh-CN" b="1" dirty="0">
              <a:latin typeface="Arial" pitchFamily="34" charset="0"/>
              <a:ea typeface="宋体" pitchFamily="2" charset="-122"/>
            </a:endParaRPr>
          </a:p>
          <a:p>
            <a:pPr eaLnBrk="0" hangingPunct="0">
              <a:spcBef>
                <a:spcPct val="50000"/>
              </a:spcBef>
            </a:pPr>
            <a:r>
              <a:rPr lang="en-US" altLang="zh-CN" b="1" dirty="0">
                <a:latin typeface="Arial" pitchFamily="34" charset="0"/>
                <a:ea typeface="宋体" pitchFamily="2" charset="-122"/>
              </a:rPr>
              <a:t>Mahal(A,B) = 5</a:t>
            </a:r>
          </a:p>
          <a:p>
            <a:pPr eaLnBrk="0" hangingPunct="0">
              <a:spcBef>
                <a:spcPct val="50000"/>
              </a:spcBef>
            </a:pPr>
            <a:r>
              <a:rPr lang="en-US" altLang="zh-CN" b="1" dirty="0">
                <a:latin typeface="Arial" pitchFamily="34" charset="0"/>
                <a:ea typeface="宋体" pitchFamily="2" charset="-122"/>
              </a:rPr>
              <a:t>Mahal(A,C) = 4 </a:t>
            </a:r>
          </a:p>
        </p:txBody>
      </p:sp>
    </p:spTree>
    <p:extLst>
      <p:ext uri="{BB962C8B-B14F-4D97-AF65-F5344CB8AC3E}">
        <p14:creationId xmlns:p14="http://schemas.microsoft.com/office/powerpoint/2010/main" val="3681529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ANALYSIS</a:t>
            </a:r>
            <a:endParaRPr lang="en-US" dirty="0"/>
          </a:p>
        </p:txBody>
      </p:sp>
      <p:sp>
        <p:nvSpPr>
          <p:cNvPr id="3" name="Text Placeholder 2"/>
          <p:cNvSpPr>
            <a:spLocks noGrp="1"/>
          </p:cNvSpPr>
          <p:nvPr>
            <p:ph type="body" idx="1"/>
          </p:nvPr>
        </p:nvSpPr>
        <p:spPr/>
        <p:txBody>
          <a:bodyPr>
            <a:noAutofit/>
          </a:bodyPr>
          <a:lstStyle/>
          <a:p>
            <a:pPr marL="285750" indent="-285750">
              <a:buFont typeface="Arial" panose="020B0604020202020204" pitchFamily="34" charset="0"/>
              <a:buChar char="•"/>
            </a:pPr>
            <a:r>
              <a:rPr lang="en-US" altLang="en-US" sz="1800" b="1" dirty="0">
                <a:latin typeface="Calibri"/>
              </a:rPr>
              <a:t>PENGANTAR </a:t>
            </a:r>
            <a:r>
              <a:rPr lang="en-US" altLang="en-US" sz="1800" b="1" i="1" dirty="0">
                <a:latin typeface="Calibri"/>
              </a:rPr>
              <a:t>CLUSTER ANALYSIS</a:t>
            </a:r>
          </a:p>
          <a:p>
            <a:pPr marL="285750" indent="-285750">
              <a:buFont typeface="Arial" panose="020B0604020202020204" pitchFamily="34" charset="0"/>
              <a:buChar char="•"/>
            </a:pPr>
            <a:r>
              <a:rPr lang="en-US" altLang="en-US" sz="1800" b="1" i="1" dirty="0" smtClean="0">
                <a:latin typeface="Calibri"/>
              </a:rPr>
              <a:t>HIERARCHICAL CLUSTERING</a:t>
            </a:r>
          </a:p>
          <a:p>
            <a:pPr marL="285750" indent="-285750">
              <a:buFont typeface="Arial" panose="020B0604020202020204" pitchFamily="34" charset="0"/>
              <a:buChar char="•"/>
            </a:pPr>
            <a:r>
              <a:rPr lang="en-US" sz="1800" b="1" i="1" dirty="0" smtClean="0">
                <a:latin typeface="Calibri"/>
              </a:rPr>
              <a:t>NON-</a:t>
            </a:r>
            <a:r>
              <a:rPr lang="en-US" altLang="en-US" sz="1800" b="1" i="1" dirty="0">
                <a:latin typeface="Calibri"/>
              </a:rPr>
              <a:t>HIERARCHICAL CLUSTERING</a:t>
            </a:r>
            <a:endParaRPr lang="en-US" sz="1800" dirty="0"/>
          </a:p>
        </p:txBody>
      </p:sp>
      <p:sp>
        <p:nvSpPr>
          <p:cNvPr id="4" name="Slide Number Placeholder 3"/>
          <p:cNvSpPr>
            <a:spLocks noGrp="1"/>
          </p:cNvSpPr>
          <p:nvPr>
            <p:ph type="sldNum" sz="quarter" idx="12"/>
          </p:nvPr>
        </p:nvSpPr>
        <p:spPr/>
        <p:txBody>
          <a:bodyPr/>
          <a:lstStyle/>
          <a:p>
            <a:fld id="{DE6E0766-789B-42CC-9ACC-6785A4C4F227}" type="slidenum">
              <a:rPr lang="en-US" smtClean="0"/>
              <a:t>3</a:t>
            </a:fld>
            <a:endParaRPr lang="en-US"/>
          </a:p>
        </p:txBody>
      </p:sp>
    </p:spTree>
    <p:extLst>
      <p:ext uri="{BB962C8B-B14F-4D97-AF65-F5344CB8AC3E}">
        <p14:creationId xmlns:p14="http://schemas.microsoft.com/office/powerpoint/2010/main" val="109803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ltLang="en-US" sz="3600" b="1" i="1" dirty="0">
                <a:latin typeface="Calibri"/>
              </a:rPr>
              <a:t>HIERARCHICAL CLUSTERING</a:t>
            </a:r>
            <a:endParaRPr lang="x-none" altLang="en-US" sz="3600" b="1" i="1" dirty="0">
              <a:latin typeface="Calibri"/>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50830479"/>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it-IT" altLang="nl-BE" sz="3600"/>
              <a:t>Clustering procedures</a:t>
            </a:r>
          </a:p>
        </p:txBody>
      </p:sp>
      <p:sp>
        <p:nvSpPr>
          <p:cNvPr id="699395" name="Rectangle 3"/>
          <p:cNvSpPr>
            <a:spLocks noGrp="1" noChangeArrowheads="1"/>
          </p:cNvSpPr>
          <p:nvPr>
            <p:ph idx="1"/>
          </p:nvPr>
        </p:nvSpPr>
        <p:spPr/>
        <p:txBody>
          <a:bodyPr>
            <a:normAutofit/>
          </a:bodyPr>
          <a:lstStyle/>
          <a:p>
            <a:pPr eaLnBrk="1" hangingPunct="1"/>
            <a:r>
              <a:rPr lang="it-IT" altLang="nl-BE" sz="2400" b="1" dirty="0"/>
              <a:t>Hierarchical procedures</a:t>
            </a:r>
          </a:p>
          <a:p>
            <a:pPr lvl="1" eaLnBrk="1" hangingPunct="1">
              <a:buFont typeface="Arial" pitchFamily="34" charset="0"/>
              <a:buChar char="•"/>
            </a:pPr>
            <a:r>
              <a:rPr lang="it-IT" altLang="nl-BE" sz="2000" b="1" dirty="0"/>
              <a:t>Agglomerative </a:t>
            </a:r>
            <a:r>
              <a:rPr lang="it-IT" altLang="nl-BE" sz="2000" dirty="0"/>
              <a:t>(start from </a:t>
            </a:r>
            <a:r>
              <a:rPr lang="it-IT" altLang="nl-BE" sz="2000" i="1" dirty="0"/>
              <a:t>n</a:t>
            </a:r>
            <a:r>
              <a:rPr lang="it-IT" altLang="nl-BE" sz="2000" dirty="0"/>
              <a:t> clusters to get to </a:t>
            </a:r>
            <a:r>
              <a:rPr lang="it-IT" altLang="nl-BE" sz="2000" i="1" dirty="0"/>
              <a:t>1</a:t>
            </a:r>
            <a:r>
              <a:rPr lang="it-IT" altLang="nl-BE" sz="2000" dirty="0"/>
              <a:t> cluster)</a:t>
            </a:r>
            <a:endParaRPr lang="it-IT" altLang="nl-BE" sz="2000" b="1" dirty="0"/>
          </a:p>
          <a:p>
            <a:pPr lvl="1" eaLnBrk="1" hangingPunct="1">
              <a:buFont typeface="Arial" pitchFamily="34" charset="0"/>
              <a:buChar char="•"/>
            </a:pPr>
            <a:r>
              <a:rPr lang="it-IT" altLang="nl-BE" sz="2000" b="1" dirty="0"/>
              <a:t>Divisive </a:t>
            </a:r>
            <a:r>
              <a:rPr lang="it-IT" altLang="nl-BE" sz="2000" dirty="0"/>
              <a:t>(start from </a:t>
            </a:r>
            <a:r>
              <a:rPr lang="it-IT" altLang="nl-BE" sz="2000" i="1" dirty="0"/>
              <a:t>1</a:t>
            </a:r>
            <a:r>
              <a:rPr lang="it-IT" altLang="nl-BE" sz="2000" dirty="0"/>
              <a:t> cluster to get to </a:t>
            </a:r>
            <a:r>
              <a:rPr lang="it-IT" altLang="nl-BE" sz="2000" i="1" dirty="0"/>
              <a:t>n</a:t>
            </a:r>
            <a:r>
              <a:rPr lang="it-IT" altLang="nl-BE" sz="2000" dirty="0"/>
              <a:t> clusters)</a:t>
            </a:r>
          </a:p>
          <a:p>
            <a:pPr eaLnBrk="1" hangingPunct="1"/>
            <a:endParaRPr lang="it-IT" altLang="nl-BE" sz="2400" b="1" dirty="0"/>
          </a:p>
          <a:p>
            <a:pPr eaLnBrk="1" hangingPunct="1"/>
            <a:r>
              <a:rPr lang="it-IT" altLang="nl-BE" sz="2400" b="1" dirty="0"/>
              <a:t>Non hierarchical procedures</a:t>
            </a:r>
          </a:p>
          <a:p>
            <a:pPr lvl="1" eaLnBrk="1" hangingPunct="1">
              <a:buFont typeface="Arial" pitchFamily="34" charset="0"/>
              <a:buChar char="•"/>
            </a:pPr>
            <a:r>
              <a:rPr lang="it-IT" altLang="nl-BE" sz="2000" b="1" dirty="0"/>
              <a:t>K-means </a:t>
            </a:r>
            <a:r>
              <a:rPr lang="it-IT" altLang="nl-BE" sz="2000" b="1" dirty="0" smtClean="0"/>
              <a:t>clustering</a:t>
            </a:r>
            <a:endParaRPr lang="it-IT" altLang="nl-BE" sz="2000" b="1" dirty="0">
              <a:solidFill>
                <a:srgbClr val="0000FF"/>
              </a:solidFill>
            </a:endParaRPr>
          </a:p>
          <a:p>
            <a:pPr eaLnBrk="1" hangingPunct="1">
              <a:buFontTx/>
              <a:buNone/>
            </a:pPr>
            <a:endParaRPr lang="it-IT" altLang="nl-BE" sz="2400" b="1" dirty="0"/>
          </a:p>
        </p:txBody>
      </p:sp>
      <p:sp>
        <p:nvSpPr>
          <p:cNvPr id="4" name="Slide Number Placeholder 3"/>
          <p:cNvSpPr>
            <a:spLocks noGrp="1"/>
          </p:cNvSpPr>
          <p:nvPr>
            <p:ph type="sldNum" sz="quarter" idx="12"/>
          </p:nvPr>
        </p:nvSpPr>
        <p:spPr/>
        <p:txBody>
          <a:bodyPr/>
          <a:lstStyle/>
          <a:p>
            <a:pPr>
              <a:defRPr/>
            </a:pPr>
            <a:fld id="{F84D472B-127A-4B5B-8405-B48F70FFCABF}" type="slidenum">
              <a:rPr lang="en-GB"/>
              <a:pPr>
                <a:defRPr/>
              </a:pPr>
              <a:t>31</a:t>
            </a:fld>
            <a:endParaRPr lang="en-GB"/>
          </a:p>
        </p:txBody>
      </p:sp>
    </p:spTree>
    <p:extLst>
      <p:ext uri="{BB962C8B-B14F-4D97-AF65-F5344CB8AC3E}">
        <p14:creationId xmlns:p14="http://schemas.microsoft.com/office/powerpoint/2010/main" val="97053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993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993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6993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9939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993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395"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it-IT" altLang="nl-BE" sz="3600"/>
              <a:t>Hierarchical clustering</a:t>
            </a:r>
          </a:p>
        </p:txBody>
      </p:sp>
      <p:sp>
        <p:nvSpPr>
          <p:cNvPr id="11268" name="Rectangle 4"/>
          <p:cNvSpPr>
            <a:spLocks noGrp="1" noChangeArrowheads="1"/>
          </p:cNvSpPr>
          <p:nvPr>
            <p:ph idx="1"/>
          </p:nvPr>
        </p:nvSpPr>
        <p:spPr/>
        <p:txBody>
          <a:bodyPr>
            <a:normAutofit/>
          </a:bodyPr>
          <a:lstStyle/>
          <a:p>
            <a:pPr eaLnBrk="1" hangingPunct="1">
              <a:lnSpc>
                <a:spcPct val="80000"/>
              </a:lnSpc>
            </a:pPr>
            <a:r>
              <a:rPr lang="en-GB" altLang="nl-BE" dirty="0"/>
              <a:t>Agglomerative:</a:t>
            </a:r>
          </a:p>
          <a:p>
            <a:pPr lvl="1" eaLnBrk="1" hangingPunct="1">
              <a:lnSpc>
                <a:spcPct val="80000"/>
              </a:lnSpc>
              <a:buFont typeface="Arial" pitchFamily="34" charset="0"/>
              <a:buChar char="•"/>
            </a:pPr>
            <a:r>
              <a:rPr lang="en-GB" altLang="nl-BE" sz="2000" dirty="0"/>
              <a:t>Each of the </a:t>
            </a:r>
            <a:r>
              <a:rPr lang="en-GB" altLang="nl-BE" sz="2000" i="1" dirty="0"/>
              <a:t>n </a:t>
            </a:r>
            <a:r>
              <a:rPr lang="en-GB" altLang="nl-BE" sz="2000" dirty="0"/>
              <a:t>observations constitutes a separate cluster</a:t>
            </a:r>
          </a:p>
          <a:p>
            <a:pPr lvl="1" eaLnBrk="1" hangingPunct="1">
              <a:lnSpc>
                <a:spcPct val="80000"/>
              </a:lnSpc>
              <a:buFont typeface="Arial" pitchFamily="34" charset="0"/>
              <a:buChar char="•"/>
            </a:pPr>
            <a:r>
              <a:rPr lang="en-GB" altLang="nl-BE" sz="2000" dirty="0"/>
              <a:t>The two clusters  that are more similar according to same distance rule are aggregated, so that in step 1 there are </a:t>
            </a:r>
            <a:r>
              <a:rPr lang="en-GB" altLang="nl-BE" sz="2000" i="1" dirty="0"/>
              <a:t>n-1 </a:t>
            </a:r>
            <a:r>
              <a:rPr lang="en-GB" altLang="nl-BE" sz="2000" dirty="0"/>
              <a:t>clusters</a:t>
            </a:r>
          </a:p>
          <a:p>
            <a:pPr lvl="1" eaLnBrk="1" hangingPunct="1">
              <a:lnSpc>
                <a:spcPct val="80000"/>
              </a:lnSpc>
              <a:buFont typeface="Arial" pitchFamily="34" charset="0"/>
              <a:buChar char="•"/>
            </a:pPr>
            <a:r>
              <a:rPr lang="en-GB" altLang="nl-BE" sz="2000" dirty="0"/>
              <a:t>In the second step another cluster is formed (</a:t>
            </a:r>
            <a:r>
              <a:rPr lang="en-GB" altLang="nl-BE" sz="2000" i="1" dirty="0"/>
              <a:t>n-2 </a:t>
            </a:r>
            <a:r>
              <a:rPr lang="en-GB" altLang="nl-BE" sz="2000" dirty="0"/>
              <a:t>clusters), by nesting the two clusters that are more similar, and so on</a:t>
            </a:r>
          </a:p>
          <a:p>
            <a:pPr lvl="1" eaLnBrk="1" hangingPunct="1">
              <a:lnSpc>
                <a:spcPct val="80000"/>
              </a:lnSpc>
              <a:buFont typeface="Arial" pitchFamily="34" charset="0"/>
              <a:buChar char="•"/>
            </a:pPr>
            <a:r>
              <a:rPr lang="en-GB" altLang="nl-BE" sz="2000" dirty="0"/>
              <a:t>There is a merging in each step until all observations end up in a single cluster in the final step. </a:t>
            </a:r>
            <a:endParaRPr lang="en-GB" altLang="nl-BE" dirty="0"/>
          </a:p>
          <a:p>
            <a:pPr eaLnBrk="1" hangingPunct="1">
              <a:lnSpc>
                <a:spcPct val="80000"/>
              </a:lnSpc>
            </a:pPr>
            <a:r>
              <a:rPr lang="en-GB" altLang="nl-BE" dirty="0"/>
              <a:t>Divisive</a:t>
            </a:r>
          </a:p>
          <a:p>
            <a:pPr lvl="1" eaLnBrk="1" hangingPunct="1">
              <a:lnSpc>
                <a:spcPct val="80000"/>
              </a:lnSpc>
              <a:buFont typeface="Arial" pitchFamily="34" charset="0"/>
              <a:buChar char="•"/>
            </a:pPr>
            <a:r>
              <a:rPr lang="en-GB" altLang="nl-BE" sz="2000" dirty="0"/>
              <a:t>All observations are initially assumed to belong to a single cluster</a:t>
            </a:r>
          </a:p>
          <a:p>
            <a:pPr lvl="1" eaLnBrk="1" hangingPunct="1">
              <a:lnSpc>
                <a:spcPct val="80000"/>
              </a:lnSpc>
              <a:buFont typeface="Arial" pitchFamily="34" charset="0"/>
              <a:buChar char="•"/>
            </a:pPr>
            <a:r>
              <a:rPr lang="en-GB" altLang="nl-BE" sz="2000" dirty="0"/>
              <a:t>The most dissimilar observation is extracted to form a separate cluster</a:t>
            </a:r>
          </a:p>
          <a:p>
            <a:pPr lvl="1" eaLnBrk="1" hangingPunct="1">
              <a:lnSpc>
                <a:spcPct val="80000"/>
              </a:lnSpc>
              <a:buFont typeface="Arial" pitchFamily="34" charset="0"/>
              <a:buChar char="•"/>
            </a:pPr>
            <a:r>
              <a:rPr lang="en-GB" altLang="nl-BE" sz="2000" dirty="0"/>
              <a:t>In step 1 there will be 2 clusters, in the second step three clusters and so on, until the final step will produce as many clusters as the number of observations. </a:t>
            </a:r>
            <a:endParaRPr lang="en-GB" altLang="nl-BE" dirty="0"/>
          </a:p>
          <a:p>
            <a:pPr eaLnBrk="1" hangingPunct="1">
              <a:lnSpc>
                <a:spcPct val="80000"/>
              </a:lnSpc>
            </a:pPr>
            <a:r>
              <a:rPr lang="en-GB" altLang="nl-BE" dirty="0"/>
              <a:t>The number of clusters determines the stopping rule for the algorithms</a:t>
            </a:r>
          </a:p>
        </p:txBody>
      </p:sp>
      <p:sp>
        <p:nvSpPr>
          <p:cNvPr id="4" name="Slide Number Placeholder 3"/>
          <p:cNvSpPr>
            <a:spLocks noGrp="1"/>
          </p:cNvSpPr>
          <p:nvPr>
            <p:ph type="sldNum" sz="quarter" idx="12"/>
          </p:nvPr>
        </p:nvSpPr>
        <p:spPr/>
        <p:txBody>
          <a:bodyPr/>
          <a:lstStyle/>
          <a:p>
            <a:pPr>
              <a:defRPr/>
            </a:pPr>
            <a:fld id="{349C24A6-4110-43C9-B9DF-5093E8644E61}" type="slidenum">
              <a:rPr lang="en-GB"/>
              <a:pPr>
                <a:defRPr/>
              </a:pPr>
              <a:t>32</a:t>
            </a:fld>
            <a:endParaRPr lang="en-GB"/>
          </a:p>
        </p:txBody>
      </p:sp>
    </p:spTree>
    <p:extLst>
      <p:ext uri="{BB962C8B-B14F-4D97-AF65-F5344CB8AC3E}">
        <p14:creationId xmlns:p14="http://schemas.microsoft.com/office/powerpoint/2010/main" val="3263605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nl-BE" smtClean="0"/>
              <a:t>Hierarchical Agglomerative Clustering</a:t>
            </a:r>
          </a:p>
        </p:txBody>
      </p:sp>
      <p:sp>
        <p:nvSpPr>
          <p:cNvPr id="13315" name="Rectangle 3"/>
          <p:cNvSpPr>
            <a:spLocks noGrp="1" noChangeArrowheads="1"/>
          </p:cNvSpPr>
          <p:nvPr>
            <p:ph type="body" idx="1"/>
          </p:nvPr>
        </p:nvSpPr>
        <p:spPr/>
        <p:txBody>
          <a:bodyPr>
            <a:normAutofit/>
          </a:bodyPr>
          <a:lstStyle/>
          <a:p>
            <a:pPr eaLnBrk="1" hangingPunct="1"/>
            <a:r>
              <a:rPr lang="en-US" altLang="nl-BE" dirty="0"/>
              <a:t>Start with the points as individual </a:t>
            </a:r>
            <a:r>
              <a:rPr lang="en-US" altLang="nl-BE" dirty="0" smtClean="0"/>
              <a:t>clusters</a:t>
            </a:r>
            <a:endParaRPr lang="en-US" altLang="nl-BE" dirty="0"/>
          </a:p>
          <a:p>
            <a:pPr eaLnBrk="1" hangingPunct="1"/>
            <a:r>
              <a:rPr lang="en-US" altLang="nl-BE" dirty="0"/>
              <a:t>At each step, merge the closest pair of clusters until only </a:t>
            </a:r>
            <a:r>
              <a:rPr lang="en-US" altLang="nl-BE" dirty="0" smtClean="0"/>
              <a:t>one cluster </a:t>
            </a:r>
            <a:r>
              <a:rPr lang="en-US" altLang="nl-BE" dirty="0"/>
              <a:t>(or k clusters) </a:t>
            </a:r>
            <a:r>
              <a:rPr lang="en-US" altLang="nl-BE" dirty="0" smtClean="0"/>
              <a:t>left</a:t>
            </a:r>
            <a:endParaRPr lang="en-US" altLang="nl-BE" dirty="0"/>
          </a:p>
          <a:p>
            <a:pPr eaLnBrk="1" hangingPunct="1"/>
            <a:r>
              <a:rPr lang="en-US" altLang="nl-BE" dirty="0"/>
              <a:t>Key operation is the computation of the proximity of two clusters</a:t>
            </a:r>
          </a:p>
          <a:p>
            <a:pPr lvl="1" eaLnBrk="1" hangingPunct="1"/>
            <a:r>
              <a:rPr lang="en-US" altLang="nl-BE" sz="2000" dirty="0"/>
              <a:t>Different approaches to defining the distance between clusters distinguish the different algorithms</a:t>
            </a:r>
          </a:p>
          <a:p>
            <a:pPr lvl="1" eaLnBrk="1" hangingPunct="1"/>
            <a:r>
              <a:rPr lang="en-US" altLang="nl-BE" sz="2000" dirty="0"/>
              <a:t>Use single linkage, complete linkage, average linkage, Ward’s method, </a:t>
            </a:r>
            <a:r>
              <a:rPr lang="en-US" altLang="nl-BE" sz="2000" dirty="0" err="1"/>
              <a:t>etc</a:t>
            </a:r>
            <a:endParaRPr lang="en-US" altLang="nl-BE" sz="2000" dirty="0"/>
          </a:p>
          <a:p>
            <a:pPr lvl="1" eaLnBrk="1" hangingPunct="1"/>
            <a:endParaRPr lang="en-US" altLang="nl-BE" sz="2000" dirty="0"/>
          </a:p>
          <a:p>
            <a:pPr lvl="2" eaLnBrk="1" hangingPunct="1"/>
            <a:endParaRPr lang="en-US" altLang="nl-BE" dirty="0" smtClean="0"/>
          </a:p>
        </p:txBody>
      </p:sp>
      <p:sp>
        <p:nvSpPr>
          <p:cNvPr id="4" name="Slide Number Placeholder 3"/>
          <p:cNvSpPr>
            <a:spLocks noGrp="1"/>
          </p:cNvSpPr>
          <p:nvPr>
            <p:ph type="sldNum" sz="quarter" idx="12"/>
          </p:nvPr>
        </p:nvSpPr>
        <p:spPr/>
        <p:txBody>
          <a:bodyPr/>
          <a:lstStyle/>
          <a:p>
            <a:fld id="{4407D08F-66DA-4D21-989E-C8CC3C63FE28}" type="slidenum">
              <a:rPr lang="nl-BE" smtClean="0"/>
              <a:pPr/>
              <a:t>33</a:t>
            </a:fld>
            <a:endParaRPr lang="nl-BE"/>
          </a:p>
        </p:txBody>
      </p:sp>
    </p:spTree>
    <p:extLst>
      <p:ext uri="{BB962C8B-B14F-4D97-AF65-F5344CB8AC3E}">
        <p14:creationId xmlns:p14="http://schemas.microsoft.com/office/powerpoint/2010/main" val="2207336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pPr eaLnBrk="1" hangingPunct="1"/>
            <a:r>
              <a:rPr lang="en-US" altLang="nl-BE" smtClean="0"/>
              <a:t>Agglomerative Clustering Algorithm</a:t>
            </a:r>
          </a:p>
        </p:txBody>
      </p:sp>
      <p:sp>
        <p:nvSpPr>
          <p:cNvPr id="14339" name="Rectangle 3"/>
          <p:cNvSpPr>
            <a:spLocks noGrp="1" noChangeArrowheads="1"/>
          </p:cNvSpPr>
          <p:nvPr>
            <p:ph idx="1"/>
          </p:nvPr>
        </p:nvSpPr>
        <p:spPr>
          <a:xfrm>
            <a:off x="1103382" y="1061185"/>
            <a:ext cx="9982200" cy="4572000"/>
          </a:xfrm>
        </p:spPr>
        <p:txBody>
          <a:bodyPr/>
          <a:lstStyle/>
          <a:p>
            <a:pPr marL="2209800" lvl="4" indent="-514350"/>
            <a:endParaRPr lang="en-US" altLang="nl-BE" sz="900" dirty="0"/>
          </a:p>
          <a:p>
            <a:pPr marL="533400" indent="-533400">
              <a:buNone/>
            </a:pPr>
            <a:r>
              <a:rPr lang="en-US" altLang="nl-BE" dirty="0" smtClean="0"/>
              <a:t>Basic algorithm is :</a:t>
            </a:r>
          </a:p>
          <a:p>
            <a:pPr marL="990600" lvl="1" indent="-519113">
              <a:buFont typeface="Arial" pitchFamily="34" charset="0"/>
              <a:buAutoNum type="arabicPeriod"/>
            </a:pPr>
            <a:r>
              <a:rPr lang="en-US" altLang="nl-BE" dirty="0" smtClean="0"/>
              <a:t>Compute the proximity matrix</a:t>
            </a:r>
          </a:p>
          <a:p>
            <a:pPr marL="990600" lvl="1" indent="-519113">
              <a:buFont typeface="Arial" pitchFamily="34" charset="0"/>
              <a:buAutoNum type="arabicPeriod"/>
            </a:pPr>
            <a:r>
              <a:rPr lang="en-US" altLang="nl-BE" dirty="0" smtClean="0"/>
              <a:t>Let each data point be a cluster</a:t>
            </a:r>
          </a:p>
          <a:p>
            <a:pPr marL="990600" lvl="1" indent="-519113">
              <a:buFont typeface="Arial" pitchFamily="34" charset="0"/>
              <a:buAutoNum type="arabicPeriod"/>
            </a:pPr>
            <a:r>
              <a:rPr lang="en-US" altLang="nl-BE" b="1" dirty="0" smtClean="0"/>
              <a:t>Repeat</a:t>
            </a:r>
          </a:p>
          <a:p>
            <a:pPr marL="990600" lvl="1" indent="-519113">
              <a:buFont typeface="Wingdings" pitchFamily="2" charset="2"/>
              <a:buAutoNum type="arabicPeriod"/>
            </a:pPr>
            <a:r>
              <a:rPr lang="en-US" altLang="nl-BE" dirty="0" smtClean="0"/>
              <a:t>	Merge the two closest clusters</a:t>
            </a:r>
          </a:p>
          <a:p>
            <a:pPr marL="990600" lvl="1" indent="-519113">
              <a:buFont typeface="Wingdings" pitchFamily="2" charset="2"/>
              <a:buAutoNum type="arabicPeriod"/>
            </a:pPr>
            <a:r>
              <a:rPr lang="en-US" altLang="nl-BE" dirty="0" smtClean="0"/>
              <a:t>	Update the proximity matrix</a:t>
            </a:r>
          </a:p>
          <a:p>
            <a:pPr marL="990600" lvl="1" indent="-519113">
              <a:buFont typeface="Arial" pitchFamily="34" charset="0"/>
              <a:buAutoNum type="arabicPeriod"/>
            </a:pPr>
            <a:r>
              <a:rPr lang="en-US" altLang="nl-BE" b="1" dirty="0" smtClean="0"/>
              <a:t>Until</a:t>
            </a:r>
            <a:r>
              <a:rPr lang="en-US" altLang="nl-BE" dirty="0" smtClean="0"/>
              <a:t> only a single cluster remains</a:t>
            </a:r>
          </a:p>
          <a:p>
            <a:pPr marL="990600" lvl="1" indent="-519113">
              <a:buNone/>
            </a:pPr>
            <a:r>
              <a:rPr lang="en-US" altLang="nl-BE" sz="1300" dirty="0"/>
              <a:t> </a:t>
            </a:r>
          </a:p>
          <a:p>
            <a:pPr marL="533400" indent="-533400"/>
            <a:endParaRPr lang="en-US" altLang="nl-BE" dirty="0" smtClean="0"/>
          </a:p>
        </p:txBody>
      </p:sp>
      <p:sp>
        <p:nvSpPr>
          <p:cNvPr id="4" name="Slide Number Placeholder 3"/>
          <p:cNvSpPr>
            <a:spLocks noGrp="1"/>
          </p:cNvSpPr>
          <p:nvPr>
            <p:ph type="sldNum" sz="quarter" idx="12"/>
          </p:nvPr>
        </p:nvSpPr>
        <p:spPr/>
        <p:txBody>
          <a:bodyPr/>
          <a:lstStyle/>
          <a:p>
            <a:fld id="{4407D08F-66DA-4D21-989E-C8CC3C63FE28}" type="slidenum">
              <a:rPr lang="nl-BE" smtClean="0"/>
              <a:pPr/>
              <a:t>34</a:t>
            </a:fld>
            <a:endParaRPr lang="nl-BE"/>
          </a:p>
        </p:txBody>
      </p:sp>
    </p:spTree>
    <p:extLst>
      <p:ext uri="{BB962C8B-B14F-4D97-AF65-F5344CB8AC3E}">
        <p14:creationId xmlns:p14="http://schemas.microsoft.com/office/powerpoint/2010/main" val="3466273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nl-BE" sz="3200" dirty="0"/>
              <a:t>Small artificial example</a:t>
            </a:r>
          </a:p>
        </p:txBody>
      </p:sp>
      <p:sp>
        <p:nvSpPr>
          <p:cNvPr id="30723" name="Text Box 3"/>
          <p:cNvSpPr txBox="1">
            <a:spLocks noChangeArrowheads="1"/>
          </p:cNvSpPr>
          <p:nvPr/>
        </p:nvSpPr>
        <p:spPr bwMode="auto">
          <a:xfrm>
            <a:off x="7483476" y="5394326"/>
            <a:ext cx="267652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u="sng">
                <a:solidFill>
                  <a:srgbClr val="006600"/>
                </a:solidFill>
                <a:latin typeface="Arial Unicode MS" pitchFamily="34" charset="-128"/>
              </a:rPr>
              <a:t>Note:</a:t>
            </a:r>
            <a:r>
              <a:rPr lang="en-US" altLang="nl-BE" sz="2000">
                <a:solidFill>
                  <a:srgbClr val="006600"/>
                </a:solidFill>
                <a:latin typeface="Arial Unicode MS" pitchFamily="34" charset="-128"/>
              </a:rPr>
              <a:t> 6 points yield</a:t>
            </a:r>
          </a:p>
          <a:p>
            <a:r>
              <a:rPr lang="en-US" altLang="nl-BE" sz="2000">
                <a:solidFill>
                  <a:srgbClr val="006600"/>
                </a:solidFill>
                <a:latin typeface="Arial Unicode MS" pitchFamily="34" charset="-128"/>
              </a:rPr>
              <a:t>15 possible pairwise </a:t>
            </a:r>
          </a:p>
          <a:p>
            <a:r>
              <a:rPr lang="en-US" altLang="nl-BE" sz="2000">
                <a:solidFill>
                  <a:srgbClr val="006600"/>
                </a:solidFill>
                <a:latin typeface="Arial Unicode MS" pitchFamily="34" charset="-128"/>
              </a:rPr>
              <a:t>distances - [n*(n-1)]/2 </a:t>
            </a:r>
          </a:p>
        </p:txBody>
      </p:sp>
      <p:sp>
        <p:nvSpPr>
          <p:cNvPr id="30724" name="Text Box 4"/>
          <p:cNvSpPr txBox="1">
            <a:spLocks noChangeArrowheads="1"/>
          </p:cNvSpPr>
          <p:nvPr/>
        </p:nvSpPr>
        <p:spPr bwMode="auto">
          <a:xfrm>
            <a:off x="4286250" y="212248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1</a:t>
            </a:r>
          </a:p>
        </p:txBody>
      </p:sp>
      <p:sp>
        <p:nvSpPr>
          <p:cNvPr id="30725" name="Text Box 5"/>
          <p:cNvSpPr txBox="1">
            <a:spLocks noChangeArrowheads="1"/>
          </p:cNvSpPr>
          <p:nvPr/>
        </p:nvSpPr>
        <p:spPr bwMode="auto">
          <a:xfrm>
            <a:off x="4349750" y="31750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2</a:t>
            </a:r>
          </a:p>
        </p:txBody>
      </p:sp>
      <p:sp>
        <p:nvSpPr>
          <p:cNvPr id="30726" name="Text Box 6"/>
          <p:cNvSpPr txBox="1">
            <a:spLocks noChangeArrowheads="1"/>
          </p:cNvSpPr>
          <p:nvPr/>
        </p:nvSpPr>
        <p:spPr bwMode="auto">
          <a:xfrm>
            <a:off x="5664200" y="24860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3</a:t>
            </a:r>
          </a:p>
        </p:txBody>
      </p:sp>
      <p:sp>
        <p:nvSpPr>
          <p:cNvPr id="30727" name="Text Box 7"/>
          <p:cNvSpPr txBox="1">
            <a:spLocks noChangeArrowheads="1"/>
          </p:cNvSpPr>
          <p:nvPr/>
        </p:nvSpPr>
        <p:spPr bwMode="auto">
          <a:xfrm>
            <a:off x="5370514" y="4265614"/>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4</a:t>
            </a:r>
          </a:p>
        </p:txBody>
      </p:sp>
      <p:sp>
        <p:nvSpPr>
          <p:cNvPr id="30728" name="Text Box 8"/>
          <p:cNvSpPr txBox="1">
            <a:spLocks noChangeArrowheads="1"/>
          </p:cNvSpPr>
          <p:nvPr/>
        </p:nvSpPr>
        <p:spPr bwMode="auto">
          <a:xfrm>
            <a:off x="6492875" y="4940301"/>
            <a:ext cx="2873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5</a:t>
            </a:r>
          </a:p>
        </p:txBody>
      </p:sp>
      <p:sp>
        <p:nvSpPr>
          <p:cNvPr id="30729" name="Text Box 9"/>
          <p:cNvSpPr txBox="1">
            <a:spLocks noChangeArrowheads="1"/>
          </p:cNvSpPr>
          <p:nvPr/>
        </p:nvSpPr>
        <p:spPr bwMode="auto">
          <a:xfrm>
            <a:off x="7589839" y="3270251"/>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6</a:t>
            </a:r>
          </a:p>
        </p:txBody>
      </p:sp>
      <p:grpSp>
        <p:nvGrpSpPr>
          <p:cNvPr id="30730" name="Group 10"/>
          <p:cNvGrpSpPr>
            <a:grpSpLocks/>
          </p:cNvGrpSpPr>
          <p:nvPr/>
        </p:nvGrpSpPr>
        <p:grpSpPr bwMode="auto">
          <a:xfrm>
            <a:off x="3525839" y="2336801"/>
            <a:ext cx="3043237" cy="3198813"/>
            <a:chOff x="1261" y="1144"/>
            <a:chExt cx="1917" cy="2015"/>
          </a:xfrm>
        </p:grpSpPr>
        <p:sp>
          <p:nvSpPr>
            <p:cNvPr id="30741" name="AutoShape 11"/>
            <p:cNvSpPr>
              <a:spLocks/>
            </p:cNvSpPr>
            <p:nvPr/>
          </p:nvSpPr>
          <p:spPr bwMode="auto">
            <a:xfrm>
              <a:off x="1652" y="1144"/>
              <a:ext cx="153" cy="608"/>
            </a:xfrm>
            <a:prstGeom prst="leftBrace">
              <a:avLst>
                <a:gd name="adj1" fmla="val 3311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42" name="AutoShape 12"/>
            <p:cNvSpPr>
              <a:spLocks/>
            </p:cNvSpPr>
            <p:nvPr/>
          </p:nvSpPr>
          <p:spPr bwMode="auto">
            <a:xfrm rot="-3612901">
              <a:off x="2684" y="2442"/>
              <a:ext cx="144" cy="844"/>
            </a:xfrm>
            <a:prstGeom prst="leftBrace">
              <a:avLst>
                <a:gd name="adj1" fmla="val 48843"/>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43" name="Text Box 13"/>
            <p:cNvSpPr txBox="1">
              <a:spLocks noChangeArrowheads="1"/>
            </p:cNvSpPr>
            <p:nvPr/>
          </p:nvSpPr>
          <p:spPr bwMode="auto">
            <a:xfrm>
              <a:off x="1261" y="1295"/>
              <a:ext cx="4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0,42</a:t>
              </a:r>
            </a:p>
          </p:txBody>
        </p:sp>
        <p:sp>
          <p:nvSpPr>
            <p:cNvPr id="30744" name="Text Box 14"/>
            <p:cNvSpPr txBox="1">
              <a:spLocks noChangeArrowheads="1"/>
            </p:cNvSpPr>
            <p:nvPr/>
          </p:nvSpPr>
          <p:spPr bwMode="auto">
            <a:xfrm>
              <a:off x="2365" y="2909"/>
              <a:ext cx="4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0,58</a:t>
              </a:r>
            </a:p>
          </p:txBody>
        </p:sp>
      </p:grpSp>
      <p:sp>
        <p:nvSpPr>
          <p:cNvPr id="15" name="Slide Number Placeholder 14"/>
          <p:cNvSpPr>
            <a:spLocks noGrp="1"/>
          </p:cNvSpPr>
          <p:nvPr>
            <p:ph type="sldNum" sz="quarter" idx="12"/>
          </p:nvPr>
        </p:nvSpPr>
        <p:spPr/>
        <p:txBody>
          <a:bodyPr/>
          <a:lstStyle/>
          <a:p>
            <a:fld id="{4407D08F-66DA-4D21-989E-C8CC3C63FE28}" type="slidenum">
              <a:rPr lang="nl-BE" smtClean="0"/>
              <a:pPr/>
              <a:t>35</a:t>
            </a:fld>
            <a:endParaRPr lang="nl-BE"/>
          </a:p>
        </p:txBody>
      </p:sp>
    </p:spTree>
    <p:extLst>
      <p:ext uri="{BB962C8B-B14F-4D97-AF65-F5344CB8AC3E}">
        <p14:creationId xmlns:p14="http://schemas.microsoft.com/office/powerpoint/2010/main" val="746098745"/>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nl-BE" sz="3200" dirty="0"/>
              <a:t>Small artificial example</a:t>
            </a:r>
          </a:p>
        </p:txBody>
      </p:sp>
      <p:sp>
        <p:nvSpPr>
          <p:cNvPr id="30724" name="Text Box 4"/>
          <p:cNvSpPr txBox="1">
            <a:spLocks noChangeArrowheads="1"/>
          </p:cNvSpPr>
          <p:nvPr/>
        </p:nvSpPr>
        <p:spPr bwMode="auto">
          <a:xfrm>
            <a:off x="4286250" y="20748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1</a:t>
            </a:r>
          </a:p>
        </p:txBody>
      </p:sp>
      <p:sp>
        <p:nvSpPr>
          <p:cNvPr id="30725" name="Text Box 5"/>
          <p:cNvSpPr txBox="1">
            <a:spLocks noChangeArrowheads="1"/>
          </p:cNvSpPr>
          <p:nvPr/>
        </p:nvSpPr>
        <p:spPr bwMode="auto">
          <a:xfrm>
            <a:off x="4349750" y="31273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2</a:t>
            </a:r>
          </a:p>
        </p:txBody>
      </p:sp>
      <p:sp>
        <p:nvSpPr>
          <p:cNvPr id="30726" name="Text Box 6"/>
          <p:cNvSpPr txBox="1">
            <a:spLocks noChangeArrowheads="1"/>
          </p:cNvSpPr>
          <p:nvPr/>
        </p:nvSpPr>
        <p:spPr bwMode="auto">
          <a:xfrm>
            <a:off x="5664200" y="24384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3</a:t>
            </a:r>
          </a:p>
        </p:txBody>
      </p:sp>
      <p:sp>
        <p:nvSpPr>
          <p:cNvPr id="30727" name="Text Box 7"/>
          <p:cNvSpPr txBox="1">
            <a:spLocks noChangeArrowheads="1"/>
          </p:cNvSpPr>
          <p:nvPr/>
        </p:nvSpPr>
        <p:spPr bwMode="auto">
          <a:xfrm>
            <a:off x="5370514" y="4217989"/>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4</a:t>
            </a:r>
          </a:p>
        </p:txBody>
      </p:sp>
      <p:sp>
        <p:nvSpPr>
          <p:cNvPr id="30728" name="Text Box 8"/>
          <p:cNvSpPr txBox="1">
            <a:spLocks noChangeArrowheads="1"/>
          </p:cNvSpPr>
          <p:nvPr/>
        </p:nvSpPr>
        <p:spPr bwMode="auto">
          <a:xfrm>
            <a:off x="6492875" y="4892676"/>
            <a:ext cx="2873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5</a:t>
            </a:r>
          </a:p>
        </p:txBody>
      </p:sp>
      <p:sp>
        <p:nvSpPr>
          <p:cNvPr id="30729" name="Text Box 9"/>
          <p:cNvSpPr txBox="1">
            <a:spLocks noChangeArrowheads="1"/>
          </p:cNvSpPr>
          <p:nvPr/>
        </p:nvSpPr>
        <p:spPr bwMode="auto">
          <a:xfrm>
            <a:off x="7589839" y="3222626"/>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6</a:t>
            </a:r>
          </a:p>
        </p:txBody>
      </p:sp>
      <p:grpSp>
        <p:nvGrpSpPr>
          <p:cNvPr id="30730" name="Group 10"/>
          <p:cNvGrpSpPr>
            <a:grpSpLocks/>
          </p:cNvGrpSpPr>
          <p:nvPr/>
        </p:nvGrpSpPr>
        <p:grpSpPr bwMode="auto">
          <a:xfrm>
            <a:off x="3525839" y="2289176"/>
            <a:ext cx="3043237" cy="3198813"/>
            <a:chOff x="1261" y="1144"/>
            <a:chExt cx="1917" cy="2015"/>
          </a:xfrm>
        </p:grpSpPr>
        <p:sp>
          <p:nvSpPr>
            <p:cNvPr id="30741" name="AutoShape 11"/>
            <p:cNvSpPr>
              <a:spLocks/>
            </p:cNvSpPr>
            <p:nvPr/>
          </p:nvSpPr>
          <p:spPr bwMode="auto">
            <a:xfrm>
              <a:off x="1652" y="1144"/>
              <a:ext cx="153" cy="608"/>
            </a:xfrm>
            <a:prstGeom prst="leftBrace">
              <a:avLst>
                <a:gd name="adj1" fmla="val 3311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42" name="AutoShape 12"/>
            <p:cNvSpPr>
              <a:spLocks/>
            </p:cNvSpPr>
            <p:nvPr/>
          </p:nvSpPr>
          <p:spPr bwMode="auto">
            <a:xfrm rot="-3612901">
              <a:off x="2684" y="2442"/>
              <a:ext cx="144" cy="844"/>
            </a:xfrm>
            <a:prstGeom prst="leftBrace">
              <a:avLst>
                <a:gd name="adj1" fmla="val 48843"/>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43" name="Text Box 13"/>
            <p:cNvSpPr txBox="1">
              <a:spLocks noChangeArrowheads="1"/>
            </p:cNvSpPr>
            <p:nvPr/>
          </p:nvSpPr>
          <p:spPr bwMode="auto">
            <a:xfrm>
              <a:off x="1261" y="1295"/>
              <a:ext cx="4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0,42</a:t>
              </a:r>
            </a:p>
          </p:txBody>
        </p:sp>
        <p:sp>
          <p:nvSpPr>
            <p:cNvPr id="30744" name="Text Box 14"/>
            <p:cNvSpPr txBox="1">
              <a:spLocks noChangeArrowheads="1"/>
            </p:cNvSpPr>
            <p:nvPr/>
          </p:nvSpPr>
          <p:spPr bwMode="auto">
            <a:xfrm>
              <a:off x="2365" y="2909"/>
              <a:ext cx="4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0,58</a:t>
              </a:r>
            </a:p>
          </p:txBody>
        </p:sp>
      </p:grpSp>
      <p:sp>
        <p:nvSpPr>
          <p:cNvPr id="30733" name="Oval 24"/>
          <p:cNvSpPr>
            <a:spLocks noChangeArrowheads="1"/>
          </p:cNvSpPr>
          <p:nvPr/>
        </p:nvSpPr>
        <p:spPr bwMode="auto">
          <a:xfrm>
            <a:off x="3579813" y="1979613"/>
            <a:ext cx="1301750" cy="1674812"/>
          </a:xfrm>
          <a:prstGeom prst="ellipse">
            <a:avLst/>
          </a:prstGeom>
          <a:noFill/>
          <a:ln w="2540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15" name="Slide Number Placeholder 14"/>
          <p:cNvSpPr>
            <a:spLocks noGrp="1"/>
          </p:cNvSpPr>
          <p:nvPr>
            <p:ph type="sldNum" sz="quarter" idx="12"/>
          </p:nvPr>
        </p:nvSpPr>
        <p:spPr/>
        <p:txBody>
          <a:bodyPr/>
          <a:lstStyle/>
          <a:p>
            <a:fld id="{4407D08F-66DA-4D21-989E-C8CC3C63FE28}" type="slidenum">
              <a:rPr lang="nl-BE" smtClean="0"/>
              <a:pPr/>
              <a:t>36</a:t>
            </a:fld>
            <a:endParaRPr lang="nl-BE"/>
          </a:p>
        </p:txBody>
      </p:sp>
    </p:spTree>
    <p:extLst>
      <p:ext uri="{BB962C8B-B14F-4D97-AF65-F5344CB8AC3E}">
        <p14:creationId xmlns:p14="http://schemas.microsoft.com/office/powerpoint/2010/main" val="227050983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nl-BE" sz="3200" dirty="0"/>
              <a:t>Small artificial example</a:t>
            </a:r>
          </a:p>
        </p:txBody>
      </p:sp>
      <p:sp>
        <p:nvSpPr>
          <p:cNvPr id="30724" name="Text Box 4"/>
          <p:cNvSpPr txBox="1">
            <a:spLocks noChangeArrowheads="1"/>
          </p:cNvSpPr>
          <p:nvPr/>
        </p:nvSpPr>
        <p:spPr bwMode="auto">
          <a:xfrm>
            <a:off x="4286250" y="20748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1</a:t>
            </a:r>
          </a:p>
        </p:txBody>
      </p:sp>
      <p:sp>
        <p:nvSpPr>
          <p:cNvPr id="30725" name="Text Box 5"/>
          <p:cNvSpPr txBox="1">
            <a:spLocks noChangeArrowheads="1"/>
          </p:cNvSpPr>
          <p:nvPr/>
        </p:nvSpPr>
        <p:spPr bwMode="auto">
          <a:xfrm>
            <a:off x="4349750" y="31273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2</a:t>
            </a:r>
          </a:p>
        </p:txBody>
      </p:sp>
      <p:sp>
        <p:nvSpPr>
          <p:cNvPr id="30726" name="Text Box 6"/>
          <p:cNvSpPr txBox="1">
            <a:spLocks noChangeArrowheads="1"/>
          </p:cNvSpPr>
          <p:nvPr/>
        </p:nvSpPr>
        <p:spPr bwMode="auto">
          <a:xfrm>
            <a:off x="5664200" y="24384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3</a:t>
            </a:r>
          </a:p>
        </p:txBody>
      </p:sp>
      <p:sp>
        <p:nvSpPr>
          <p:cNvPr id="30727" name="Text Box 7"/>
          <p:cNvSpPr txBox="1">
            <a:spLocks noChangeArrowheads="1"/>
          </p:cNvSpPr>
          <p:nvPr/>
        </p:nvSpPr>
        <p:spPr bwMode="auto">
          <a:xfrm>
            <a:off x="5370514" y="4217989"/>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4</a:t>
            </a:r>
          </a:p>
        </p:txBody>
      </p:sp>
      <p:sp>
        <p:nvSpPr>
          <p:cNvPr id="30728" name="Text Box 8"/>
          <p:cNvSpPr txBox="1">
            <a:spLocks noChangeArrowheads="1"/>
          </p:cNvSpPr>
          <p:nvPr/>
        </p:nvSpPr>
        <p:spPr bwMode="auto">
          <a:xfrm>
            <a:off x="6492875" y="4892676"/>
            <a:ext cx="2873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5</a:t>
            </a:r>
          </a:p>
        </p:txBody>
      </p:sp>
      <p:sp>
        <p:nvSpPr>
          <p:cNvPr id="30729" name="Text Box 9"/>
          <p:cNvSpPr txBox="1">
            <a:spLocks noChangeArrowheads="1"/>
          </p:cNvSpPr>
          <p:nvPr/>
        </p:nvSpPr>
        <p:spPr bwMode="auto">
          <a:xfrm>
            <a:off x="7589839" y="3222626"/>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6</a:t>
            </a:r>
          </a:p>
        </p:txBody>
      </p:sp>
      <p:grpSp>
        <p:nvGrpSpPr>
          <p:cNvPr id="30730" name="Group 10"/>
          <p:cNvGrpSpPr>
            <a:grpSpLocks/>
          </p:cNvGrpSpPr>
          <p:nvPr/>
        </p:nvGrpSpPr>
        <p:grpSpPr bwMode="auto">
          <a:xfrm>
            <a:off x="3525839" y="2289176"/>
            <a:ext cx="3043237" cy="3198813"/>
            <a:chOff x="1261" y="1144"/>
            <a:chExt cx="1917" cy="2015"/>
          </a:xfrm>
        </p:grpSpPr>
        <p:sp>
          <p:nvSpPr>
            <p:cNvPr id="30741" name="AutoShape 11"/>
            <p:cNvSpPr>
              <a:spLocks/>
            </p:cNvSpPr>
            <p:nvPr/>
          </p:nvSpPr>
          <p:spPr bwMode="auto">
            <a:xfrm>
              <a:off x="1652" y="1144"/>
              <a:ext cx="153" cy="608"/>
            </a:xfrm>
            <a:prstGeom prst="leftBrace">
              <a:avLst>
                <a:gd name="adj1" fmla="val 3311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42" name="AutoShape 12"/>
            <p:cNvSpPr>
              <a:spLocks/>
            </p:cNvSpPr>
            <p:nvPr/>
          </p:nvSpPr>
          <p:spPr bwMode="auto">
            <a:xfrm rot="-3612901">
              <a:off x="2684" y="2442"/>
              <a:ext cx="144" cy="844"/>
            </a:xfrm>
            <a:prstGeom prst="leftBrace">
              <a:avLst>
                <a:gd name="adj1" fmla="val 48843"/>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43" name="Text Box 13"/>
            <p:cNvSpPr txBox="1">
              <a:spLocks noChangeArrowheads="1"/>
            </p:cNvSpPr>
            <p:nvPr/>
          </p:nvSpPr>
          <p:spPr bwMode="auto">
            <a:xfrm>
              <a:off x="1261" y="1295"/>
              <a:ext cx="4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0,42</a:t>
              </a:r>
            </a:p>
          </p:txBody>
        </p:sp>
        <p:sp>
          <p:nvSpPr>
            <p:cNvPr id="30744" name="Text Box 14"/>
            <p:cNvSpPr txBox="1">
              <a:spLocks noChangeArrowheads="1"/>
            </p:cNvSpPr>
            <p:nvPr/>
          </p:nvSpPr>
          <p:spPr bwMode="auto">
            <a:xfrm>
              <a:off x="2365" y="2909"/>
              <a:ext cx="4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0,58</a:t>
              </a:r>
            </a:p>
          </p:txBody>
        </p:sp>
      </p:grpSp>
      <p:sp>
        <p:nvSpPr>
          <p:cNvPr id="30731" name="Oval 15"/>
          <p:cNvSpPr>
            <a:spLocks noChangeArrowheads="1"/>
          </p:cNvSpPr>
          <p:nvPr/>
        </p:nvSpPr>
        <p:spPr bwMode="auto">
          <a:xfrm>
            <a:off x="4829176" y="4144964"/>
            <a:ext cx="2176463" cy="1570037"/>
          </a:xfrm>
          <a:prstGeom prst="ellipse">
            <a:avLst/>
          </a:prstGeom>
          <a:noFill/>
          <a:ln w="2540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33" name="Oval 24"/>
          <p:cNvSpPr>
            <a:spLocks noChangeArrowheads="1"/>
          </p:cNvSpPr>
          <p:nvPr/>
        </p:nvSpPr>
        <p:spPr bwMode="auto">
          <a:xfrm>
            <a:off x="3579813" y="1979613"/>
            <a:ext cx="1301750" cy="1674812"/>
          </a:xfrm>
          <a:prstGeom prst="ellipse">
            <a:avLst/>
          </a:prstGeom>
          <a:noFill/>
          <a:ln w="2540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16" name="Slide Number Placeholder 15"/>
          <p:cNvSpPr>
            <a:spLocks noGrp="1"/>
          </p:cNvSpPr>
          <p:nvPr>
            <p:ph type="sldNum" sz="quarter" idx="12"/>
          </p:nvPr>
        </p:nvSpPr>
        <p:spPr/>
        <p:txBody>
          <a:bodyPr/>
          <a:lstStyle/>
          <a:p>
            <a:fld id="{4407D08F-66DA-4D21-989E-C8CC3C63FE28}" type="slidenum">
              <a:rPr lang="nl-BE" smtClean="0"/>
              <a:pPr/>
              <a:t>37</a:t>
            </a:fld>
            <a:endParaRPr lang="nl-BE"/>
          </a:p>
        </p:txBody>
      </p:sp>
    </p:spTree>
    <p:extLst>
      <p:ext uri="{BB962C8B-B14F-4D97-AF65-F5344CB8AC3E}">
        <p14:creationId xmlns:p14="http://schemas.microsoft.com/office/powerpoint/2010/main" val="91130084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nl-BE" sz="3200" dirty="0"/>
              <a:t>Small artificial example</a:t>
            </a:r>
            <a:endParaRPr lang="en-US" altLang="nl-BE" sz="3200" dirty="0">
              <a:solidFill>
                <a:schemeClr val="bg1"/>
              </a:solidFill>
            </a:endParaRPr>
          </a:p>
        </p:txBody>
      </p:sp>
      <p:sp>
        <p:nvSpPr>
          <p:cNvPr id="30724" name="Text Box 4"/>
          <p:cNvSpPr txBox="1">
            <a:spLocks noChangeArrowheads="1"/>
          </p:cNvSpPr>
          <p:nvPr/>
        </p:nvSpPr>
        <p:spPr bwMode="auto">
          <a:xfrm>
            <a:off x="4286250" y="20748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1</a:t>
            </a:r>
          </a:p>
        </p:txBody>
      </p:sp>
      <p:sp>
        <p:nvSpPr>
          <p:cNvPr id="30725" name="Text Box 5"/>
          <p:cNvSpPr txBox="1">
            <a:spLocks noChangeArrowheads="1"/>
          </p:cNvSpPr>
          <p:nvPr/>
        </p:nvSpPr>
        <p:spPr bwMode="auto">
          <a:xfrm>
            <a:off x="4349750" y="31273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2</a:t>
            </a:r>
          </a:p>
        </p:txBody>
      </p:sp>
      <p:sp>
        <p:nvSpPr>
          <p:cNvPr id="30726" name="Text Box 6"/>
          <p:cNvSpPr txBox="1">
            <a:spLocks noChangeArrowheads="1"/>
          </p:cNvSpPr>
          <p:nvPr/>
        </p:nvSpPr>
        <p:spPr bwMode="auto">
          <a:xfrm>
            <a:off x="5664200" y="24384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3</a:t>
            </a:r>
          </a:p>
        </p:txBody>
      </p:sp>
      <p:sp>
        <p:nvSpPr>
          <p:cNvPr id="30727" name="Text Box 7"/>
          <p:cNvSpPr txBox="1">
            <a:spLocks noChangeArrowheads="1"/>
          </p:cNvSpPr>
          <p:nvPr/>
        </p:nvSpPr>
        <p:spPr bwMode="auto">
          <a:xfrm>
            <a:off x="5370514" y="4217989"/>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4</a:t>
            </a:r>
          </a:p>
        </p:txBody>
      </p:sp>
      <p:sp>
        <p:nvSpPr>
          <p:cNvPr id="30728" name="Text Box 8"/>
          <p:cNvSpPr txBox="1">
            <a:spLocks noChangeArrowheads="1"/>
          </p:cNvSpPr>
          <p:nvPr/>
        </p:nvSpPr>
        <p:spPr bwMode="auto">
          <a:xfrm>
            <a:off x="6492875" y="4892676"/>
            <a:ext cx="2873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5</a:t>
            </a:r>
          </a:p>
        </p:txBody>
      </p:sp>
      <p:sp>
        <p:nvSpPr>
          <p:cNvPr id="30729" name="Text Box 9"/>
          <p:cNvSpPr txBox="1">
            <a:spLocks noChangeArrowheads="1"/>
          </p:cNvSpPr>
          <p:nvPr/>
        </p:nvSpPr>
        <p:spPr bwMode="auto">
          <a:xfrm>
            <a:off x="7589839" y="3222626"/>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6</a:t>
            </a:r>
          </a:p>
        </p:txBody>
      </p:sp>
      <p:grpSp>
        <p:nvGrpSpPr>
          <p:cNvPr id="30730" name="Group 10"/>
          <p:cNvGrpSpPr>
            <a:grpSpLocks/>
          </p:cNvGrpSpPr>
          <p:nvPr/>
        </p:nvGrpSpPr>
        <p:grpSpPr bwMode="auto">
          <a:xfrm>
            <a:off x="3525839" y="2289176"/>
            <a:ext cx="3043237" cy="3198813"/>
            <a:chOff x="1261" y="1144"/>
            <a:chExt cx="1917" cy="2015"/>
          </a:xfrm>
        </p:grpSpPr>
        <p:sp>
          <p:nvSpPr>
            <p:cNvPr id="30741" name="AutoShape 11"/>
            <p:cNvSpPr>
              <a:spLocks/>
            </p:cNvSpPr>
            <p:nvPr/>
          </p:nvSpPr>
          <p:spPr bwMode="auto">
            <a:xfrm>
              <a:off x="1652" y="1144"/>
              <a:ext cx="153" cy="608"/>
            </a:xfrm>
            <a:prstGeom prst="leftBrace">
              <a:avLst>
                <a:gd name="adj1" fmla="val 3311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42" name="AutoShape 12"/>
            <p:cNvSpPr>
              <a:spLocks/>
            </p:cNvSpPr>
            <p:nvPr/>
          </p:nvSpPr>
          <p:spPr bwMode="auto">
            <a:xfrm rot="-3612901">
              <a:off x="2684" y="2442"/>
              <a:ext cx="144" cy="844"/>
            </a:xfrm>
            <a:prstGeom prst="leftBrace">
              <a:avLst>
                <a:gd name="adj1" fmla="val 48843"/>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43" name="Text Box 13"/>
            <p:cNvSpPr txBox="1">
              <a:spLocks noChangeArrowheads="1"/>
            </p:cNvSpPr>
            <p:nvPr/>
          </p:nvSpPr>
          <p:spPr bwMode="auto">
            <a:xfrm>
              <a:off x="1261" y="1295"/>
              <a:ext cx="4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0,42</a:t>
              </a:r>
            </a:p>
          </p:txBody>
        </p:sp>
        <p:sp>
          <p:nvSpPr>
            <p:cNvPr id="30744" name="Text Box 14"/>
            <p:cNvSpPr txBox="1">
              <a:spLocks noChangeArrowheads="1"/>
            </p:cNvSpPr>
            <p:nvPr/>
          </p:nvSpPr>
          <p:spPr bwMode="auto">
            <a:xfrm>
              <a:off x="2365" y="2909"/>
              <a:ext cx="4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0,58</a:t>
              </a:r>
            </a:p>
          </p:txBody>
        </p:sp>
      </p:grpSp>
      <p:sp>
        <p:nvSpPr>
          <p:cNvPr id="30731" name="Oval 15"/>
          <p:cNvSpPr>
            <a:spLocks noChangeArrowheads="1"/>
          </p:cNvSpPr>
          <p:nvPr/>
        </p:nvSpPr>
        <p:spPr bwMode="auto">
          <a:xfrm>
            <a:off x="4829176" y="4144964"/>
            <a:ext cx="2176463" cy="1570037"/>
          </a:xfrm>
          <a:prstGeom prst="ellipse">
            <a:avLst/>
          </a:prstGeom>
          <a:noFill/>
          <a:ln w="2540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grpSp>
        <p:nvGrpSpPr>
          <p:cNvPr id="30732" name="Group 16"/>
          <p:cNvGrpSpPr>
            <a:grpSpLocks/>
          </p:cNvGrpSpPr>
          <p:nvPr/>
        </p:nvGrpSpPr>
        <p:grpSpPr bwMode="auto">
          <a:xfrm>
            <a:off x="4452938" y="2087563"/>
            <a:ext cx="2368550" cy="2982912"/>
            <a:chOff x="1845" y="1017"/>
            <a:chExt cx="1492" cy="1879"/>
          </a:xfrm>
        </p:grpSpPr>
        <p:sp>
          <p:nvSpPr>
            <p:cNvPr id="30734" name="Line 17"/>
            <p:cNvSpPr>
              <a:spLocks noChangeShapeType="1"/>
            </p:cNvSpPr>
            <p:nvPr/>
          </p:nvSpPr>
          <p:spPr bwMode="auto">
            <a:xfrm>
              <a:off x="1845" y="1233"/>
              <a:ext cx="33" cy="438"/>
            </a:xfrm>
            <a:prstGeom prst="line">
              <a:avLst/>
            </a:prstGeom>
            <a:noFill/>
            <a:ln w="25400">
              <a:solidFill>
                <a:srgbClr val="333399"/>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grpSp>
          <p:nvGrpSpPr>
            <p:cNvPr id="30735" name="Group 18"/>
            <p:cNvGrpSpPr>
              <a:grpSpLocks/>
            </p:cNvGrpSpPr>
            <p:nvPr/>
          </p:nvGrpSpPr>
          <p:grpSpPr bwMode="auto">
            <a:xfrm>
              <a:off x="1891" y="1017"/>
              <a:ext cx="1446" cy="1879"/>
              <a:chOff x="1891" y="1017"/>
              <a:chExt cx="1446" cy="1879"/>
            </a:xfrm>
          </p:grpSpPr>
          <p:sp>
            <p:nvSpPr>
              <p:cNvPr id="30736" name="Line 19"/>
              <p:cNvSpPr>
                <a:spLocks noChangeShapeType="1"/>
              </p:cNvSpPr>
              <p:nvPr/>
            </p:nvSpPr>
            <p:spPr bwMode="auto">
              <a:xfrm>
                <a:off x="2575" y="2531"/>
                <a:ext cx="585" cy="365"/>
              </a:xfrm>
              <a:prstGeom prst="line">
                <a:avLst/>
              </a:prstGeom>
              <a:noFill/>
              <a:ln w="25400">
                <a:solidFill>
                  <a:srgbClr val="333399"/>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737" name="AutoShape 20"/>
              <p:cNvSpPr>
                <a:spLocks/>
              </p:cNvSpPr>
              <p:nvPr/>
            </p:nvSpPr>
            <p:spPr bwMode="auto">
              <a:xfrm rot="5000957">
                <a:off x="2262" y="897"/>
                <a:ext cx="68" cy="810"/>
              </a:xfrm>
              <a:prstGeom prst="leftBrace">
                <a:avLst>
                  <a:gd name="adj1" fmla="val 9926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38" name="AutoShape 21"/>
              <p:cNvSpPr>
                <a:spLocks/>
              </p:cNvSpPr>
              <p:nvPr/>
            </p:nvSpPr>
            <p:spPr bwMode="auto">
              <a:xfrm rot="-485968">
                <a:off x="2806" y="1452"/>
                <a:ext cx="104" cy="1135"/>
              </a:xfrm>
              <a:prstGeom prst="rightBrace">
                <a:avLst>
                  <a:gd name="adj1" fmla="val 90946"/>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39" name="Text Box 22"/>
              <p:cNvSpPr txBox="1">
                <a:spLocks noChangeArrowheads="1"/>
              </p:cNvSpPr>
              <p:nvPr/>
            </p:nvSpPr>
            <p:spPr bwMode="auto">
              <a:xfrm>
                <a:off x="2090" y="1017"/>
                <a:ext cx="4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0,68</a:t>
                </a:r>
              </a:p>
            </p:txBody>
          </p:sp>
          <p:sp>
            <p:nvSpPr>
              <p:cNvPr id="30740" name="Text Box 23"/>
              <p:cNvSpPr txBox="1">
                <a:spLocks noChangeArrowheads="1"/>
              </p:cNvSpPr>
              <p:nvPr/>
            </p:nvSpPr>
            <p:spPr bwMode="auto">
              <a:xfrm>
                <a:off x="2909" y="1918"/>
                <a:ext cx="4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0,92</a:t>
                </a:r>
              </a:p>
            </p:txBody>
          </p:sp>
        </p:grpSp>
      </p:grpSp>
      <p:sp>
        <p:nvSpPr>
          <p:cNvPr id="30733" name="Oval 24"/>
          <p:cNvSpPr>
            <a:spLocks noChangeArrowheads="1"/>
          </p:cNvSpPr>
          <p:nvPr/>
        </p:nvSpPr>
        <p:spPr bwMode="auto">
          <a:xfrm>
            <a:off x="3579813" y="1979613"/>
            <a:ext cx="1301750" cy="1674812"/>
          </a:xfrm>
          <a:prstGeom prst="ellipse">
            <a:avLst/>
          </a:prstGeom>
          <a:noFill/>
          <a:ln w="2540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24" name="Slide Number Placeholder 23"/>
          <p:cNvSpPr>
            <a:spLocks noGrp="1"/>
          </p:cNvSpPr>
          <p:nvPr>
            <p:ph type="sldNum" sz="quarter" idx="12"/>
          </p:nvPr>
        </p:nvSpPr>
        <p:spPr/>
        <p:txBody>
          <a:bodyPr/>
          <a:lstStyle/>
          <a:p>
            <a:fld id="{4407D08F-66DA-4D21-989E-C8CC3C63FE28}" type="slidenum">
              <a:rPr lang="nl-BE" smtClean="0"/>
              <a:pPr/>
              <a:t>38</a:t>
            </a:fld>
            <a:endParaRPr lang="nl-BE"/>
          </a:p>
        </p:txBody>
      </p:sp>
    </p:spTree>
    <p:extLst>
      <p:ext uri="{BB962C8B-B14F-4D97-AF65-F5344CB8AC3E}">
        <p14:creationId xmlns:p14="http://schemas.microsoft.com/office/powerpoint/2010/main" val="2625877432"/>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noFill/>
        </p:spPr>
        <p:txBody>
          <a:bodyPr/>
          <a:lstStyle/>
          <a:p>
            <a:r>
              <a:rPr lang="en-US" altLang="nl-BE" sz="3200" dirty="0"/>
              <a:t>Small artificial example</a:t>
            </a:r>
            <a:endParaRPr lang="en-US" altLang="nl-BE" sz="3200" dirty="0">
              <a:solidFill>
                <a:schemeClr val="bg1"/>
              </a:solidFill>
            </a:endParaRPr>
          </a:p>
        </p:txBody>
      </p:sp>
      <p:sp>
        <p:nvSpPr>
          <p:cNvPr id="31747" name="Text Box 3"/>
          <p:cNvSpPr txBox="1">
            <a:spLocks noChangeArrowheads="1"/>
          </p:cNvSpPr>
          <p:nvPr/>
        </p:nvSpPr>
        <p:spPr bwMode="auto">
          <a:xfrm>
            <a:off x="4286250" y="20748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1</a:t>
            </a:r>
          </a:p>
        </p:txBody>
      </p:sp>
      <p:sp>
        <p:nvSpPr>
          <p:cNvPr id="31748" name="Text Box 4"/>
          <p:cNvSpPr txBox="1">
            <a:spLocks noChangeArrowheads="1"/>
          </p:cNvSpPr>
          <p:nvPr/>
        </p:nvSpPr>
        <p:spPr bwMode="auto">
          <a:xfrm>
            <a:off x="4349750" y="31273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2</a:t>
            </a:r>
          </a:p>
        </p:txBody>
      </p:sp>
      <p:sp>
        <p:nvSpPr>
          <p:cNvPr id="31749" name="Text Box 5"/>
          <p:cNvSpPr txBox="1">
            <a:spLocks noChangeArrowheads="1"/>
          </p:cNvSpPr>
          <p:nvPr/>
        </p:nvSpPr>
        <p:spPr bwMode="auto">
          <a:xfrm>
            <a:off x="5664200" y="24384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3</a:t>
            </a:r>
          </a:p>
        </p:txBody>
      </p:sp>
      <p:sp>
        <p:nvSpPr>
          <p:cNvPr id="31750" name="Text Box 6"/>
          <p:cNvSpPr txBox="1">
            <a:spLocks noChangeArrowheads="1"/>
          </p:cNvSpPr>
          <p:nvPr/>
        </p:nvSpPr>
        <p:spPr bwMode="auto">
          <a:xfrm>
            <a:off x="5370514" y="4217989"/>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4</a:t>
            </a:r>
          </a:p>
        </p:txBody>
      </p:sp>
      <p:sp>
        <p:nvSpPr>
          <p:cNvPr id="31751" name="Text Box 7"/>
          <p:cNvSpPr txBox="1">
            <a:spLocks noChangeArrowheads="1"/>
          </p:cNvSpPr>
          <p:nvPr/>
        </p:nvSpPr>
        <p:spPr bwMode="auto">
          <a:xfrm>
            <a:off x="6492875" y="4892676"/>
            <a:ext cx="2873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5</a:t>
            </a:r>
          </a:p>
        </p:txBody>
      </p:sp>
      <p:sp>
        <p:nvSpPr>
          <p:cNvPr id="31752" name="Text Box 8"/>
          <p:cNvSpPr txBox="1">
            <a:spLocks noChangeArrowheads="1"/>
          </p:cNvSpPr>
          <p:nvPr/>
        </p:nvSpPr>
        <p:spPr bwMode="auto">
          <a:xfrm>
            <a:off x="7589839" y="3222626"/>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6</a:t>
            </a:r>
          </a:p>
        </p:txBody>
      </p:sp>
      <p:sp>
        <p:nvSpPr>
          <p:cNvPr id="31753" name="AutoShape 9"/>
          <p:cNvSpPr>
            <a:spLocks/>
          </p:cNvSpPr>
          <p:nvPr/>
        </p:nvSpPr>
        <p:spPr bwMode="auto">
          <a:xfrm>
            <a:off x="4146550" y="2289175"/>
            <a:ext cx="242888" cy="965200"/>
          </a:xfrm>
          <a:prstGeom prst="leftBrace">
            <a:avLst>
              <a:gd name="adj1" fmla="val 3311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1754" name="AutoShape 10"/>
          <p:cNvSpPr>
            <a:spLocks/>
          </p:cNvSpPr>
          <p:nvPr/>
        </p:nvSpPr>
        <p:spPr bwMode="auto">
          <a:xfrm rot="-3612901">
            <a:off x="5784850" y="4349750"/>
            <a:ext cx="228600" cy="1339850"/>
          </a:xfrm>
          <a:prstGeom prst="leftBrace">
            <a:avLst>
              <a:gd name="adj1" fmla="val 48843"/>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1755" name="Text Box 11"/>
          <p:cNvSpPr txBox="1">
            <a:spLocks noChangeArrowheads="1"/>
          </p:cNvSpPr>
          <p:nvPr/>
        </p:nvSpPr>
        <p:spPr bwMode="auto">
          <a:xfrm>
            <a:off x="3525838" y="2528889"/>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0,42</a:t>
            </a:r>
          </a:p>
        </p:txBody>
      </p:sp>
      <p:sp>
        <p:nvSpPr>
          <p:cNvPr id="31756" name="Text Box 12"/>
          <p:cNvSpPr txBox="1">
            <a:spLocks noChangeArrowheads="1"/>
          </p:cNvSpPr>
          <p:nvPr/>
        </p:nvSpPr>
        <p:spPr bwMode="auto">
          <a:xfrm>
            <a:off x="5278438" y="5091114"/>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0,58</a:t>
            </a:r>
          </a:p>
        </p:txBody>
      </p:sp>
      <p:sp>
        <p:nvSpPr>
          <p:cNvPr id="31757" name="AutoShape 13"/>
          <p:cNvSpPr>
            <a:spLocks/>
          </p:cNvSpPr>
          <p:nvPr/>
        </p:nvSpPr>
        <p:spPr bwMode="auto">
          <a:xfrm rot="5000957">
            <a:off x="5114926" y="1897063"/>
            <a:ext cx="107950" cy="1285875"/>
          </a:xfrm>
          <a:prstGeom prst="leftBrace">
            <a:avLst>
              <a:gd name="adj1" fmla="val 9926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1758" name="AutoShape 14"/>
          <p:cNvSpPr>
            <a:spLocks/>
          </p:cNvSpPr>
          <p:nvPr/>
        </p:nvSpPr>
        <p:spPr bwMode="auto">
          <a:xfrm rot="-485968">
            <a:off x="5978525" y="2778126"/>
            <a:ext cx="165100" cy="1801813"/>
          </a:xfrm>
          <a:prstGeom prst="rightBrace">
            <a:avLst>
              <a:gd name="adj1" fmla="val 90946"/>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1759" name="Text Box 15"/>
          <p:cNvSpPr txBox="1">
            <a:spLocks noChangeArrowheads="1"/>
          </p:cNvSpPr>
          <p:nvPr/>
        </p:nvSpPr>
        <p:spPr bwMode="auto">
          <a:xfrm>
            <a:off x="4841875" y="2087564"/>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0,68</a:t>
            </a:r>
          </a:p>
        </p:txBody>
      </p:sp>
      <p:sp>
        <p:nvSpPr>
          <p:cNvPr id="31760" name="Text Box 16"/>
          <p:cNvSpPr txBox="1">
            <a:spLocks noChangeArrowheads="1"/>
          </p:cNvSpPr>
          <p:nvPr/>
        </p:nvSpPr>
        <p:spPr bwMode="auto">
          <a:xfrm>
            <a:off x="6142038" y="3517901"/>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0,92</a:t>
            </a:r>
          </a:p>
        </p:txBody>
      </p:sp>
      <p:sp>
        <p:nvSpPr>
          <p:cNvPr id="31761" name="Oval 17"/>
          <p:cNvSpPr>
            <a:spLocks noChangeArrowheads="1"/>
          </p:cNvSpPr>
          <p:nvPr/>
        </p:nvSpPr>
        <p:spPr bwMode="auto">
          <a:xfrm>
            <a:off x="3565525" y="1979613"/>
            <a:ext cx="1301750" cy="1674812"/>
          </a:xfrm>
          <a:prstGeom prst="ellipse">
            <a:avLst/>
          </a:prstGeom>
          <a:noFill/>
          <a:ln w="12700" cap="rnd">
            <a:solidFill>
              <a:srgbClr val="80800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1762" name="Oval 18"/>
          <p:cNvSpPr>
            <a:spLocks noChangeArrowheads="1"/>
          </p:cNvSpPr>
          <p:nvPr/>
        </p:nvSpPr>
        <p:spPr bwMode="auto">
          <a:xfrm>
            <a:off x="4829176" y="4144964"/>
            <a:ext cx="2176463" cy="1570037"/>
          </a:xfrm>
          <a:prstGeom prst="ellipse">
            <a:avLst/>
          </a:prstGeom>
          <a:noFill/>
          <a:ln w="2540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1763" name="Oval 19"/>
          <p:cNvSpPr>
            <a:spLocks noChangeArrowheads="1"/>
          </p:cNvSpPr>
          <p:nvPr/>
        </p:nvSpPr>
        <p:spPr bwMode="auto">
          <a:xfrm>
            <a:off x="2768601" y="1916113"/>
            <a:ext cx="3592513" cy="1816100"/>
          </a:xfrm>
          <a:prstGeom prst="ellipse">
            <a:avLst/>
          </a:prstGeom>
          <a:noFill/>
          <a:ln w="2540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20" name="Slide Number Placeholder 19"/>
          <p:cNvSpPr>
            <a:spLocks noGrp="1"/>
          </p:cNvSpPr>
          <p:nvPr>
            <p:ph type="sldNum" sz="quarter" idx="12"/>
          </p:nvPr>
        </p:nvSpPr>
        <p:spPr/>
        <p:txBody>
          <a:bodyPr/>
          <a:lstStyle/>
          <a:p>
            <a:fld id="{4407D08F-66DA-4D21-989E-C8CC3C63FE28}" type="slidenum">
              <a:rPr lang="nl-BE" smtClean="0"/>
              <a:pPr/>
              <a:t>39</a:t>
            </a:fld>
            <a:endParaRPr lang="nl-BE"/>
          </a:p>
        </p:txBody>
      </p:sp>
    </p:spTree>
    <p:extLst>
      <p:ext uri="{BB962C8B-B14F-4D97-AF65-F5344CB8AC3E}">
        <p14:creationId xmlns:p14="http://schemas.microsoft.com/office/powerpoint/2010/main" val="107766584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ltLang="en-US" sz="3600" b="1" dirty="0">
                <a:latin typeface="Calibri"/>
              </a:rPr>
              <a:t>PENGANTAR </a:t>
            </a:r>
            <a:r>
              <a:rPr lang="en-US" altLang="en-US" sz="3600" b="1" i="1" dirty="0">
                <a:latin typeface="Calibri"/>
              </a:rPr>
              <a:t>CLUSTER ANALYSIS</a:t>
            </a:r>
            <a:endParaRPr lang="x-none" altLang="en-US" sz="3600" b="1" i="1" dirty="0">
              <a:latin typeface="Calibri"/>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4016026"/>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noFill/>
        </p:spPr>
        <p:txBody>
          <a:bodyPr/>
          <a:lstStyle/>
          <a:p>
            <a:r>
              <a:rPr lang="en-US" altLang="nl-BE" sz="3200" dirty="0"/>
              <a:t>Small artificial example</a:t>
            </a:r>
            <a:endParaRPr lang="en-US" altLang="nl-BE" sz="3200" dirty="0">
              <a:solidFill>
                <a:schemeClr val="bg1"/>
              </a:solidFill>
            </a:endParaRPr>
          </a:p>
        </p:txBody>
      </p:sp>
      <p:sp>
        <p:nvSpPr>
          <p:cNvPr id="32771" name="Text Box 3"/>
          <p:cNvSpPr txBox="1">
            <a:spLocks noChangeArrowheads="1"/>
          </p:cNvSpPr>
          <p:nvPr/>
        </p:nvSpPr>
        <p:spPr bwMode="auto">
          <a:xfrm>
            <a:off x="4286250" y="20780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1</a:t>
            </a:r>
          </a:p>
        </p:txBody>
      </p:sp>
      <p:sp>
        <p:nvSpPr>
          <p:cNvPr id="32772" name="Text Box 4"/>
          <p:cNvSpPr txBox="1">
            <a:spLocks noChangeArrowheads="1"/>
          </p:cNvSpPr>
          <p:nvPr/>
        </p:nvSpPr>
        <p:spPr bwMode="auto">
          <a:xfrm>
            <a:off x="4349750" y="31305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2</a:t>
            </a:r>
          </a:p>
        </p:txBody>
      </p:sp>
      <p:sp>
        <p:nvSpPr>
          <p:cNvPr id="32773" name="Text Box 5"/>
          <p:cNvSpPr txBox="1">
            <a:spLocks noChangeArrowheads="1"/>
          </p:cNvSpPr>
          <p:nvPr/>
        </p:nvSpPr>
        <p:spPr bwMode="auto">
          <a:xfrm>
            <a:off x="5664200" y="24415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3</a:t>
            </a:r>
          </a:p>
        </p:txBody>
      </p:sp>
      <p:sp>
        <p:nvSpPr>
          <p:cNvPr id="32774" name="Text Box 6"/>
          <p:cNvSpPr txBox="1">
            <a:spLocks noChangeArrowheads="1"/>
          </p:cNvSpPr>
          <p:nvPr/>
        </p:nvSpPr>
        <p:spPr bwMode="auto">
          <a:xfrm>
            <a:off x="5370514" y="4221164"/>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4</a:t>
            </a:r>
          </a:p>
        </p:txBody>
      </p:sp>
      <p:sp>
        <p:nvSpPr>
          <p:cNvPr id="32775" name="Text Box 7"/>
          <p:cNvSpPr txBox="1">
            <a:spLocks noChangeArrowheads="1"/>
          </p:cNvSpPr>
          <p:nvPr/>
        </p:nvSpPr>
        <p:spPr bwMode="auto">
          <a:xfrm>
            <a:off x="6492875" y="4895851"/>
            <a:ext cx="2873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5</a:t>
            </a:r>
          </a:p>
        </p:txBody>
      </p:sp>
      <p:sp>
        <p:nvSpPr>
          <p:cNvPr id="32776" name="Text Box 8"/>
          <p:cNvSpPr txBox="1">
            <a:spLocks noChangeArrowheads="1"/>
          </p:cNvSpPr>
          <p:nvPr/>
        </p:nvSpPr>
        <p:spPr bwMode="auto">
          <a:xfrm>
            <a:off x="7589839" y="3225801"/>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6</a:t>
            </a:r>
          </a:p>
        </p:txBody>
      </p:sp>
      <p:sp>
        <p:nvSpPr>
          <p:cNvPr id="32777" name="AutoShape 9"/>
          <p:cNvSpPr>
            <a:spLocks/>
          </p:cNvSpPr>
          <p:nvPr/>
        </p:nvSpPr>
        <p:spPr bwMode="auto">
          <a:xfrm>
            <a:off x="4146550" y="2292350"/>
            <a:ext cx="242888" cy="965200"/>
          </a:xfrm>
          <a:prstGeom prst="leftBrace">
            <a:avLst>
              <a:gd name="adj1" fmla="val 3311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78" name="AutoShape 10"/>
          <p:cNvSpPr>
            <a:spLocks/>
          </p:cNvSpPr>
          <p:nvPr/>
        </p:nvSpPr>
        <p:spPr bwMode="auto">
          <a:xfrm rot="-3612901">
            <a:off x="5784850" y="4352925"/>
            <a:ext cx="228600" cy="1339850"/>
          </a:xfrm>
          <a:prstGeom prst="leftBrace">
            <a:avLst>
              <a:gd name="adj1" fmla="val 48843"/>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79" name="Text Box 11"/>
          <p:cNvSpPr txBox="1">
            <a:spLocks noChangeArrowheads="1"/>
          </p:cNvSpPr>
          <p:nvPr/>
        </p:nvSpPr>
        <p:spPr bwMode="auto">
          <a:xfrm>
            <a:off x="3525838" y="2532064"/>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0,42</a:t>
            </a:r>
          </a:p>
        </p:txBody>
      </p:sp>
      <p:sp>
        <p:nvSpPr>
          <p:cNvPr id="32780" name="Text Box 12"/>
          <p:cNvSpPr txBox="1">
            <a:spLocks noChangeArrowheads="1"/>
          </p:cNvSpPr>
          <p:nvPr/>
        </p:nvSpPr>
        <p:spPr bwMode="auto">
          <a:xfrm>
            <a:off x="5278438" y="5094289"/>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0,58</a:t>
            </a:r>
          </a:p>
        </p:txBody>
      </p:sp>
      <p:sp>
        <p:nvSpPr>
          <p:cNvPr id="32781" name="AutoShape 13"/>
          <p:cNvSpPr>
            <a:spLocks/>
          </p:cNvSpPr>
          <p:nvPr/>
        </p:nvSpPr>
        <p:spPr bwMode="auto">
          <a:xfrm rot="5000957">
            <a:off x="5114926" y="1900238"/>
            <a:ext cx="107950" cy="1285875"/>
          </a:xfrm>
          <a:prstGeom prst="leftBrace">
            <a:avLst>
              <a:gd name="adj1" fmla="val 9926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82" name="AutoShape 14"/>
          <p:cNvSpPr>
            <a:spLocks/>
          </p:cNvSpPr>
          <p:nvPr/>
        </p:nvSpPr>
        <p:spPr bwMode="auto">
          <a:xfrm rot="-485968">
            <a:off x="5978525" y="2781301"/>
            <a:ext cx="165100" cy="1801813"/>
          </a:xfrm>
          <a:prstGeom prst="rightBrace">
            <a:avLst>
              <a:gd name="adj1" fmla="val 90946"/>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83" name="Text Box 15"/>
          <p:cNvSpPr txBox="1">
            <a:spLocks noChangeArrowheads="1"/>
          </p:cNvSpPr>
          <p:nvPr/>
        </p:nvSpPr>
        <p:spPr bwMode="auto">
          <a:xfrm>
            <a:off x="4841875" y="2090739"/>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0,68</a:t>
            </a:r>
          </a:p>
        </p:txBody>
      </p:sp>
      <p:sp>
        <p:nvSpPr>
          <p:cNvPr id="32784" name="Text Box 16"/>
          <p:cNvSpPr txBox="1">
            <a:spLocks noChangeArrowheads="1"/>
          </p:cNvSpPr>
          <p:nvPr/>
        </p:nvSpPr>
        <p:spPr bwMode="auto">
          <a:xfrm>
            <a:off x="6142038" y="3521076"/>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0,92</a:t>
            </a:r>
          </a:p>
        </p:txBody>
      </p:sp>
      <p:sp>
        <p:nvSpPr>
          <p:cNvPr id="32785" name="Oval 17"/>
          <p:cNvSpPr>
            <a:spLocks noChangeArrowheads="1"/>
          </p:cNvSpPr>
          <p:nvPr/>
        </p:nvSpPr>
        <p:spPr bwMode="auto">
          <a:xfrm>
            <a:off x="3565525" y="1982788"/>
            <a:ext cx="1301750" cy="1674812"/>
          </a:xfrm>
          <a:prstGeom prst="ellipse">
            <a:avLst/>
          </a:prstGeom>
          <a:noFill/>
          <a:ln w="12700" cap="rnd">
            <a:solidFill>
              <a:srgbClr val="80800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86" name="Oval 18"/>
          <p:cNvSpPr>
            <a:spLocks noChangeArrowheads="1"/>
          </p:cNvSpPr>
          <p:nvPr/>
        </p:nvSpPr>
        <p:spPr bwMode="auto">
          <a:xfrm>
            <a:off x="4814888" y="4148139"/>
            <a:ext cx="2176462" cy="1570037"/>
          </a:xfrm>
          <a:prstGeom prst="ellipse">
            <a:avLst/>
          </a:prstGeom>
          <a:noFill/>
          <a:ln w="25400">
            <a:solidFill>
              <a:srgbClr val="80800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87" name="Oval 19"/>
          <p:cNvSpPr>
            <a:spLocks noChangeArrowheads="1"/>
          </p:cNvSpPr>
          <p:nvPr/>
        </p:nvSpPr>
        <p:spPr bwMode="auto">
          <a:xfrm>
            <a:off x="2768601" y="1919288"/>
            <a:ext cx="3592513" cy="1816100"/>
          </a:xfrm>
          <a:prstGeom prst="ellipse">
            <a:avLst/>
          </a:prstGeom>
          <a:noFill/>
          <a:ln w="25400">
            <a:solidFill>
              <a:srgbClr val="80800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88" name="Oval 20"/>
          <p:cNvSpPr>
            <a:spLocks noChangeArrowheads="1"/>
          </p:cNvSpPr>
          <p:nvPr/>
        </p:nvSpPr>
        <p:spPr bwMode="auto">
          <a:xfrm>
            <a:off x="2571750" y="1446214"/>
            <a:ext cx="4972050" cy="4649787"/>
          </a:xfrm>
          <a:prstGeom prst="ellipse">
            <a:avLst/>
          </a:prstGeom>
          <a:noFill/>
          <a:ln w="2540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21" name="Slide Number Placeholder 20"/>
          <p:cNvSpPr>
            <a:spLocks noGrp="1"/>
          </p:cNvSpPr>
          <p:nvPr>
            <p:ph type="sldNum" sz="quarter" idx="12"/>
          </p:nvPr>
        </p:nvSpPr>
        <p:spPr/>
        <p:txBody>
          <a:bodyPr/>
          <a:lstStyle/>
          <a:p>
            <a:fld id="{4407D08F-66DA-4D21-989E-C8CC3C63FE28}" type="slidenum">
              <a:rPr lang="nl-BE" smtClean="0"/>
              <a:pPr/>
              <a:t>40</a:t>
            </a:fld>
            <a:endParaRPr lang="nl-BE"/>
          </a:p>
        </p:txBody>
      </p:sp>
    </p:spTree>
    <p:extLst>
      <p:ext uri="{BB962C8B-B14F-4D97-AF65-F5344CB8AC3E}">
        <p14:creationId xmlns:p14="http://schemas.microsoft.com/office/powerpoint/2010/main" val="54837699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noFill/>
        </p:spPr>
        <p:txBody>
          <a:bodyPr/>
          <a:lstStyle/>
          <a:p>
            <a:r>
              <a:rPr lang="en-US" altLang="nl-BE" sz="3200" dirty="0"/>
              <a:t>Small artificial example</a:t>
            </a:r>
            <a:endParaRPr lang="en-US" altLang="nl-BE" sz="3200" dirty="0">
              <a:solidFill>
                <a:schemeClr val="bg1"/>
              </a:solidFill>
            </a:endParaRPr>
          </a:p>
        </p:txBody>
      </p:sp>
      <p:sp>
        <p:nvSpPr>
          <p:cNvPr id="32771" name="Text Box 3"/>
          <p:cNvSpPr txBox="1">
            <a:spLocks noChangeArrowheads="1"/>
          </p:cNvSpPr>
          <p:nvPr/>
        </p:nvSpPr>
        <p:spPr bwMode="auto">
          <a:xfrm>
            <a:off x="4286250" y="207803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1</a:t>
            </a:r>
          </a:p>
        </p:txBody>
      </p:sp>
      <p:sp>
        <p:nvSpPr>
          <p:cNvPr id="32772" name="Text Box 4"/>
          <p:cNvSpPr txBox="1">
            <a:spLocks noChangeArrowheads="1"/>
          </p:cNvSpPr>
          <p:nvPr/>
        </p:nvSpPr>
        <p:spPr bwMode="auto">
          <a:xfrm>
            <a:off x="4349750" y="313055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2</a:t>
            </a:r>
          </a:p>
        </p:txBody>
      </p:sp>
      <p:sp>
        <p:nvSpPr>
          <p:cNvPr id="32773" name="Text Box 5"/>
          <p:cNvSpPr txBox="1">
            <a:spLocks noChangeArrowheads="1"/>
          </p:cNvSpPr>
          <p:nvPr/>
        </p:nvSpPr>
        <p:spPr bwMode="auto">
          <a:xfrm>
            <a:off x="5664200" y="2441575"/>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3</a:t>
            </a:r>
          </a:p>
        </p:txBody>
      </p:sp>
      <p:sp>
        <p:nvSpPr>
          <p:cNvPr id="32774" name="Text Box 6"/>
          <p:cNvSpPr txBox="1">
            <a:spLocks noChangeArrowheads="1"/>
          </p:cNvSpPr>
          <p:nvPr/>
        </p:nvSpPr>
        <p:spPr bwMode="auto">
          <a:xfrm>
            <a:off x="5370514" y="42211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4</a:t>
            </a:r>
          </a:p>
        </p:txBody>
      </p:sp>
      <p:sp>
        <p:nvSpPr>
          <p:cNvPr id="32775" name="Text Box 7"/>
          <p:cNvSpPr txBox="1">
            <a:spLocks noChangeArrowheads="1"/>
          </p:cNvSpPr>
          <p:nvPr/>
        </p:nvSpPr>
        <p:spPr bwMode="auto">
          <a:xfrm>
            <a:off x="6492875" y="4895850"/>
            <a:ext cx="2873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5</a:t>
            </a:r>
          </a:p>
        </p:txBody>
      </p:sp>
      <p:sp>
        <p:nvSpPr>
          <p:cNvPr id="32776" name="Text Box 8"/>
          <p:cNvSpPr txBox="1">
            <a:spLocks noChangeArrowheads="1"/>
          </p:cNvSpPr>
          <p:nvPr/>
        </p:nvSpPr>
        <p:spPr bwMode="auto">
          <a:xfrm>
            <a:off x="7589839" y="3225800"/>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6</a:t>
            </a:r>
          </a:p>
        </p:txBody>
      </p:sp>
      <p:sp>
        <p:nvSpPr>
          <p:cNvPr id="32777" name="AutoShape 9"/>
          <p:cNvSpPr>
            <a:spLocks/>
          </p:cNvSpPr>
          <p:nvPr/>
        </p:nvSpPr>
        <p:spPr bwMode="auto">
          <a:xfrm>
            <a:off x="4146550" y="2292349"/>
            <a:ext cx="242888" cy="965200"/>
          </a:xfrm>
          <a:prstGeom prst="leftBrace">
            <a:avLst>
              <a:gd name="adj1" fmla="val 3311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78" name="AutoShape 10"/>
          <p:cNvSpPr>
            <a:spLocks/>
          </p:cNvSpPr>
          <p:nvPr/>
        </p:nvSpPr>
        <p:spPr bwMode="auto">
          <a:xfrm rot="-3612901">
            <a:off x="5784850" y="4352924"/>
            <a:ext cx="228600" cy="1339850"/>
          </a:xfrm>
          <a:prstGeom prst="leftBrace">
            <a:avLst>
              <a:gd name="adj1" fmla="val 48843"/>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79" name="Text Box 11"/>
          <p:cNvSpPr txBox="1">
            <a:spLocks noChangeArrowheads="1"/>
          </p:cNvSpPr>
          <p:nvPr/>
        </p:nvSpPr>
        <p:spPr bwMode="auto">
          <a:xfrm>
            <a:off x="3525838" y="2532063"/>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0,42</a:t>
            </a:r>
          </a:p>
        </p:txBody>
      </p:sp>
      <p:sp>
        <p:nvSpPr>
          <p:cNvPr id="32780" name="Text Box 12"/>
          <p:cNvSpPr txBox="1">
            <a:spLocks noChangeArrowheads="1"/>
          </p:cNvSpPr>
          <p:nvPr/>
        </p:nvSpPr>
        <p:spPr bwMode="auto">
          <a:xfrm>
            <a:off x="5278438" y="5094288"/>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0,58</a:t>
            </a:r>
          </a:p>
        </p:txBody>
      </p:sp>
      <p:sp>
        <p:nvSpPr>
          <p:cNvPr id="32781" name="AutoShape 13"/>
          <p:cNvSpPr>
            <a:spLocks/>
          </p:cNvSpPr>
          <p:nvPr/>
        </p:nvSpPr>
        <p:spPr bwMode="auto">
          <a:xfrm rot="5000957">
            <a:off x="5114926" y="1900237"/>
            <a:ext cx="107950" cy="1285875"/>
          </a:xfrm>
          <a:prstGeom prst="leftBrace">
            <a:avLst>
              <a:gd name="adj1" fmla="val 9926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82" name="AutoShape 14"/>
          <p:cNvSpPr>
            <a:spLocks/>
          </p:cNvSpPr>
          <p:nvPr/>
        </p:nvSpPr>
        <p:spPr bwMode="auto">
          <a:xfrm rot="-485968">
            <a:off x="5978525" y="2781300"/>
            <a:ext cx="165100" cy="1801813"/>
          </a:xfrm>
          <a:prstGeom prst="rightBrace">
            <a:avLst>
              <a:gd name="adj1" fmla="val 90946"/>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83" name="Text Box 15"/>
          <p:cNvSpPr txBox="1">
            <a:spLocks noChangeArrowheads="1"/>
          </p:cNvSpPr>
          <p:nvPr/>
        </p:nvSpPr>
        <p:spPr bwMode="auto">
          <a:xfrm>
            <a:off x="4841875" y="2090738"/>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0,68</a:t>
            </a:r>
          </a:p>
        </p:txBody>
      </p:sp>
      <p:sp>
        <p:nvSpPr>
          <p:cNvPr id="32784" name="Text Box 16"/>
          <p:cNvSpPr txBox="1">
            <a:spLocks noChangeArrowheads="1"/>
          </p:cNvSpPr>
          <p:nvPr/>
        </p:nvSpPr>
        <p:spPr bwMode="auto">
          <a:xfrm>
            <a:off x="6142038" y="3521075"/>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0,92</a:t>
            </a:r>
          </a:p>
        </p:txBody>
      </p:sp>
      <p:sp>
        <p:nvSpPr>
          <p:cNvPr id="32785" name="Oval 17"/>
          <p:cNvSpPr>
            <a:spLocks noChangeArrowheads="1"/>
          </p:cNvSpPr>
          <p:nvPr/>
        </p:nvSpPr>
        <p:spPr bwMode="auto">
          <a:xfrm>
            <a:off x="3565525" y="1982787"/>
            <a:ext cx="1301750" cy="1674812"/>
          </a:xfrm>
          <a:prstGeom prst="ellipse">
            <a:avLst/>
          </a:prstGeom>
          <a:noFill/>
          <a:ln w="12700" cap="rnd">
            <a:solidFill>
              <a:srgbClr val="80800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86" name="Oval 18"/>
          <p:cNvSpPr>
            <a:spLocks noChangeArrowheads="1"/>
          </p:cNvSpPr>
          <p:nvPr/>
        </p:nvSpPr>
        <p:spPr bwMode="auto">
          <a:xfrm>
            <a:off x="4814888" y="4148138"/>
            <a:ext cx="2176462" cy="1570037"/>
          </a:xfrm>
          <a:prstGeom prst="ellipse">
            <a:avLst/>
          </a:prstGeom>
          <a:noFill/>
          <a:ln w="25400">
            <a:solidFill>
              <a:srgbClr val="80800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87" name="Oval 19"/>
          <p:cNvSpPr>
            <a:spLocks noChangeArrowheads="1"/>
          </p:cNvSpPr>
          <p:nvPr/>
        </p:nvSpPr>
        <p:spPr bwMode="auto">
          <a:xfrm>
            <a:off x="2768601" y="1919287"/>
            <a:ext cx="3592513" cy="1816100"/>
          </a:xfrm>
          <a:prstGeom prst="ellipse">
            <a:avLst/>
          </a:prstGeom>
          <a:noFill/>
          <a:ln w="25400">
            <a:solidFill>
              <a:srgbClr val="80800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88" name="Oval 20"/>
          <p:cNvSpPr>
            <a:spLocks noChangeArrowheads="1"/>
          </p:cNvSpPr>
          <p:nvPr/>
        </p:nvSpPr>
        <p:spPr bwMode="auto">
          <a:xfrm>
            <a:off x="2571750" y="1446213"/>
            <a:ext cx="4972050" cy="4649787"/>
          </a:xfrm>
          <a:prstGeom prst="ellipse">
            <a:avLst/>
          </a:prstGeom>
          <a:noFill/>
          <a:ln w="25400">
            <a:solidFill>
              <a:srgbClr val="808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21" name="Oval 20"/>
          <p:cNvSpPr>
            <a:spLocks noChangeArrowheads="1"/>
          </p:cNvSpPr>
          <p:nvPr/>
        </p:nvSpPr>
        <p:spPr bwMode="auto">
          <a:xfrm>
            <a:off x="2362200" y="1314450"/>
            <a:ext cx="5791200" cy="4933950"/>
          </a:xfrm>
          <a:prstGeom prst="ellipse">
            <a:avLst/>
          </a:prstGeom>
          <a:noFill/>
          <a:ln w="25400">
            <a:solidFill>
              <a:srgbClr val="808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22" name="Slide Number Placeholder 21"/>
          <p:cNvSpPr>
            <a:spLocks noGrp="1"/>
          </p:cNvSpPr>
          <p:nvPr>
            <p:ph type="sldNum" sz="quarter" idx="12"/>
          </p:nvPr>
        </p:nvSpPr>
        <p:spPr/>
        <p:txBody>
          <a:bodyPr/>
          <a:lstStyle/>
          <a:p>
            <a:fld id="{4407D08F-66DA-4D21-989E-C8CC3C63FE28}" type="slidenum">
              <a:rPr lang="nl-BE" smtClean="0"/>
              <a:pPr/>
              <a:t>41</a:t>
            </a:fld>
            <a:endParaRPr lang="nl-BE"/>
          </a:p>
        </p:txBody>
      </p:sp>
    </p:spTree>
    <p:extLst>
      <p:ext uri="{BB962C8B-B14F-4D97-AF65-F5344CB8AC3E}">
        <p14:creationId xmlns:p14="http://schemas.microsoft.com/office/powerpoint/2010/main" val="1224789489"/>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1189038" y="2904090"/>
            <a:ext cx="19494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u="sng">
                <a:solidFill>
                  <a:schemeClr val="accent2"/>
                </a:solidFill>
              </a:rPr>
              <a:t>Step 0:</a:t>
            </a:r>
            <a:r>
              <a:rPr lang="en-US" altLang="nl-BE">
                <a:solidFill>
                  <a:schemeClr val="accent2"/>
                </a:solidFill>
              </a:rPr>
              <a:t> </a:t>
            </a:r>
            <a:endParaRPr lang="en-US" altLang="nl-BE" u="sng">
              <a:solidFill>
                <a:schemeClr val="accent2"/>
              </a:solidFill>
            </a:endParaRPr>
          </a:p>
          <a:p>
            <a:r>
              <a:rPr lang="en-US" altLang="nl-BE">
                <a:solidFill>
                  <a:schemeClr val="accent2"/>
                </a:solidFill>
              </a:rPr>
              <a:t>Each observation</a:t>
            </a:r>
          </a:p>
          <a:p>
            <a:r>
              <a:rPr lang="en-US" altLang="nl-BE">
                <a:solidFill>
                  <a:schemeClr val="accent2"/>
                </a:solidFill>
              </a:rPr>
              <a:t>is treated as a </a:t>
            </a:r>
          </a:p>
          <a:p>
            <a:r>
              <a:rPr lang="en-US" altLang="nl-BE">
                <a:solidFill>
                  <a:schemeClr val="accent2"/>
                </a:solidFill>
              </a:rPr>
              <a:t>separate cluster</a:t>
            </a:r>
          </a:p>
        </p:txBody>
      </p:sp>
      <p:sp>
        <p:nvSpPr>
          <p:cNvPr id="33795" name="Text Box 3"/>
          <p:cNvSpPr txBox="1">
            <a:spLocks noChangeArrowheads="1"/>
          </p:cNvSpPr>
          <p:nvPr/>
        </p:nvSpPr>
        <p:spPr bwMode="auto">
          <a:xfrm>
            <a:off x="1104900" y="5294865"/>
            <a:ext cx="2025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rPr>
              <a:t>Distance Measure</a:t>
            </a:r>
          </a:p>
        </p:txBody>
      </p:sp>
      <p:sp>
        <p:nvSpPr>
          <p:cNvPr id="33796" name="Line 4"/>
          <p:cNvSpPr>
            <a:spLocks noChangeShapeType="1"/>
          </p:cNvSpPr>
          <p:nvPr/>
        </p:nvSpPr>
        <p:spPr bwMode="auto">
          <a:xfrm>
            <a:off x="3098801" y="5491715"/>
            <a:ext cx="1503363" cy="238125"/>
          </a:xfrm>
          <a:prstGeom prst="line">
            <a:avLst/>
          </a:prstGeom>
          <a:noFill/>
          <a:ln w="952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nl-BE"/>
          </a:p>
        </p:txBody>
      </p:sp>
      <p:sp>
        <p:nvSpPr>
          <p:cNvPr id="33797" name="Rectangle 5"/>
          <p:cNvSpPr>
            <a:spLocks noGrp="1" noChangeArrowheads="1"/>
          </p:cNvSpPr>
          <p:nvPr>
            <p:ph type="title"/>
          </p:nvPr>
        </p:nvSpPr>
        <p:spPr>
          <a:noFill/>
        </p:spPr>
        <p:txBody>
          <a:bodyPr>
            <a:normAutofit/>
          </a:bodyPr>
          <a:lstStyle/>
          <a:p>
            <a:pPr eaLnBrk="1" hangingPunct="1"/>
            <a:r>
              <a:rPr lang="en-GB" altLang="nl-BE" sz="3200" dirty="0" err="1"/>
              <a:t>Dendrogram</a:t>
            </a:r>
            <a:endParaRPr lang="en-GB" altLang="nl-BE" sz="3200" dirty="0"/>
          </a:p>
        </p:txBody>
      </p:sp>
      <p:sp>
        <p:nvSpPr>
          <p:cNvPr id="33798" name="Text Box 6"/>
          <p:cNvSpPr txBox="1">
            <a:spLocks noChangeAspect="1" noChangeArrowheads="1"/>
          </p:cNvSpPr>
          <p:nvPr/>
        </p:nvSpPr>
        <p:spPr bwMode="auto">
          <a:xfrm>
            <a:off x="3868738" y="1834115"/>
            <a:ext cx="920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 OBS 1</a:t>
            </a:r>
          </a:p>
        </p:txBody>
      </p:sp>
      <p:sp>
        <p:nvSpPr>
          <p:cNvPr id="33799" name="Text Box 7"/>
          <p:cNvSpPr txBox="1">
            <a:spLocks noChangeAspect="1" noChangeArrowheads="1"/>
          </p:cNvSpPr>
          <p:nvPr/>
        </p:nvSpPr>
        <p:spPr bwMode="auto">
          <a:xfrm>
            <a:off x="3927475" y="2442127"/>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2</a:t>
            </a:r>
          </a:p>
        </p:txBody>
      </p:sp>
      <p:sp>
        <p:nvSpPr>
          <p:cNvPr id="33800" name="Text Box 8"/>
          <p:cNvSpPr txBox="1">
            <a:spLocks noChangeAspect="1" noChangeArrowheads="1"/>
          </p:cNvSpPr>
          <p:nvPr/>
        </p:nvSpPr>
        <p:spPr bwMode="auto">
          <a:xfrm>
            <a:off x="3917950" y="3005690"/>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3</a:t>
            </a:r>
          </a:p>
        </p:txBody>
      </p:sp>
      <p:sp>
        <p:nvSpPr>
          <p:cNvPr id="33801" name="Text Box 9"/>
          <p:cNvSpPr txBox="1">
            <a:spLocks noChangeAspect="1" noChangeArrowheads="1"/>
          </p:cNvSpPr>
          <p:nvPr/>
        </p:nvSpPr>
        <p:spPr bwMode="auto">
          <a:xfrm>
            <a:off x="3929063" y="3647040"/>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4</a:t>
            </a:r>
          </a:p>
        </p:txBody>
      </p:sp>
      <p:sp>
        <p:nvSpPr>
          <p:cNvPr id="33802" name="Text Box 10"/>
          <p:cNvSpPr txBox="1">
            <a:spLocks noChangeAspect="1" noChangeArrowheads="1"/>
          </p:cNvSpPr>
          <p:nvPr/>
        </p:nvSpPr>
        <p:spPr bwMode="auto">
          <a:xfrm>
            <a:off x="3917950" y="4363002"/>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5</a:t>
            </a:r>
          </a:p>
        </p:txBody>
      </p:sp>
      <p:sp>
        <p:nvSpPr>
          <p:cNvPr id="33803" name="Text Box 11"/>
          <p:cNvSpPr txBox="1">
            <a:spLocks noChangeAspect="1" noChangeArrowheads="1"/>
          </p:cNvSpPr>
          <p:nvPr/>
        </p:nvSpPr>
        <p:spPr bwMode="auto">
          <a:xfrm>
            <a:off x="3917950" y="4990065"/>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6</a:t>
            </a:r>
          </a:p>
        </p:txBody>
      </p:sp>
      <p:sp>
        <p:nvSpPr>
          <p:cNvPr id="33804" name="Line 12"/>
          <p:cNvSpPr>
            <a:spLocks noChangeAspect="1" noChangeShapeType="1"/>
          </p:cNvSpPr>
          <p:nvPr/>
        </p:nvSpPr>
        <p:spPr bwMode="auto">
          <a:xfrm>
            <a:off x="4802188" y="5531402"/>
            <a:ext cx="0" cy="144462"/>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3805" name="Text Box 13"/>
          <p:cNvSpPr txBox="1">
            <a:spLocks noChangeAspect="1" noChangeArrowheads="1"/>
          </p:cNvSpPr>
          <p:nvPr/>
        </p:nvSpPr>
        <p:spPr bwMode="auto">
          <a:xfrm>
            <a:off x="4573589" y="5674278"/>
            <a:ext cx="4181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0,2         0,4        0,6        0,8       1,0</a:t>
            </a:r>
          </a:p>
        </p:txBody>
      </p:sp>
      <p:sp>
        <p:nvSpPr>
          <p:cNvPr id="33806" name="Line 14"/>
          <p:cNvSpPr>
            <a:spLocks noChangeAspect="1" noChangeShapeType="1"/>
          </p:cNvSpPr>
          <p:nvPr/>
        </p:nvSpPr>
        <p:spPr bwMode="auto">
          <a:xfrm flipV="1">
            <a:off x="4803775" y="5609189"/>
            <a:ext cx="3919538" cy="0"/>
          </a:xfrm>
          <a:prstGeom prst="line">
            <a:avLst/>
          </a:prstGeom>
          <a:noFill/>
          <a:ln w="12700">
            <a:solidFill>
              <a:srgbClr val="008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33807" name="Text Box 15"/>
          <p:cNvSpPr txBox="1">
            <a:spLocks noChangeAspect="1" noChangeArrowheads="1"/>
          </p:cNvSpPr>
          <p:nvPr/>
        </p:nvSpPr>
        <p:spPr bwMode="auto">
          <a:xfrm>
            <a:off x="4759325" y="1872006"/>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3808" name="Text Box 16"/>
          <p:cNvSpPr txBox="1">
            <a:spLocks noChangeAspect="1" noChangeArrowheads="1"/>
          </p:cNvSpPr>
          <p:nvPr/>
        </p:nvSpPr>
        <p:spPr bwMode="auto">
          <a:xfrm>
            <a:off x="4759325" y="4412006"/>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3809" name="Text Box 17"/>
          <p:cNvSpPr txBox="1">
            <a:spLocks noChangeAspect="1" noChangeArrowheads="1"/>
          </p:cNvSpPr>
          <p:nvPr/>
        </p:nvSpPr>
        <p:spPr bwMode="auto">
          <a:xfrm>
            <a:off x="4759325" y="2481606"/>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3810" name="Text Box 18"/>
          <p:cNvSpPr txBox="1">
            <a:spLocks noChangeAspect="1" noChangeArrowheads="1"/>
          </p:cNvSpPr>
          <p:nvPr/>
        </p:nvSpPr>
        <p:spPr bwMode="auto">
          <a:xfrm>
            <a:off x="4759325" y="3032469"/>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3811" name="Text Box 19"/>
          <p:cNvSpPr txBox="1">
            <a:spLocks noChangeAspect="1" noChangeArrowheads="1"/>
          </p:cNvSpPr>
          <p:nvPr/>
        </p:nvSpPr>
        <p:spPr bwMode="auto">
          <a:xfrm>
            <a:off x="4759325" y="3684931"/>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3812" name="Text Box 20"/>
          <p:cNvSpPr txBox="1">
            <a:spLocks noChangeAspect="1" noChangeArrowheads="1"/>
          </p:cNvSpPr>
          <p:nvPr/>
        </p:nvSpPr>
        <p:spPr bwMode="auto">
          <a:xfrm>
            <a:off x="4681539" y="5036103"/>
            <a:ext cx="282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a:t>
            </a:r>
          </a:p>
        </p:txBody>
      </p:sp>
      <p:sp>
        <p:nvSpPr>
          <p:cNvPr id="33813" name="Line 21"/>
          <p:cNvSpPr>
            <a:spLocks noChangeAspect="1" noChangeShapeType="1"/>
          </p:cNvSpPr>
          <p:nvPr/>
        </p:nvSpPr>
        <p:spPr bwMode="auto">
          <a:xfrm>
            <a:off x="4814888" y="1983339"/>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3814" name="Line 22"/>
          <p:cNvSpPr>
            <a:spLocks noChangeAspect="1" noChangeShapeType="1"/>
          </p:cNvSpPr>
          <p:nvPr/>
        </p:nvSpPr>
        <p:spPr bwMode="auto">
          <a:xfrm>
            <a:off x="4814888" y="2594527"/>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3815" name="Line 23"/>
          <p:cNvSpPr>
            <a:spLocks noChangeAspect="1" noChangeShapeType="1"/>
          </p:cNvSpPr>
          <p:nvPr/>
        </p:nvSpPr>
        <p:spPr bwMode="auto">
          <a:xfrm>
            <a:off x="5799138" y="1978578"/>
            <a:ext cx="0" cy="623887"/>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3816" name="Line 24"/>
          <p:cNvSpPr>
            <a:spLocks noChangeAspect="1" noChangeShapeType="1"/>
          </p:cNvSpPr>
          <p:nvPr/>
        </p:nvSpPr>
        <p:spPr bwMode="auto">
          <a:xfrm>
            <a:off x="4799013" y="3139039"/>
            <a:ext cx="196850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3817" name="Line 25"/>
          <p:cNvSpPr>
            <a:spLocks noChangeAspect="1" noChangeShapeType="1"/>
          </p:cNvSpPr>
          <p:nvPr/>
        </p:nvSpPr>
        <p:spPr bwMode="auto">
          <a:xfrm>
            <a:off x="4803776" y="3791502"/>
            <a:ext cx="2951163"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3818" name="Line 26"/>
          <p:cNvSpPr>
            <a:spLocks noChangeAspect="1" noChangeShapeType="1"/>
          </p:cNvSpPr>
          <p:nvPr/>
        </p:nvSpPr>
        <p:spPr bwMode="auto">
          <a:xfrm>
            <a:off x="5800725" y="2257977"/>
            <a:ext cx="966788"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3819" name="Line 27"/>
          <p:cNvSpPr>
            <a:spLocks noChangeAspect="1" noChangeShapeType="1"/>
          </p:cNvSpPr>
          <p:nvPr/>
        </p:nvSpPr>
        <p:spPr bwMode="auto">
          <a:xfrm>
            <a:off x="6767514" y="2253215"/>
            <a:ext cx="3175" cy="893763"/>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3820" name="Line 28"/>
          <p:cNvSpPr>
            <a:spLocks noChangeAspect="1" noChangeShapeType="1"/>
          </p:cNvSpPr>
          <p:nvPr/>
        </p:nvSpPr>
        <p:spPr bwMode="auto">
          <a:xfrm>
            <a:off x="6767514" y="2651677"/>
            <a:ext cx="981075"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3821" name="Line 29"/>
          <p:cNvSpPr>
            <a:spLocks noChangeAspect="1" noChangeShapeType="1"/>
          </p:cNvSpPr>
          <p:nvPr/>
        </p:nvSpPr>
        <p:spPr bwMode="auto">
          <a:xfrm>
            <a:off x="7748589" y="2648503"/>
            <a:ext cx="1587" cy="1150937"/>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3822" name="Line 30"/>
          <p:cNvSpPr>
            <a:spLocks noChangeAspect="1" noChangeShapeType="1"/>
          </p:cNvSpPr>
          <p:nvPr/>
        </p:nvSpPr>
        <p:spPr bwMode="auto">
          <a:xfrm>
            <a:off x="7748588" y="3381927"/>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3823" name="Line 31"/>
          <p:cNvSpPr>
            <a:spLocks noChangeAspect="1" noChangeShapeType="1"/>
          </p:cNvSpPr>
          <p:nvPr/>
        </p:nvSpPr>
        <p:spPr bwMode="auto">
          <a:xfrm flipH="1">
            <a:off x="4800601" y="5155164"/>
            <a:ext cx="3941763" cy="0"/>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3824" name="Line 32"/>
          <p:cNvSpPr>
            <a:spLocks noChangeAspect="1" noChangeShapeType="1"/>
          </p:cNvSpPr>
          <p:nvPr/>
        </p:nvSpPr>
        <p:spPr bwMode="auto">
          <a:xfrm flipV="1">
            <a:off x="6313489" y="3797852"/>
            <a:ext cx="1587" cy="730250"/>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3825" name="Line 33"/>
          <p:cNvSpPr>
            <a:spLocks noChangeAspect="1" noChangeShapeType="1"/>
          </p:cNvSpPr>
          <p:nvPr/>
        </p:nvSpPr>
        <p:spPr bwMode="auto">
          <a:xfrm>
            <a:off x="4803776" y="4518577"/>
            <a:ext cx="1516063"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33826" name="Line 34"/>
          <p:cNvSpPr>
            <a:spLocks noChangeAspect="1" noChangeShapeType="1"/>
          </p:cNvSpPr>
          <p:nvPr/>
        </p:nvSpPr>
        <p:spPr bwMode="auto">
          <a:xfrm flipV="1">
            <a:off x="8731250" y="3377164"/>
            <a:ext cx="1588" cy="1773238"/>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35" name="Slide Number Placeholder 34"/>
          <p:cNvSpPr>
            <a:spLocks noGrp="1"/>
          </p:cNvSpPr>
          <p:nvPr>
            <p:ph type="sldNum" sz="quarter" idx="12"/>
          </p:nvPr>
        </p:nvSpPr>
        <p:spPr/>
        <p:txBody>
          <a:bodyPr/>
          <a:lstStyle/>
          <a:p>
            <a:fld id="{4407D08F-66DA-4D21-989E-C8CC3C63FE28}" type="slidenum">
              <a:rPr lang="nl-BE" smtClean="0"/>
              <a:pPr/>
              <a:t>42</a:t>
            </a:fld>
            <a:endParaRPr lang="nl-BE"/>
          </a:p>
        </p:txBody>
      </p:sp>
    </p:spTree>
    <p:extLst>
      <p:ext uri="{BB962C8B-B14F-4D97-AF65-F5344CB8AC3E}">
        <p14:creationId xmlns:p14="http://schemas.microsoft.com/office/powerpoint/2010/main" val="4117778446"/>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104900" y="2860675"/>
            <a:ext cx="205105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u="sng">
                <a:solidFill>
                  <a:schemeClr val="accent2"/>
                </a:solidFill>
              </a:rPr>
              <a:t>Step 1:</a:t>
            </a:r>
            <a:r>
              <a:rPr lang="en-US" altLang="nl-BE">
                <a:solidFill>
                  <a:schemeClr val="accent2"/>
                </a:solidFill>
              </a:rPr>
              <a:t> </a:t>
            </a:r>
            <a:endParaRPr lang="en-US" altLang="nl-BE" u="sng">
              <a:solidFill>
                <a:schemeClr val="accent2"/>
              </a:solidFill>
            </a:endParaRPr>
          </a:p>
          <a:p>
            <a:r>
              <a:rPr lang="en-US" altLang="nl-BE">
                <a:solidFill>
                  <a:schemeClr val="accent2"/>
                </a:solidFill>
              </a:rPr>
              <a:t>Two observations</a:t>
            </a:r>
          </a:p>
          <a:p>
            <a:r>
              <a:rPr lang="en-US" altLang="nl-BE">
                <a:solidFill>
                  <a:schemeClr val="accent2"/>
                </a:solidFill>
              </a:rPr>
              <a:t>with smallest</a:t>
            </a:r>
          </a:p>
          <a:p>
            <a:r>
              <a:rPr lang="en-US" altLang="nl-BE">
                <a:solidFill>
                  <a:schemeClr val="accent2"/>
                </a:solidFill>
              </a:rPr>
              <a:t>pairwise distances</a:t>
            </a:r>
          </a:p>
          <a:p>
            <a:r>
              <a:rPr lang="en-US" altLang="nl-BE">
                <a:solidFill>
                  <a:schemeClr val="accent2"/>
                </a:solidFill>
              </a:rPr>
              <a:t>are clustered</a:t>
            </a:r>
          </a:p>
        </p:txBody>
      </p:sp>
      <p:sp>
        <p:nvSpPr>
          <p:cNvPr id="34819" name="Rectangle 3"/>
          <p:cNvSpPr>
            <a:spLocks noGrp="1" noChangeArrowheads="1"/>
          </p:cNvSpPr>
          <p:nvPr>
            <p:ph type="title"/>
          </p:nvPr>
        </p:nvSpPr>
        <p:spPr>
          <a:noFill/>
        </p:spPr>
        <p:txBody>
          <a:bodyPr>
            <a:normAutofit/>
          </a:bodyPr>
          <a:lstStyle/>
          <a:p>
            <a:pPr eaLnBrk="1" hangingPunct="1"/>
            <a:r>
              <a:rPr lang="en-GB" altLang="nl-BE" sz="3200" dirty="0" err="1"/>
              <a:t>Dendrogram</a:t>
            </a:r>
            <a:r>
              <a:rPr lang="en-GB" altLang="nl-BE" sz="3200" dirty="0"/>
              <a:t> (Continued)</a:t>
            </a:r>
          </a:p>
        </p:txBody>
      </p:sp>
      <p:sp>
        <p:nvSpPr>
          <p:cNvPr id="34820" name="Text Box 4"/>
          <p:cNvSpPr txBox="1">
            <a:spLocks noChangeArrowheads="1"/>
          </p:cNvSpPr>
          <p:nvPr/>
        </p:nvSpPr>
        <p:spPr bwMode="auto">
          <a:xfrm>
            <a:off x="1924050" y="1952626"/>
            <a:ext cx="127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rgbClr val="808000"/>
                </a:solidFill>
              </a:rPr>
              <a:t>Cluster 1</a:t>
            </a:r>
          </a:p>
        </p:txBody>
      </p:sp>
      <p:sp>
        <p:nvSpPr>
          <p:cNvPr id="34821" name="Text Box 5"/>
          <p:cNvSpPr txBox="1">
            <a:spLocks noChangeAspect="1" noChangeArrowheads="1"/>
          </p:cNvSpPr>
          <p:nvPr/>
        </p:nvSpPr>
        <p:spPr bwMode="auto">
          <a:xfrm>
            <a:off x="3784600" y="1690688"/>
            <a:ext cx="920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 OBS 1</a:t>
            </a:r>
          </a:p>
        </p:txBody>
      </p:sp>
      <p:sp>
        <p:nvSpPr>
          <p:cNvPr id="34822" name="Text Box 6"/>
          <p:cNvSpPr txBox="1">
            <a:spLocks noChangeAspect="1" noChangeArrowheads="1"/>
          </p:cNvSpPr>
          <p:nvPr/>
        </p:nvSpPr>
        <p:spPr bwMode="auto">
          <a:xfrm>
            <a:off x="3843337" y="2298700"/>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2</a:t>
            </a:r>
          </a:p>
        </p:txBody>
      </p:sp>
      <p:sp>
        <p:nvSpPr>
          <p:cNvPr id="34823" name="Text Box 7"/>
          <p:cNvSpPr txBox="1">
            <a:spLocks noChangeAspect="1" noChangeArrowheads="1"/>
          </p:cNvSpPr>
          <p:nvPr/>
        </p:nvSpPr>
        <p:spPr bwMode="auto">
          <a:xfrm>
            <a:off x="3833812" y="2862263"/>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3</a:t>
            </a:r>
          </a:p>
        </p:txBody>
      </p:sp>
      <p:sp>
        <p:nvSpPr>
          <p:cNvPr id="34824" name="Text Box 8"/>
          <p:cNvSpPr txBox="1">
            <a:spLocks noChangeAspect="1" noChangeArrowheads="1"/>
          </p:cNvSpPr>
          <p:nvPr/>
        </p:nvSpPr>
        <p:spPr bwMode="auto">
          <a:xfrm>
            <a:off x="3844925" y="3503613"/>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4</a:t>
            </a:r>
          </a:p>
        </p:txBody>
      </p:sp>
      <p:sp>
        <p:nvSpPr>
          <p:cNvPr id="34825" name="Text Box 9"/>
          <p:cNvSpPr txBox="1">
            <a:spLocks noChangeAspect="1" noChangeArrowheads="1"/>
          </p:cNvSpPr>
          <p:nvPr/>
        </p:nvSpPr>
        <p:spPr bwMode="auto">
          <a:xfrm>
            <a:off x="3833812" y="4219575"/>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5</a:t>
            </a:r>
          </a:p>
        </p:txBody>
      </p:sp>
      <p:sp>
        <p:nvSpPr>
          <p:cNvPr id="34826" name="Text Box 10"/>
          <p:cNvSpPr txBox="1">
            <a:spLocks noChangeAspect="1" noChangeArrowheads="1"/>
          </p:cNvSpPr>
          <p:nvPr/>
        </p:nvSpPr>
        <p:spPr bwMode="auto">
          <a:xfrm>
            <a:off x="3833812" y="4846638"/>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6</a:t>
            </a:r>
          </a:p>
        </p:txBody>
      </p:sp>
      <p:sp>
        <p:nvSpPr>
          <p:cNvPr id="34827" name="Line 11"/>
          <p:cNvSpPr>
            <a:spLocks noChangeAspect="1" noChangeShapeType="1"/>
          </p:cNvSpPr>
          <p:nvPr/>
        </p:nvSpPr>
        <p:spPr bwMode="auto">
          <a:xfrm>
            <a:off x="4718050" y="5387975"/>
            <a:ext cx="0" cy="144462"/>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4828" name="Text Box 12"/>
          <p:cNvSpPr txBox="1">
            <a:spLocks noChangeAspect="1" noChangeArrowheads="1"/>
          </p:cNvSpPr>
          <p:nvPr/>
        </p:nvSpPr>
        <p:spPr bwMode="auto">
          <a:xfrm>
            <a:off x="4489451" y="5530851"/>
            <a:ext cx="4181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0,2         0,4        0,6        0,8       1,0</a:t>
            </a:r>
          </a:p>
        </p:txBody>
      </p:sp>
      <p:sp>
        <p:nvSpPr>
          <p:cNvPr id="34829" name="Line 13"/>
          <p:cNvSpPr>
            <a:spLocks noChangeAspect="1" noChangeShapeType="1"/>
          </p:cNvSpPr>
          <p:nvPr/>
        </p:nvSpPr>
        <p:spPr bwMode="auto">
          <a:xfrm flipV="1">
            <a:off x="4719637" y="5465762"/>
            <a:ext cx="3919538" cy="0"/>
          </a:xfrm>
          <a:prstGeom prst="line">
            <a:avLst/>
          </a:prstGeom>
          <a:noFill/>
          <a:ln w="12700">
            <a:solidFill>
              <a:srgbClr val="008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34830" name="Text Box 14"/>
          <p:cNvSpPr txBox="1">
            <a:spLocks noChangeAspect="1" noChangeArrowheads="1"/>
          </p:cNvSpPr>
          <p:nvPr/>
        </p:nvSpPr>
        <p:spPr bwMode="auto">
          <a:xfrm>
            <a:off x="4675187" y="1728579"/>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4831" name="Text Box 15"/>
          <p:cNvSpPr txBox="1">
            <a:spLocks noChangeAspect="1" noChangeArrowheads="1"/>
          </p:cNvSpPr>
          <p:nvPr/>
        </p:nvSpPr>
        <p:spPr bwMode="auto">
          <a:xfrm>
            <a:off x="4675187" y="4268579"/>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4832" name="Text Box 16"/>
          <p:cNvSpPr txBox="1">
            <a:spLocks noChangeAspect="1" noChangeArrowheads="1"/>
          </p:cNvSpPr>
          <p:nvPr/>
        </p:nvSpPr>
        <p:spPr bwMode="auto">
          <a:xfrm>
            <a:off x="4675187" y="2338179"/>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4833" name="Text Box 17"/>
          <p:cNvSpPr txBox="1">
            <a:spLocks noChangeAspect="1" noChangeArrowheads="1"/>
          </p:cNvSpPr>
          <p:nvPr/>
        </p:nvSpPr>
        <p:spPr bwMode="auto">
          <a:xfrm>
            <a:off x="4675187" y="288904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4834" name="Text Box 18"/>
          <p:cNvSpPr txBox="1">
            <a:spLocks noChangeAspect="1" noChangeArrowheads="1"/>
          </p:cNvSpPr>
          <p:nvPr/>
        </p:nvSpPr>
        <p:spPr bwMode="auto">
          <a:xfrm>
            <a:off x="4675187" y="3541504"/>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4835" name="Text Box 19"/>
          <p:cNvSpPr txBox="1">
            <a:spLocks noChangeAspect="1" noChangeArrowheads="1"/>
          </p:cNvSpPr>
          <p:nvPr/>
        </p:nvSpPr>
        <p:spPr bwMode="auto">
          <a:xfrm>
            <a:off x="4597401" y="4892676"/>
            <a:ext cx="282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a:t>
            </a:r>
          </a:p>
        </p:txBody>
      </p:sp>
      <p:sp>
        <p:nvSpPr>
          <p:cNvPr id="34836" name="Line 20"/>
          <p:cNvSpPr>
            <a:spLocks noChangeAspect="1" noChangeShapeType="1"/>
          </p:cNvSpPr>
          <p:nvPr/>
        </p:nvSpPr>
        <p:spPr bwMode="auto">
          <a:xfrm>
            <a:off x="4730750" y="1839912"/>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4837" name="Line 21"/>
          <p:cNvSpPr>
            <a:spLocks noChangeAspect="1" noChangeShapeType="1"/>
          </p:cNvSpPr>
          <p:nvPr/>
        </p:nvSpPr>
        <p:spPr bwMode="auto">
          <a:xfrm>
            <a:off x="4730750" y="2451100"/>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4838" name="Line 22"/>
          <p:cNvSpPr>
            <a:spLocks noChangeAspect="1" noChangeShapeType="1"/>
          </p:cNvSpPr>
          <p:nvPr/>
        </p:nvSpPr>
        <p:spPr bwMode="auto">
          <a:xfrm>
            <a:off x="5715000" y="1835151"/>
            <a:ext cx="0" cy="623887"/>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4839" name="Line 23"/>
          <p:cNvSpPr>
            <a:spLocks noChangeAspect="1" noChangeShapeType="1"/>
          </p:cNvSpPr>
          <p:nvPr/>
        </p:nvSpPr>
        <p:spPr bwMode="auto">
          <a:xfrm>
            <a:off x="4714875" y="2995612"/>
            <a:ext cx="196850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4840" name="Line 24"/>
          <p:cNvSpPr>
            <a:spLocks noChangeAspect="1" noChangeShapeType="1"/>
          </p:cNvSpPr>
          <p:nvPr/>
        </p:nvSpPr>
        <p:spPr bwMode="auto">
          <a:xfrm>
            <a:off x="4719638" y="3648075"/>
            <a:ext cx="2951163"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4841" name="Line 25"/>
          <p:cNvSpPr>
            <a:spLocks noChangeAspect="1" noChangeShapeType="1"/>
          </p:cNvSpPr>
          <p:nvPr/>
        </p:nvSpPr>
        <p:spPr bwMode="auto">
          <a:xfrm>
            <a:off x="5716587" y="2114550"/>
            <a:ext cx="966788"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4842" name="Line 26"/>
          <p:cNvSpPr>
            <a:spLocks noChangeAspect="1" noChangeShapeType="1"/>
          </p:cNvSpPr>
          <p:nvPr/>
        </p:nvSpPr>
        <p:spPr bwMode="auto">
          <a:xfrm>
            <a:off x="6683376" y="2109788"/>
            <a:ext cx="3175" cy="893763"/>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4843" name="Line 27"/>
          <p:cNvSpPr>
            <a:spLocks noChangeAspect="1" noChangeShapeType="1"/>
          </p:cNvSpPr>
          <p:nvPr/>
        </p:nvSpPr>
        <p:spPr bwMode="auto">
          <a:xfrm>
            <a:off x="6683376" y="2508250"/>
            <a:ext cx="981075"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4844" name="Line 28"/>
          <p:cNvSpPr>
            <a:spLocks noChangeAspect="1" noChangeShapeType="1"/>
          </p:cNvSpPr>
          <p:nvPr/>
        </p:nvSpPr>
        <p:spPr bwMode="auto">
          <a:xfrm>
            <a:off x="7664451" y="2505076"/>
            <a:ext cx="1587" cy="1150937"/>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4845" name="Line 29"/>
          <p:cNvSpPr>
            <a:spLocks noChangeAspect="1" noChangeShapeType="1"/>
          </p:cNvSpPr>
          <p:nvPr/>
        </p:nvSpPr>
        <p:spPr bwMode="auto">
          <a:xfrm>
            <a:off x="7664450" y="3238500"/>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4846" name="Line 30"/>
          <p:cNvSpPr>
            <a:spLocks noChangeAspect="1" noChangeShapeType="1"/>
          </p:cNvSpPr>
          <p:nvPr/>
        </p:nvSpPr>
        <p:spPr bwMode="auto">
          <a:xfrm flipH="1">
            <a:off x="4716463" y="5011737"/>
            <a:ext cx="3941763" cy="0"/>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4847" name="Line 31"/>
          <p:cNvSpPr>
            <a:spLocks noChangeAspect="1" noChangeShapeType="1"/>
          </p:cNvSpPr>
          <p:nvPr/>
        </p:nvSpPr>
        <p:spPr bwMode="auto">
          <a:xfrm flipV="1">
            <a:off x="6229351" y="3654425"/>
            <a:ext cx="1587" cy="730250"/>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4848" name="Line 32"/>
          <p:cNvSpPr>
            <a:spLocks noChangeAspect="1" noChangeShapeType="1"/>
          </p:cNvSpPr>
          <p:nvPr/>
        </p:nvSpPr>
        <p:spPr bwMode="auto">
          <a:xfrm>
            <a:off x="4719638" y="4375150"/>
            <a:ext cx="1516063"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34849" name="Line 33"/>
          <p:cNvSpPr>
            <a:spLocks noChangeAspect="1" noChangeShapeType="1"/>
          </p:cNvSpPr>
          <p:nvPr/>
        </p:nvSpPr>
        <p:spPr bwMode="auto">
          <a:xfrm flipV="1">
            <a:off x="8647112" y="3233737"/>
            <a:ext cx="1588" cy="1773238"/>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34850" name="Line 34"/>
          <p:cNvSpPr>
            <a:spLocks noChangeAspect="1" noChangeShapeType="1"/>
          </p:cNvSpPr>
          <p:nvPr/>
        </p:nvSpPr>
        <p:spPr bwMode="auto">
          <a:xfrm flipH="1">
            <a:off x="5757863" y="2500312"/>
            <a:ext cx="28575" cy="2922588"/>
          </a:xfrm>
          <a:prstGeom prst="line">
            <a:avLst/>
          </a:prstGeom>
          <a:noFill/>
          <a:ln w="25400">
            <a:solidFill>
              <a:srgbClr val="FF0000"/>
            </a:solidFill>
            <a:prstDash val="sysDot"/>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34851" name="Oval 35"/>
          <p:cNvSpPr>
            <a:spLocks noChangeAspect="1" noChangeArrowheads="1"/>
          </p:cNvSpPr>
          <p:nvPr/>
        </p:nvSpPr>
        <p:spPr bwMode="auto">
          <a:xfrm>
            <a:off x="3611562" y="1601787"/>
            <a:ext cx="2400300" cy="1130300"/>
          </a:xfrm>
          <a:prstGeom prst="ellipse">
            <a:avLst/>
          </a:prstGeom>
          <a:noFill/>
          <a:ln w="1905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6" name="Slide Number Placeholder 35"/>
          <p:cNvSpPr>
            <a:spLocks noGrp="1"/>
          </p:cNvSpPr>
          <p:nvPr>
            <p:ph type="sldNum" sz="quarter" idx="12"/>
          </p:nvPr>
        </p:nvSpPr>
        <p:spPr/>
        <p:txBody>
          <a:bodyPr/>
          <a:lstStyle/>
          <a:p>
            <a:fld id="{4407D08F-66DA-4D21-989E-C8CC3C63FE28}" type="slidenum">
              <a:rPr lang="nl-BE" smtClean="0"/>
              <a:pPr/>
              <a:t>43</a:t>
            </a:fld>
            <a:endParaRPr lang="nl-BE"/>
          </a:p>
        </p:txBody>
      </p:sp>
    </p:spTree>
    <p:extLst>
      <p:ext uri="{BB962C8B-B14F-4D97-AF65-F5344CB8AC3E}">
        <p14:creationId xmlns:p14="http://schemas.microsoft.com/office/powerpoint/2010/main" val="297220050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1104900" y="2904090"/>
            <a:ext cx="278130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1600" u="sng">
                <a:solidFill>
                  <a:schemeClr val="accent2"/>
                </a:solidFill>
              </a:rPr>
              <a:t>Step 2:</a:t>
            </a:r>
          </a:p>
          <a:p>
            <a:r>
              <a:rPr lang="en-US" altLang="nl-BE" sz="1600">
                <a:solidFill>
                  <a:schemeClr val="accent2"/>
                </a:solidFill>
              </a:rPr>
              <a:t>Two other observations</a:t>
            </a:r>
          </a:p>
          <a:p>
            <a:r>
              <a:rPr lang="en-US" altLang="nl-BE" sz="1600">
                <a:solidFill>
                  <a:schemeClr val="accent2"/>
                </a:solidFill>
              </a:rPr>
              <a:t>with smallest distances</a:t>
            </a:r>
          </a:p>
          <a:p>
            <a:r>
              <a:rPr lang="en-US" altLang="nl-BE" sz="1600">
                <a:solidFill>
                  <a:schemeClr val="accent2"/>
                </a:solidFill>
              </a:rPr>
              <a:t>amongst remaining points/clusters</a:t>
            </a:r>
          </a:p>
          <a:p>
            <a:r>
              <a:rPr lang="en-US" altLang="nl-BE" sz="1600">
                <a:solidFill>
                  <a:schemeClr val="accent2"/>
                </a:solidFill>
              </a:rPr>
              <a:t>are clustered</a:t>
            </a:r>
            <a:endParaRPr lang="en-US" altLang="nl-BE" sz="1600" u="sng">
              <a:solidFill>
                <a:schemeClr val="accent2"/>
              </a:solidFill>
            </a:endParaRPr>
          </a:p>
        </p:txBody>
      </p:sp>
      <p:sp>
        <p:nvSpPr>
          <p:cNvPr id="35843" name="Oval 3"/>
          <p:cNvSpPr>
            <a:spLocks noChangeAspect="1" noChangeArrowheads="1"/>
          </p:cNvSpPr>
          <p:nvPr/>
        </p:nvSpPr>
        <p:spPr bwMode="auto">
          <a:xfrm>
            <a:off x="3606800" y="1745214"/>
            <a:ext cx="2400300" cy="1130300"/>
          </a:xfrm>
          <a:prstGeom prst="ellipse">
            <a:avLst/>
          </a:prstGeom>
          <a:noFill/>
          <a:ln w="1905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5844" name="Rectangle 4"/>
          <p:cNvSpPr>
            <a:spLocks noGrp="1" noChangeArrowheads="1"/>
          </p:cNvSpPr>
          <p:nvPr>
            <p:ph type="title"/>
          </p:nvPr>
        </p:nvSpPr>
        <p:spPr>
          <a:noFill/>
        </p:spPr>
        <p:txBody>
          <a:bodyPr>
            <a:normAutofit/>
          </a:bodyPr>
          <a:lstStyle/>
          <a:p>
            <a:r>
              <a:rPr lang="en-GB" altLang="nl-BE" sz="3200" dirty="0" err="1"/>
              <a:t>Dendrogram</a:t>
            </a:r>
            <a:r>
              <a:rPr lang="en-GB" altLang="nl-BE" sz="3200" dirty="0"/>
              <a:t> (Continued)</a:t>
            </a:r>
            <a:endParaRPr lang="en-GB" altLang="nl-BE" sz="3200" dirty="0">
              <a:solidFill>
                <a:schemeClr val="bg1"/>
              </a:solidFill>
            </a:endParaRPr>
          </a:p>
        </p:txBody>
      </p:sp>
      <p:sp>
        <p:nvSpPr>
          <p:cNvPr id="35845" name="Text Box 5"/>
          <p:cNvSpPr txBox="1">
            <a:spLocks noChangeArrowheads="1"/>
          </p:cNvSpPr>
          <p:nvPr/>
        </p:nvSpPr>
        <p:spPr bwMode="auto">
          <a:xfrm>
            <a:off x="1919288" y="2096053"/>
            <a:ext cx="127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rgbClr val="808000"/>
                </a:solidFill>
              </a:rPr>
              <a:t>Cluster 1</a:t>
            </a:r>
          </a:p>
        </p:txBody>
      </p:sp>
      <p:sp>
        <p:nvSpPr>
          <p:cNvPr id="35846" name="Text Box 6"/>
          <p:cNvSpPr txBox="1">
            <a:spLocks noChangeArrowheads="1"/>
          </p:cNvSpPr>
          <p:nvPr/>
        </p:nvSpPr>
        <p:spPr bwMode="auto">
          <a:xfrm>
            <a:off x="2524125" y="4643990"/>
            <a:ext cx="127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rgbClr val="808000"/>
                </a:solidFill>
              </a:rPr>
              <a:t>Cluster 2</a:t>
            </a:r>
          </a:p>
        </p:txBody>
      </p:sp>
      <p:sp>
        <p:nvSpPr>
          <p:cNvPr id="35847" name="Oval 7"/>
          <p:cNvSpPr>
            <a:spLocks noChangeAspect="1" noChangeArrowheads="1"/>
          </p:cNvSpPr>
          <p:nvPr/>
        </p:nvSpPr>
        <p:spPr bwMode="auto">
          <a:xfrm>
            <a:off x="3432175" y="3562902"/>
            <a:ext cx="3125788" cy="1287462"/>
          </a:xfrm>
          <a:prstGeom prst="ellipse">
            <a:avLst/>
          </a:prstGeom>
          <a:noFill/>
          <a:ln w="1905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5848" name="Text Box 8"/>
          <p:cNvSpPr txBox="1">
            <a:spLocks noChangeAspect="1" noChangeArrowheads="1"/>
          </p:cNvSpPr>
          <p:nvPr/>
        </p:nvSpPr>
        <p:spPr bwMode="auto">
          <a:xfrm>
            <a:off x="3779838" y="1834115"/>
            <a:ext cx="920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 OBS 1</a:t>
            </a:r>
          </a:p>
        </p:txBody>
      </p:sp>
      <p:sp>
        <p:nvSpPr>
          <p:cNvPr id="35849" name="Text Box 9"/>
          <p:cNvSpPr txBox="1">
            <a:spLocks noChangeAspect="1" noChangeArrowheads="1"/>
          </p:cNvSpPr>
          <p:nvPr/>
        </p:nvSpPr>
        <p:spPr bwMode="auto">
          <a:xfrm>
            <a:off x="3838575" y="2442127"/>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2</a:t>
            </a:r>
          </a:p>
        </p:txBody>
      </p:sp>
      <p:sp>
        <p:nvSpPr>
          <p:cNvPr id="35850" name="Text Box 10"/>
          <p:cNvSpPr txBox="1">
            <a:spLocks noChangeAspect="1" noChangeArrowheads="1"/>
          </p:cNvSpPr>
          <p:nvPr/>
        </p:nvSpPr>
        <p:spPr bwMode="auto">
          <a:xfrm>
            <a:off x="3829050" y="3005690"/>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3</a:t>
            </a:r>
          </a:p>
        </p:txBody>
      </p:sp>
      <p:sp>
        <p:nvSpPr>
          <p:cNvPr id="35851" name="Text Box 11"/>
          <p:cNvSpPr txBox="1">
            <a:spLocks noChangeAspect="1" noChangeArrowheads="1"/>
          </p:cNvSpPr>
          <p:nvPr/>
        </p:nvSpPr>
        <p:spPr bwMode="auto">
          <a:xfrm>
            <a:off x="3840163" y="3647040"/>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4</a:t>
            </a:r>
          </a:p>
        </p:txBody>
      </p:sp>
      <p:sp>
        <p:nvSpPr>
          <p:cNvPr id="35852" name="Text Box 12"/>
          <p:cNvSpPr txBox="1">
            <a:spLocks noChangeAspect="1" noChangeArrowheads="1"/>
          </p:cNvSpPr>
          <p:nvPr/>
        </p:nvSpPr>
        <p:spPr bwMode="auto">
          <a:xfrm>
            <a:off x="3829050" y="4363002"/>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5</a:t>
            </a:r>
          </a:p>
        </p:txBody>
      </p:sp>
      <p:sp>
        <p:nvSpPr>
          <p:cNvPr id="35853" name="Text Box 13"/>
          <p:cNvSpPr txBox="1">
            <a:spLocks noChangeAspect="1" noChangeArrowheads="1"/>
          </p:cNvSpPr>
          <p:nvPr/>
        </p:nvSpPr>
        <p:spPr bwMode="auto">
          <a:xfrm>
            <a:off x="3829050" y="4990065"/>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6</a:t>
            </a:r>
          </a:p>
        </p:txBody>
      </p:sp>
      <p:sp>
        <p:nvSpPr>
          <p:cNvPr id="35854" name="Line 14"/>
          <p:cNvSpPr>
            <a:spLocks noChangeAspect="1" noChangeShapeType="1"/>
          </p:cNvSpPr>
          <p:nvPr/>
        </p:nvSpPr>
        <p:spPr bwMode="auto">
          <a:xfrm>
            <a:off x="4713288" y="5531402"/>
            <a:ext cx="0" cy="144462"/>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5855" name="Line 15"/>
          <p:cNvSpPr>
            <a:spLocks noChangeAspect="1" noChangeShapeType="1"/>
          </p:cNvSpPr>
          <p:nvPr/>
        </p:nvSpPr>
        <p:spPr bwMode="auto">
          <a:xfrm flipV="1">
            <a:off x="4714875" y="5609189"/>
            <a:ext cx="3919538" cy="0"/>
          </a:xfrm>
          <a:prstGeom prst="line">
            <a:avLst/>
          </a:prstGeom>
          <a:noFill/>
          <a:ln w="12700">
            <a:solidFill>
              <a:srgbClr val="008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35856" name="Text Box 16"/>
          <p:cNvSpPr txBox="1">
            <a:spLocks noChangeAspect="1" noChangeArrowheads="1"/>
          </p:cNvSpPr>
          <p:nvPr/>
        </p:nvSpPr>
        <p:spPr bwMode="auto">
          <a:xfrm>
            <a:off x="4670425" y="1872006"/>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5857" name="Text Box 17"/>
          <p:cNvSpPr txBox="1">
            <a:spLocks noChangeAspect="1" noChangeArrowheads="1"/>
          </p:cNvSpPr>
          <p:nvPr/>
        </p:nvSpPr>
        <p:spPr bwMode="auto">
          <a:xfrm>
            <a:off x="4670425" y="4412006"/>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5858" name="Text Box 18"/>
          <p:cNvSpPr txBox="1">
            <a:spLocks noChangeAspect="1" noChangeArrowheads="1"/>
          </p:cNvSpPr>
          <p:nvPr/>
        </p:nvSpPr>
        <p:spPr bwMode="auto">
          <a:xfrm>
            <a:off x="4670425" y="2481606"/>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5859" name="Text Box 19"/>
          <p:cNvSpPr txBox="1">
            <a:spLocks noChangeAspect="1" noChangeArrowheads="1"/>
          </p:cNvSpPr>
          <p:nvPr/>
        </p:nvSpPr>
        <p:spPr bwMode="auto">
          <a:xfrm>
            <a:off x="4670425" y="3032469"/>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5860" name="Text Box 20"/>
          <p:cNvSpPr txBox="1">
            <a:spLocks noChangeAspect="1" noChangeArrowheads="1"/>
          </p:cNvSpPr>
          <p:nvPr/>
        </p:nvSpPr>
        <p:spPr bwMode="auto">
          <a:xfrm>
            <a:off x="4670425" y="3684931"/>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5861" name="Text Box 21"/>
          <p:cNvSpPr txBox="1">
            <a:spLocks noChangeAspect="1" noChangeArrowheads="1"/>
          </p:cNvSpPr>
          <p:nvPr/>
        </p:nvSpPr>
        <p:spPr bwMode="auto">
          <a:xfrm>
            <a:off x="4592639" y="5036103"/>
            <a:ext cx="282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a:t>
            </a:r>
          </a:p>
        </p:txBody>
      </p:sp>
      <p:sp>
        <p:nvSpPr>
          <p:cNvPr id="35862" name="Line 22"/>
          <p:cNvSpPr>
            <a:spLocks noChangeAspect="1" noChangeShapeType="1"/>
          </p:cNvSpPr>
          <p:nvPr/>
        </p:nvSpPr>
        <p:spPr bwMode="auto">
          <a:xfrm>
            <a:off x="4725988" y="1983339"/>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5863" name="Line 23"/>
          <p:cNvSpPr>
            <a:spLocks noChangeAspect="1" noChangeShapeType="1"/>
          </p:cNvSpPr>
          <p:nvPr/>
        </p:nvSpPr>
        <p:spPr bwMode="auto">
          <a:xfrm>
            <a:off x="4725988" y="2594527"/>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5864" name="Line 24"/>
          <p:cNvSpPr>
            <a:spLocks noChangeAspect="1" noChangeShapeType="1"/>
          </p:cNvSpPr>
          <p:nvPr/>
        </p:nvSpPr>
        <p:spPr bwMode="auto">
          <a:xfrm>
            <a:off x="5710238" y="1978578"/>
            <a:ext cx="0" cy="623887"/>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5865" name="Line 25"/>
          <p:cNvSpPr>
            <a:spLocks noChangeAspect="1" noChangeShapeType="1"/>
          </p:cNvSpPr>
          <p:nvPr/>
        </p:nvSpPr>
        <p:spPr bwMode="auto">
          <a:xfrm>
            <a:off x="4710113" y="3139039"/>
            <a:ext cx="196850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5866" name="Line 26"/>
          <p:cNvSpPr>
            <a:spLocks noChangeAspect="1" noChangeShapeType="1"/>
          </p:cNvSpPr>
          <p:nvPr/>
        </p:nvSpPr>
        <p:spPr bwMode="auto">
          <a:xfrm>
            <a:off x="4714876" y="3791502"/>
            <a:ext cx="2951163"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5867" name="Line 27"/>
          <p:cNvSpPr>
            <a:spLocks noChangeAspect="1" noChangeShapeType="1"/>
          </p:cNvSpPr>
          <p:nvPr/>
        </p:nvSpPr>
        <p:spPr bwMode="auto">
          <a:xfrm>
            <a:off x="5711825" y="2257977"/>
            <a:ext cx="966788"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5868" name="Line 28"/>
          <p:cNvSpPr>
            <a:spLocks noChangeAspect="1" noChangeShapeType="1"/>
          </p:cNvSpPr>
          <p:nvPr/>
        </p:nvSpPr>
        <p:spPr bwMode="auto">
          <a:xfrm>
            <a:off x="6678614" y="2253215"/>
            <a:ext cx="3175" cy="893763"/>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5869" name="Line 29"/>
          <p:cNvSpPr>
            <a:spLocks noChangeAspect="1" noChangeShapeType="1"/>
          </p:cNvSpPr>
          <p:nvPr/>
        </p:nvSpPr>
        <p:spPr bwMode="auto">
          <a:xfrm>
            <a:off x="6678614" y="2651677"/>
            <a:ext cx="981075"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5870" name="Line 30"/>
          <p:cNvSpPr>
            <a:spLocks noChangeAspect="1" noChangeShapeType="1"/>
          </p:cNvSpPr>
          <p:nvPr/>
        </p:nvSpPr>
        <p:spPr bwMode="auto">
          <a:xfrm>
            <a:off x="7659689" y="2648503"/>
            <a:ext cx="1587" cy="1150937"/>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5871" name="Line 31"/>
          <p:cNvSpPr>
            <a:spLocks noChangeAspect="1" noChangeShapeType="1"/>
          </p:cNvSpPr>
          <p:nvPr/>
        </p:nvSpPr>
        <p:spPr bwMode="auto">
          <a:xfrm>
            <a:off x="7659688" y="3381927"/>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5872" name="Line 32"/>
          <p:cNvSpPr>
            <a:spLocks noChangeAspect="1" noChangeShapeType="1"/>
          </p:cNvSpPr>
          <p:nvPr/>
        </p:nvSpPr>
        <p:spPr bwMode="auto">
          <a:xfrm flipH="1">
            <a:off x="4711701" y="5155164"/>
            <a:ext cx="3941763" cy="0"/>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5873" name="Line 33"/>
          <p:cNvSpPr>
            <a:spLocks noChangeAspect="1" noChangeShapeType="1"/>
          </p:cNvSpPr>
          <p:nvPr/>
        </p:nvSpPr>
        <p:spPr bwMode="auto">
          <a:xfrm flipV="1">
            <a:off x="6224589" y="3797852"/>
            <a:ext cx="1587" cy="730250"/>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5874" name="Line 34"/>
          <p:cNvSpPr>
            <a:spLocks noChangeAspect="1" noChangeShapeType="1"/>
          </p:cNvSpPr>
          <p:nvPr/>
        </p:nvSpPr>
        <p:spPr bwMode="auto">
          <a:xfrm>
            <a:off x="4714876" y="4518577"/>
            <a:ext cx="1516063"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35875" name="Line 35"/>
          <p:cNvSpPr>
            <a:spLocks noChangeAspect="1" noChangeShapeType="1"/>
          </p:cNvSpPr>
          <p:nvPr/>
        </p:nvSpPr>
        <p:spPr bwMode="auto">
          <a:xfrm flipV="1">
            <a:off x="8642350" y="3377164"/>
            <a:ext cx="1588" cy="1773238"/>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35876" name="Line 36"/>
          <p:cNvSpPr>
            <a:spLocks noChangeAspect="1" noChangeShapeType="1"/>
          </p:cNvSpPr>
          <p:nvPr/>
        </p:nvSpPr>
        <p:spPr bwMode="auto">
          <a:xfrm flipH="1">
            <a:off x="6215064" y="4624939"/>
            <a:ext cx="9525" cy="965200"/>
          </a:xfrm>
          <a:prstGeom prst="line">
            <a:avLst/>
          </a:prstGeom>
          <a:noFill/>
          <a:ln w="25400">
            <a:solidFill>
              <a:srgbClr val="FF0000"/>
            </a:solidFill>
            <a:prstDash val="sysDot"/>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35877" name="Text Box 37"/>
          <p:cNvSpPr txBox="1">
            <a:spLocks noChangeAspect="1" noChangeArrowheads="1"/>
          </p:cNvSpPr>
          <p:nvPr/>
        </p:nvSpPr>
        <p:spPr bwMode="auto">
          <a:xfrm>
            <a:off x="4484689" y="5674278"/>
            <a:ext cx="4181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0,2         0,4        0,6        0,8       1,0</a:t>
            </a:r>
          </a:p>
        </p:txBody>
      </p:sp>
      <p:sp>
        <p:nvSpPr>
          <p:cNvPr id="38" name="Slide Number Placeholder 37"/>
          <p:cNvSpPr>
            <a:spLocks noGrp="1"/>
          </p:cNvSpPr>
          <p:nvPr>
            <p:ph type="sldNum" sz="quarter" idx="12"/>
          </p:nvPr>
        </p:nvSpPr>
        <p:spPr/>
        <p:txBody>
          <a:bodyPr/>
          <a:lstStyle/>
          <a:p>
            <a:fld id="{4407D08F-66DA-4D21-989E-C8CC3C63FE28}" type="slidenum">
              <a:rPr lang="nl-BE" smtClean="0"/>
              <a:pPr/>
              <a:t>44</a:t>
            </a:fld>
            <a:endParaRPr lang="nl-BE"/>
          </a:p>
        </p:txBody>
      </p:sp>
    </p:spTree>
    <p:extLst>
      <p:ext uri="{BB962C8B-B14F-4D97-AF65-F5344CB8AC3E}">
        <p14:creationId xmlns:p14="http://schemas.microsoft.com/office/powerpoint/2010/main" val="303728795"/>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1946274" y="1963738"/>
            <a:ext cx="127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rgbClr val="808000"/>
                </a:solidFill>
              </a:rPr>
              <a:t>Cluster 1</a:t>
            </a:r>
          </a:p>
        </p:txBody>
      </p:sp>
      <p:sp>
        <p:nvSpPr>
          <p:cNvPr id="36867" name="Text Box 3"/>
          <p:cNvSpPr txBox="1">
            <a:spLocks noChangeArrowheads="1"/>
          </p:cNvSpPr>
          <p:nvPr/>
        </p:nvSpPr>
        <p:spPr bwMode="auto">
          <a:xfrm>
            <a:off x="2551111" y="4511675"/>
            <a:ext cx="127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rgbClr val="808000"/>
                </a:solidFill>
              </a:rPr>
              <a:t>Cluster 2</a:t>
            </a:r>
          </a:p>
        </p:txBody>
      </p:sp>
      <p:sp>
        <p:nvSpPr>
          <p:cNvPr id="36868" name="Text Box 4"/>
          <p:cNvSpPr txBox="1">
            <a:spLocks noChangeArrowheads="1"/>
          </p:cNvSpPr>
          <p:nvPr/>
        </p:nvSpPr>
        <p:spPr bwMode="auto">
          <a:xfrm>
            <a:off x="1104900" y="3498849"/>
            <a:ext cx="22828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u="sng">
                <a:solidFill>
                  <a:schemeClr val="accent2"/>
                </a:solidFill>
              </a:rPr>
              <a:t>Step 3:</a:t>
            </a:r>
          </a:p>
          <a:p>
            <a:r>
              <a:rPr lang="en-US" altLang="nl-BE">
                <a:solidFill>
                  <a:schemeClr val="accent2"/>
                </a:solidFill>
              </a:rPr>
              <a:t>Observation 3 joins</a:t>
            </a:r>
          </a:p>
          <a:p>
            <a:r>
              <a:rPr lang="en-US" altLang="nl-BE">
                <a:solidFill>
                  <a:schemeClr val="accent2"/>
                </a:solidFill>
              </a:rPr>
              <a:t>with </a:t>
            </a:r>
            <a:r>
              <a:rPr lang="en-US" altLang="nl-BE" i="1">
                <a:solidFill>
                  <a:schemeClr val="accent2"/>
                </a:solidFill>
              </a:rPr>
              <a:t>cluster 1</a:t>
            </a:r>
            <a:endParaRPr lang="en-US" altLang="nl-BE" i="1" u="sng">
              <a:solidFill>
                <a:schemeClr val="accent2"/>
              </a:solidFill>
            </a:endParaRPr>
          </a:p>
        </p:txBody>
      </p:sp>
      <p:sp>
        <p:nvSpPr>
          <p:cNvPr id="36869" name="Oval 5"/>
          <p:cNvSpPr>
            <a:spLocks noChangeAspect="1" noChangeArrowheads="1"/>
          </p:cNvSpPr>
          <p:nvPr/>
        </p:nvSpPr>
        <p:spPr bwMode="auto">
          <a:xfrm>
            <a:off x="3160711" y="1590675"/>
            <a:ext cx="3894138" cy="1825625"/>
          </a:xfrm>
          <a:prstGeom prst="ellipse">
            <a:avLst/>
          </a:prstGeom>
          <a:noFill/>
          <a:ln w="1905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6870" name="Oval 6"/>
          <p:cNvSpPr>
            <a:spLocks noChangeAspect="1" noChangeArrowheads="1"/>
          </p:cNvSpPr>
          <p:nvPr/>
        </p:nvSpPr>
        <p:spPr bwMode="auto">
          <a:xfrm>
            <a:off x="3459161" y="3430587"/>
            <a:ext cx="3125788" cy="1287462"/>
          </a:xfrm>
          <a:prstGeom prst="ellipse">
            <a:avLst/>
          </a:prstGeom>
          <a:noFill/>
          <a:ln w="1905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6871" name="Rectangle 7"/>
          <p:cNvSpPr>
            <a:spLocks noGrp="1" noChangeArrowheads="1"/>
          </p:cNvSpPr>
          <p:nvPr>
            <p:ph type="title"/>
          </p:nvPr>
        </p:nvSpPr>
        <p:spPr>
          <a:noFill/>
        </p:spPr>
        <p:txBody>
          <a:bodyPr>
            <a:normAutofit/>
          </a:bodyPr>
          <a:lstStyle/>
          <a:p>
            <a:r>
              <a:rPr lang="en-GB" altLang="nl-BE" sz="3200" dirty="0" err="1"/>
              <a:t>Dendrogram</a:t>
            </a:r>
            <a:r>
              <a:rPr lang="en-GB" altLang="nl-BE" sz="3200" dirty="0"/>
              <a:t> (Continued)</a:t>
            </a:r>
            <a:endParaRPr lang="en-GB" altLang="nl-BE" sz="3200" dirty="0">
              <a:solidFill>
                <a:schemeClr val="bg1"/>
              </a:solidFill>
            </a:endParaRPr>
          </a:p>
        </p:txBody>
      </p:sp>
      <p:sp>
        <p:nvSpPr>
          <p:cNvPr id="36872" name="Text Box 8"/>
          <p:cNvSpPr txBox="1">
            <a:spLocks noChangeAspect="1" noChangeArrowheads="1"/>
          </p:cNvSpPr>
          <p:nvPr/>
        </p:nvSpPr>
        <p:spPr bwMode="auto">
          <a:xfrm>
            <a:off x="3806824" y="1701800"/>
            <a:ext cx="920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 OBS 1</a:t>
            </a:r>
          </a:p>
        </p:txBody>
      </p:sp>
      <p:sp>
        <p:nvSpPr>
          <p:cNvPr id="36873" name="Text Box 9"/>
          <p:cNvSpPr txBox="1">
            <a:spLocks noChangeAspect="1" noChangeArrowheads="1"/>
          </p:cNvSpPr>
          <p:nvPr/>
        </p:nvSpPr>
        <p:spPr bwMode="auto">
          <a:xfrm>
            <a:off x="3865561" y="2309812"/>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2</a:t>
            </a:r>
          </a:p>
        </p:txBody>
      </p:sp>
      <p:sp>
        <p:nvSpPr>
          <p:cNvPr id="36874" name="Text Box 10"/>
          <p:cNvSpPr txBox="1">
            <a:spLocks noChangeAspect="1" noChangeArrowheads="1"/>
          </p:cNvSpPr>
          <p:nvPr/>
        </p:nvSpPr>
        <p:spPr bwMode="auto">
          <a:xfrm>
            <a:off x="3856036" y="2873375"/>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3</a:t>
            </a:r>
          </a:p>
        </p:txBody>
      </p:sp>
      <p:sp>
        <p:nvSpPr>
          <p:cNvPr id="36875" name="Text Box 11"/>
          <p:cNvSpPr txBox="1">
            <a:spLocks noChangeAspect="1" noChangeArrowheads="1"/>
          </p:cNvSpPr>
          <p:nvPr/>
        </p:nvSpPr>
        <p:spPr bwMode="auto">
          <a:xfrm>
            <a:off x="3867149" y="3514725"/>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4</a:t>
            </a:r>
          </a:p>
        </p:txBody>
      </p:sp>
      <p:sp>
        <p:nvSpPr>
          <p:cNvPr id="36876" name="Text Box 12"/>
          <p:cNvSpPr txBox="1">
            <a:spLocks noChangeAspect="1" noChangeArrowheads="1"/>
          </p:cNvSpPr>
          <p:nvPr/>
        </p:nvSpPr>
        <p:spPr bwMode="auto">
          <a:xfrm>
            <a:off x="3856036" y="4230687"/>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5</a:t>
            </a:r>
          </a:p>
        </p:txBody>
      </p:sp>
      <p:sp>
        <p:nvSpPr>
          <p:cNvPr id="36877" name="Text Box 13"/>
          <p:cNvSpPr txBox="1">
            <a:spLocks noChangeAspect="1" noChangeArrowheads="1"/>
          </p:cNvSpPr>
          <p:nvPr/>
        </p:nvSpPr>
        <p:spPr bwMode="auto">
          <a:xfrm>
            <a:off x="3856036" y="4857750"/>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6</a:t>
            </a:r>
          </a:p>
        </p:txBody>
      </p:sp>
      <p:sp>
        <p:nvSpPr>
          <p:cNvPr id="36878" name="Line 14"/>
          <p:cNvSpPr>
            <a:spLocks noChangeAspect="1" noChangeShapeType="1"/>
          </p:cNvSpPr>
          <p:nvPr/>
        </p:nvSpPr>
        <p:spPr bwMode="auto">
          <a:xfrm>
            <a:off x="4740274" y="5399087"/>
            <a:ext cx="0" cy="144462"/>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6879" name="Line 15"/>
          <p:cNvSpPr>
            <a:spLocks noChangeAspect="1" noChangeShapeType="1"/>
          </p:cNvSpPr>
          <p:nvPr/>
        </p:nvSpPr>
        <p:spPr bwMode="auto">
          <a:xfrm flipV="1">
            <a:off x="4741861" y="5476874"/>
            <a:ext cx="3919538" cy="0"/>
          </a:xfrm>
          <a:prstGeom prst="line">
            <a:avLst/>
          </a:prstGeom>
          <a:noFill/>
          <a:ln w="12700">
            <a:solidFill>
              <a:srgbClr val="008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36880" name="Text Box 16"/>
          <p:cNvSpPr txBox="1">
            <a:spLocks noChangeAspect="1" noChangeArrowheads="1"/>
          </p:cNvSpPr>
          <p:nvPr/>
        </p:nvSpPr>
        <p:spPr bwMode="auto">
          <a:xfrm>
            <a:off x="4697411" y="1739691"/>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6881" name="Text Box 17"/>
          <p:cNvSpPr txBox="1">
            <a:spLocks noChangeAspect="1" noChangeArrowheads="1"/>
          </p:cNvSpPr>
          <p:nvPr/>
        </p:nvSpPr>
        <p:spPr bwMode="auto">
          <a:xfrm>
            <a:off x="4697411" y="4279691"/>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6882" name="Text Box 18"/>
          <p:cNvSpPr txBox="1">
            <a:spLocks noChangeAspect="1" noChangeArrowheads="1"/>
          </p:cNvSpPr>
          <p:nvPr/>
        </p:nvSpPr>
        <p:spPr bwMode="auto">
          <a:xfrm>
            <a:off x="4697411" y="2349291"/>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6883" name="Text Box 19"/>
          <p:cNvSpPr txBox="1">
            <a:spLocks noChangeAspect="1" noChangeArrowheads="1"/>
          </p:cNvSpPr>
          <p:nvPr/>
        </p:nvSpPr>
        <p:spPr bwMode="auto">
          <a:xfrm>
            <a:off x="4697411" y="2900154"/>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6884" name="Text Box 20"/>
          <p:cNvSpPr txBox="1">
            <a:spLocks noChangeAspect="1" noChangeArrowheads="1"/>
          </p:cNvSpPr>
          <p:nvPr/>
        </p:nvSpPr>
        <p:spPr bwMode="auto">
          <a:xfrm>
            <a:off x="4697411" y="3552616"/>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6885" name="Text Box 21"/>
          <p:cNvSpPr txBox="1">
            <a:spLocks noChangeAspect="1" noChangeArrowheads="1"/>
          </p:cNvSpPr>
          <p:nvPr/>
        </p:nvSpPr>
        <p:spPr bwMode="auto">
          <a:xfrm>
            <a:off x="4619625" y="4903788"/>
            <a:ext cx="282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a:t>
            </a:r>
          </a:p>
        </p:txBody>
      </p:sp>
      <p:sp>
        <p:nvSpPr>
          <p:cNvPr id="36886" name="Line 22"/>
          <p:cNvSpPr>
            <a:spLocks noChangeAspect="1" noChangeShapeType="1"/>
          </p:cNvSpPr>
          <p:nvPr/>
        </p:nvSpPr>
        <p:spPr bwMode="auto">
          <a:xfrm>
            <a:off x="4752974" y="1851024"/>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6887" name="Line 23"/>
          <p:cNvSpPr>
            <a:spLocks noChangeAspect="1" noChangeShapeType="1"/>
          </p:cNvSpPr>
          <p:nvPr/>
        </p:nvSpPr>
        <p:spPr bwMode="auto">
          <a:xfrm>
            <a:off x="4752974" y="2462212"/>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6888" name="Line 24"/>
          <p:cNvSpPr>
            <a:spLocks noChangeAspect="1" noChangeShapeType="1"/>
          </p:cNvSpPr>
          <p:nvPr/>
        </p:nvSpPr>
        <p:spPr bwMode="auto">
          <a:xfrm>
            <a:off x="5737224" y="1846263"/>
            <a:ext cx="0" cy="623887"/>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6889" name="Line 25"/>
          <p:cNvSpPr>
            <a:spLocks noChangeAspect="1" noChangeShapeType="1"/>
          </p:cNvSpPr>
          <p:nvPr/>
        </p:nvSpPr>
        <p:spPr bwMode="auto">
          <a:xfrm>
            <a:off x="4737099" y="3006724"/>
            <a:ext cx="196850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6890" name="Line 26"/>
          <p:cNvSpPr>
            <a:spLocks noChangeAspect="1" noChangeShapeType="1"/>
          </p:cNvSpPr>
          <p:nvPr/>
        </p:nvSpPr>
        <p:spPr bwMode="auto">
          <a:xfrm>
            <a:off x="4741862" y="3659187"/>
            <a:ext cx="2951163"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6891" name="Line 27"/>
          <p:cNvSpPr>
            <a:spLocks noChangeAspect="1" noChangeShapeType="1"/>
          </p:cNvSpPr>
          <p:nvPr/>
        </p:nvSpPr>
        <p:spPr bwMode="auto">
          <a:xfrm>
            <a:off x="5738811" y="2125662"/>
            <a:ext cx="966788"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6892" name="Line 28"/>
          <p:cNvSpPr>
            <a:spLocks noChangeAspect="1" noChangeShapeType="1"/>
          </p:cNvSpPr>
          <p:nvPr/>
        </p:nvSpPr>
        <p:spPr bwMode="auto">
          <a:xfrm>
            <a:off x="6705600" y="2120900"/>
            <a:ext cx="3175" cy="893763"/>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6893" name="Line 29"/>
          <p:cNvSpPr>
            <a:spLocks noChangeAspect="1" noChangeShapeType="1"/>
          </p:cNvSpPr>
          <p:nvPr/>
        </p:nvSpPr>
        <p:spPr bwMode="auto">
          <a:xfrm>
            <a:off x="6705600" y="2519362"/>
            <a:ext cx="981075"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6894" name="Line 30"/>
          <p:cNvSpPr>
            <a:spLocks noChangeAspect="1" noChangeShapeType="1"/>
          </p:cNvSpPr>
          <p:nvPr/>
        </p:nvSpPr>
        <p:spPr bwMode="auto">
          <a:xfrm>
            <a:off x="7686675" y="2516188"/>
            <a:ext cx="1587" cy="1150937"/>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6895" name="Line 31"/>
          <p:cNvSpPr>
            <a:spLocks noChangeAspect="1" noChangeShapeType="1"/>
          </p:cNvSpPr>
          <p:nvPr/>
        </p:nvSpPr>
        <p:spPr bwMode="auto">
          <a:xfrm>
            <a:off x="7686674" y="3249612"/>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6896" name="Line 32"/>
          <p:cNvSpPr>
            <a:spLocks noChangeAspect="1" noChangeShapeType="1"/>
          </p:cNvSpPr>
          <p:nvPr/>
        </p:nvSpPr>
        <p:spPr bwMode="auto">
          <a:xfrm flipH="1">
            <a:off x="4738687" y="5022849"/>
            <a:ext cx="3941763" cy="0"/>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6897" name="Line 33"/>
          <p:cNvSpPr>
            <a:spLocks noChangeAspect="1" noChangeShapeType="1"/>
          </p:cNvSpPr>
          <p:nvPr/>
        </p:nvSpPr>
        <p:spPr bwMode="auto">
          <a:xfrm flipV="1">
            <a:off x="6251575" y="3665537"/>
            <a:ext cx="1587" cy="730250"/>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6898" name="Line 34"/>
          <p:cNvSpPr>
            <a:spLocks noChangeAspect="1" noChangeShapeType="1"/>
          </p:cNvSpPr>
          <p:nvPr/>
        </p:nvSpPr>
        <p:spPr bwMode="auto">
          <a:xfrm>
            <a:off x="4741862" y="4386262"/>
            <a:ext cx="1516063"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36899" name="Line 35"/>
          <p:cNvSpPr>
            <a:spLocks noChangeAspect="1" noChangeShapeType="1"/>
          </p:cNvSpPr>
          <p:nvPr/>
        </p:nvSpPr>
        <p:spPr bwMode="auto">
          <a:xfrm flipV="1">
            <a:off x="8669336" y="3244849"/>
            <a:ext cx="1588" cy="1773238"/>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36900" name="Line 36"/>
          <p:cNvSpPr>
            <a:spLocks noChangeAspect="1" noChangeShapeType="1"/>
          </p:cNvSpPr>
          <p:nvPr/>
        </p:nvSpPr>
        <p:spPr bwMode="auto">
          <a:xfrm flipH="1">
            <a:off x="6689725" y="3016250"/>
            <a:ext cx="20637" cy="2390775"/>
          </a:xfrm>
          <a:prstGeom prst="line">
            <a:avLst/>
          </a:prstGeom>
          <a:noFill/>
          <a:ln w="25400">
            <a:solidFill>
              <a:srgbClr val="FF0000"/>
            </a:solidFill>
            <a:prstDash val="sysDot"/>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36901" name="Text Box 37"/>
          <p:cNvSpPr txBox="1">
            <a:spLocks noChangeAspect="1" noChangeArrowheads="1"/>
          </p:cNvSpPr>
          <p:nvPr/>
        </p:nvSpPr>
        <p:spPr bwMode="auto">
          <a:xfrm>
            <a:off x="4511675" y="5541963"/>
            <a:ext cx="4181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0,2         0,4        0,6        0,8       1,0</a:t>
            </a:r>
          </a:p>
        </p:txBody>
      </p:sp>
      <p:sp>
        <p:nvSpPr>
          <p:cNvPr id="38" name="Slide Number Placeholder 37"/>
          <p:cNvSpPr>
            <a:spLocks noGrp="1"/>
          </p:cNvSpPr>
          <p:nvPr>
            <p:ph type="sldNum" sz="quarter" idx="12"/>
          </p:nvPr>
        </p:nvSpPr>
        <p:spPr/>
        <p:txBody>
          <a:bodyPr/>
          <a:lstStyle/>
          <a:p>
            <a:fld id="{4407D08F-66DA-4D21-989E-C8CC3C63FE28}" type="slidenum">
              <a:rPr lang="nl-BE" smtClean="0"/>
              <a:pPr/>
              <a:t>45</a:t>
            </a:fld>
            <a:endParaRPr lang="nl-BE"/>
          </a:p>
        </p:txBody>
      </p:sp>
    </p:spTree>
    <p:extLst>
      <p:ext uri="{BB962C8B-B14F-4D97-AF65-F5344CB8AC3E}">
        <p14:creationId xmlns:p14="http://schemas.microsoft.com/office/powerpoint/2010/main" val="4054003447"/>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noFill/>
        </p:spPr>
        <p:txBody>
          <a:bodyPr>
            <a:normAutofit/>
          </a:bodyPr>
          <a:lstStyle/>
          <a:p>
            <a:pPr eaLnBrk="1" hangingPunct="1"/>
            <a:r>
              <a:rPr lang="en-GB" altLang="nl-BE" sz="3200" dirty="0" err="1"/>
              <a:t>Dendrogram</a:t>
            </a:r>
            <a:r>
              <a:rPr lang="en-GB" altLang="nl-BE" sz="3200" dirty="0"/>
              <a:t> (Continued)</a:t>
            </a:r>
          </a:p>
        </p:txBody>
      </p:sp>
      <p:sp>
        <p:nvSpPr>
          <p:cNvPr id="37891" name="Text Box 3"/>
          <p:cNvSpPr txBox="1">
            <a:spLocks noChangeAspect="1" noChangeArrowheads="1"/>
          </p:cNvSpPr>
          <p:nvPr/>
        </p:nvSpPr>
        <p:spPr bwMode="auto">
          <a:xfrm>
            <a:off x="3794124" y="1582738"/>
            <a:ext cx="920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 OBS 1</a:t>
            </a:r>
          </a:p>
        </p:txBody>
      </p:sp>
      <p:sp>
        <p:nvSpPr>
          <p:cNvPr id="37892" name="Text Box 4"/>
          <p:cNvSpPr txBox="1">
            <a:spLocks noChangeAspect="1" noChangeArrowheads="1"/>
          </p:cNvSpPr>
          <p:nvPr/>
        </p:nvSpPr>
        <p:spPr bwMode="auto">
          <a:xfrm>
            <a:off x="3852861" y="2190750"/>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2</a:t>
            </a:r>
          </a:p>
        </p:txBody>
      </p:sp>
      <p:sp>
        <p:nvSpPr>
          <p:cNvPr id="37893" name="Text Box 5"/>
          <p:cNvSpPr txBox="1">
            <a:spLocks noChangeAspect="1" noChangeArrowheads="1"/>
          </p:cNvSpPr>
          <p:nvPr/>
        </p:nvSpPr>
        <p:spPr bwMode="auto">
          <a:xfrm>
            <a:off x="3843336" y="2754313"/>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3</a:t>
            </a:r>
          </a:p>
        </p:txBody>
      </p:sp>
      <p:sp>
        <p:nvSpPr>
          <p:cNvPr id="37894" name="Text Box 6"/>
          <p:cNvSpPr txBox="1">
            <a:spLocks noChangeAspect="1" noChangeArrowheads="1"/>
          </p:cNvSpPr>
          <p:nvPr/>
        </p:nvSpPr>
        <p:spPr bwMode="auto">
          <a:xfrm>
            <a:off x="3854449" y="3395663"/>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4</a:t>
            </a:r>
          </a:p>
        </p:txBody>
      </p:sp>
      <p:sp>
        <p:nvSpPr>
          <p:cNvPr id="37895" name="Text Box 7"/>
          <p:cNvSpPr txBox="1">
            <a:spLocks noChangeAspect="1" noChangeArrowheads="1"/>
          </p:cNvSpPr>
          <p:nvPr/>
        </p:nvSpPr>
        <p:spPr bwMode="auto">
          <a:xfrm>
            <a:off x="3843336" y="4111625"/>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5</a:t>
            </a:r>
          </a:p>
        </p:txBody>
      </p:sp>
      <p:sp>
        <p:nvSpPr>
          <p:cNvPr id="37896" name="Text Box 8"/>
          <p:cNvSpPr txBox="1">
            <a:spLocks noChangeAspect="1" noChangeArrowheads="1"/>
          </p:cNvSpPr>
          <p:nvPr/>
        </p:nvSpPr>
        <p:spPr bwMode="auto">
          <a:xfrm>
            <a:off x="3843336" y="4738688"/>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6</a:t>
            </a:r>
          </a:p>
        </p:txBody>
      </p:sp>
      <p:sp>
        <p:nvSpPr>
          <p:cNvPr id="37897" name="Line 9"/>
          <p:cNvSpPr>
            <a:spLocks noChangeAspect="1" noChangeShapeType="1"/>
          </p:cNvSpPr>
          <p:nvPr/>
        </p:nvSpPr>
        <p:spPr bwMode="auto">
          <a:xfrm>
            <a:off x="4727574" y="5280025"/>
            <a:ext cx="0" cy="144462"/>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7898" name="Line 10"/>
          <p:cNvSpPr>
            <a:spLocks noChangeAspect="1" noChangeShapeType="1"/>
          </p:cNvSpPr>
          <p:nvPr/>
        </p:nvSpPr>
        <p:spPr bwMode="auto">
          <a:xfrm flipV="1">
            <a:off x="4729161" y="5357812"/>
            <a:ext cx="3919538" cy="0"/>
          </a:xfrm>
          <a:prstGeom prst="line">
            <a:avLst/>
          </a:prstGeom>
          <a:noFill/>
          <a:ln w="12700">
            <a:solidFill>
              <a:srgbClr val="008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37899" name="Line 11"/>
          <p:cNvSpPr>
            <a:spLocks noChangeAspect="1" noChangeShapeType="1"/>
          </p:cNvSpPr>
          <p:nvPr/>
        </p:nvSpPr>
        <p:spPr bwMode="auto">
          <a:xfrm>
            <a:off x="2587625" y="6424613"/>
            <a:ext cx="1754187" cy="2968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solidFill>
                  <a:srgbClr val="000000"/>
                </a:solidFill>
                <a:round/>
                <a:headEnd type="none" w="sm" len="sm"/>
                <a:tailEnd type="triangle" w="sm" len="sm"/>
              </a14:hiddenLine>
            </a:ext>
          </a:extLst>
        </p:spPr>
        <p:txBody>
          <a:bodyPr/>
          <a:lstStyle/>
          <a:p>
            <a:endParaRPr lang="nl-BE"/>
          </a:p>
        </p:txBody>
      </p:sp>
      <p:sp>
        <p:nvSpPr>
          <p:cNvPr id="37900" name="Text Box 12"/>
          <p:cNvSpPr txBox="1">
            <a:spLocks noChangeAspect="1" noChangeArrowheads="1"/>
          </p:cNvSpPr>
          <p:nvPr/>
        </p:nvSpPr>
        <p:spPr bwMode="auto">
          <a:xfrm>
            <a:off x="4684711" y="1620629"/>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7901" name="Text Box 13"/>
          <p:cNvSpPr txBox="1">
            <a:spLocks noChangeAspect="1" noChangeArrowheads="1"/>
          </p:cNvSpPr>
          <p:nvPr/>
        </p:nvSpPr>
        <p:spPr bwMode="auto">
          <a:xfrm>
            <a:off x="4684711" y="4160629"/>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7902" name="Text Box 14"/>
          <p:cNvSpPr txBox="1">
            <a:spLocks noChangeAspect="1" noChangeArrowheads="1"/>
          </p:cNvSpPr>
          <p:nvPr/>
        </p:nvSpPr>
        <p:spPr bwMode="auto">
          <a:xfrm>
            <a:off x="4684711" y="2230229"/>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7903" name="Text Box 15"/>
          <p:cNvSpPr txBox="1">
            <a:spLocks noChangeAspect="1" noChangeArrowheads="1"/>
          </p:cNvSpPr>
          <p:nvPr/>
        </p:nvSpPr>
        <p:spPr bwMode="auto">
          <a:xfrm>
            <a:off x="4684711" y="278109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7904" name="Text Box 16"/>
          <p:cNvSpPr txBox="1">
            <a:spLocks noChangeAspect="1" noChangeArrowheads="1"/>
          </p:cNvSpPr>
          <p:nvPr/>
        </p:nvSpPr>
        <p:spPr bwMode="auto">
          <a:xfrm>
            <a:off x="4684711" y="3433554"/>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7905" name="Text Box 17"/>
          <p:cNvSpPr txBox="1">
            <a:spLocks noChangeAspect="1" noChangeArrowheads="1"/>
          </p:cNvSpPr>
          <p:nvPr/>
        </p:nvSpPr>
        <p:spPr bwMode="auto">
          <a:xfrm>
            <a:off x="4606925" y="4784726"/>
            <a:ext cx="282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a:t>
            </a:r>
          </a:p>
        </p:txBody>
      </p:sp>
      <p:sp>
        <p:nvSpPr>
          <p:cNvPr id="37906" name="Line 18"/>
          <p:cNvSpPr>
            <a:spLocks noChangeAspect="1" noChangeShapeType="1"/>
          </p:cNvSpPr>
          <p:nvPr/>
        </p:nvSpPr>
        <p:spPr bwMode="auto">
          <a:xfrm>
            <a:off x="4740274" y="1731962"/>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7907" name="Line 19"/>
          <p:cNvSpPr>
            <a:spLocks noChangeAspect="1" noChangeShapeType="1"/>
          </p:cNvSpPr>
          <p:nvPr/>
        </p:nvSpPr>
        <p:spPr bwMode="auto">
          <a:xfrm>
            <a:off x="4740274" y="2343150"/>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7908" name="Line 20"/>
          <p:cNvSpPr>
            <a:spLocks noChangeAspect="1" noChangeShapeType="1"/>
          </p:cNvSpPr>
          <p:nvPr/>
        </p:nvSpPr>
        <p:spPr bwMode="auto">
          <a:xfrm>
            <a:off x="5724524" y="1727201"/>
            <a:ext cx="0" cy="623887"/>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7909" name="Line 21"/>
          <p:cNvSpPr>
            <a:spLocks noChangeAspect="1" noChangeShapeType="1"/>
          </p:cNvSpPr>
          <p:nvPr/>
        </p:nvSpPr>
        <p:spPr bwMode="auto">
          <a:xfrm>
            <a:off x="4724399" y="2887662"/>
            <a:ext cx="196850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7910" name="Line 22"/>
          <p:cNvSpPr>
            <a:spLocks noChangeAspect="1" noChangeShapeType="1"/>
          </p:cNvSpPr>
          <p:nvPr/>
        </p:nvSpPr>
        <p:spPr bwMode="auto">
          <a:xfrm>
            <a:off x="4729162" y="3540125"/>
            <a:ext cx="2951163"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7911" name="Line 23"/>
          <p:cNvSpPr>
            <a:spLocks noChangeAspect="1" noChangeShapeType="1"/>
          </p:cNvSpPr>
          <p:nvPr/>
        </p:nvSpPr>
        <p:spPr bwMode="auto">
          <a:xfrm>
            <a:off x="5726111" y="2006600"/>
            <a:ext cx="966788"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7912" name="Line 24"/>
          <p:cNvSpPr>
            <a:spLocks noChangeAspect="1" noChangeShapeType="1"/>
          </p:cNvSpPr>
          <p:nvPr/>
        </p:nvSpPr>
        <p:spPr bwMode="auto">
          <a:xfrm>
            <a:off x="6692900" y="2001838"/>
            <a:ext cx="3175" cy="893763"/>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7913" name="Line 25"/>
          <p:cNvSpPr>
            <a:spLocks noChangeAspect="1" noChangeShapeType="1"/>
          </p:cNvSpPr>
          <p:nvPr/>
        </p:nvSpPr>
        <p:spPr bwMode="auto">
          <a:xfrm>
            <a:off x="6692900" y="2400300"/>
            <a:ext cx="981075"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7914" name="Line 26"/>
          <p:cNvSpPr>
            <a:spLocks noChangeAspect="1" noChangeShapeType="1"/>
          </p:cNvSpPr>
          <p:nvPr/>
        </p:nvSpPr>
        <p:spPr bwMode="auto">
          <a:xfrm>
            <a:off x="7673975" y="2397126"/>
            <a:ext cx="1587" cy="1150937"/>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7915" name="Line 27"/>
          <p:cNvSpPr>
            <a:spLocks noChangeAspect="1" noChangeShapeType="1"/>
          </p:cNvSpPr>
          <p:nvPr/>
        </p:nvSpPr>
        <p:spPr bwMode="auto">
          <a:xfrm>
            <a:off x="7673974" y="3130550"/>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7916" name="Line 28"/>
          <p:cNvSpPr>
            <a:spLocks noChangeAspect="1" noChangeShapeType="1"/>
          </p:cNvSpPr>
          <p:nvPr/>
        </p:nvSpPr>
        <p:spPr bwMode="auto">
          <a:xfrm flipH="1">
            <a:off x="4725987" y="4903787"/>
            <a:ext cx="3941763" cy="0"/>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7917" name="Line 29"/>
          <p:cNvSpPr>
            <a:spLocks noChangeAspect="1" noChangeShapeType="1"/>
          </p:cNvSpPr>
          <p:nvPr/>
        </p:nvSpPr>
        <p:spPr bwMode="auto">
          <a:xfrm flipV="1">
            <a:off x="6238875" y="3546475"/>
            <a:ext cx="1587" cy="730250"/>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7918" name="Line 30"/>
          <p:cNvSpPr>
            <a:spLocks noChangeAspect="1" noChangeShapeType="1"/>
          </p:cNvSpPr>
          <p:nvPr/>
        </p:nvSpPr>
        <p:spPr bwMode="auto">
          <a:xfrm>
            <a:off x="4729162" y="4267200"/>
            <a:ext cx="1516063"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37919" name="Line 31"/>
          <p:cNvSpPr>
            <a:spLocks noChangeAspect="1" noChangeShapeType="1"/>
          </p:cNvSpPr>
          <p:nvPr/>
        </p:nvSpPr>
        <p:spPr bwMode="auto">
          <a:xfrm flipV="1">
            <a:off x="8656636" y="3125787"/>
            <a:ext cx="1588" cy="1773238"/>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37920" name="Text Box 32"/>
          <p:cNvSpPr txBox="1">
            <a:spLocks noChangeAspect="1" noChangeArrowheads="1"/>
          </p:cNvSpPr>
          <p:nvPr/>
        </p:nvSpPr>
        <p:spPr bwMode="auto">
          <a:xfrm>
            <a:off x="1177925" y="2308226"/>
            <a:ext cx="1851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rgbClr val="808000"/>
                </a:solidFill>
                <a:latin typeface="Arial Unicode MS" pitchFamily="34" charset="-128"/>
              </a:rPr>
              <a:t>“Supercluster” </a:t>
            </a:r>
          </a:p>
        </p:txBody>
      </p:sp>
      <p:sp>
        <p:nvSpPr>
          <p:cNvPr id="37921" name="Oval 33"/>
          <p:cNvSpPr>
            <a:spLocks noChangeAspect="1" noChangeArrowheads="1"/>
          </p:cNvSpPr>
          <p:nvPr/>
        </p:nvSpPr>
        <p:spPr bwMode="auto">
          <a:xfrm>
            <a:off x="3127374" y="1477962"/>
            <a:ext cx="4826000" cy="3335338"/>
          </a:xfrm>
          <a:prstGeom prst="ellipse">
            <a:avLst/>
          </a:prstGeom>
          <a:noFill/>
          <a:ln w="1905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7922" name="Line 34"/>
          <p:cNvSpPr>
            <a:spLocks noChangeAspect="1" noChangeShapeType="1"/>
          </p:cNvSpPr>
          <p:nvPr/>
        </p:nvSpPr>
        <p:spPr bwMode="auto">
          <a:xfrm flipH="1">
            <a:off x="7666037" y="3560762"/>
            <a:ext cx="15875" cy="1778000"/>
          </a:xfrm>
          <a:prstGeom prst="line">
            <a:avLst/>
          </a:prstGeom>
          <a:noFill/>
          <a:ln w="25400">
            <a:solidFill>
              <a:srgbClr val="FF0000"/>
            </a:solidFill>
            <a:prstDash val="sysDot"/>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37923" name="Text Box 35"/>
          <p:cNvSpPr txBox="1">
            <a:spLocks noChangeAspect="1" noChangeArrowheads="1"/>
          </p:cNvSpPr>
          <p:nvPr/>
        </p:nvSpPr>
        <p:spPr bwMode="auto">
          <a:xfrm>
            <a:off x="1104900" y="3886201"/>
            <a:ext cx="24352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u="sng">
                <a:solidFill>
                  <a:schemeClr val="accent2"/>
                </a:solidFill>
                <a:latin typeface="Arial Unicode MS" pitchFamily="34" charset="-128"/>
              </a:rPr>
              <a:t>Step 4:</a:t>
            </a:r>
            <a:endParaRPr lang="en-US" altLang="nl-BE">
              <a:solidFill>
                <a:schemeClr val="accent2"/>
              </a:solidFill>
              <a:latin typeface="Arial Unicode MS" pitchFamily="34" charset="-128"/>
            </a:endParaRPr>
          </a:p>
          <a:p>
            <a:r>
              <a:rPr lang="en-US" altLang="nl-BE">
                <a:solidFill>
                  <a:schemeClr val="accent2"/>
                </a:solidFill>
                <a:latin typeface="Arial Unicode MS" pitchFamily="34" charset="-128"/>
              </a:rPr>
              <a:t>Cluster 1 and 2 - from </a:t>
            </a:r>
          </a:p>
          <a:p>
            <a:r>
              <a:rPr lang="en-US" altLang="nl-BE">
                <a:solidFill>
                  <a:schemeClr val="accent2"/>
                </a:solidFill>
                <a:latin typeface="Arial Unicode MS" pitchFamily="34" charset="-128"/>
              </a:rPr>
              <a:t>Step 3 joint into a</a:t>
            </a:r>
          </a:p>
          <a:p>
            <a:r>
              <a:rPr lang="en-US" altLang="nl-BE">
                <a:solidFill>
                  <a:schemeClr val="accent2"/>
                </a:solidFill>
                <a:latin typeface="Arial Unicode MS" pitchFamily="34" charset="-128"/>
              </a:rPr>
              <a:t>“Supercluster”</a:t>
            </a:r>
            <a:endParaRPr lang="en-US" altLang="nl-BE" i="1" u="sng">
              <a:solidFill>
                <a:schemeClr val="accent2"/>
              </a:solidFill>
              <a:latin typeface="Arial Unicode MS" pitchFamily="34" charset="-128"/>
            </a:endParaRPr>
          </a:p>
        </p:txBody>
      </p:sp>
      <p:sp>
        <p:nvSpPr>
          <p:cNvPr id="37924" name="Text Box 36"/>
          <p:cNvSpPr txBox="1">
            <a:spLocks noChangeAspect="1" noChangeArrowheads="1"/>
          </p:cNvSpPr>
          <p:nvPr/>
        </p:nvSpPr>
        <p:spPr bwMode="auto">
          <a:xfrm>
            <a:off x="1230311" y="5915026"/>
            <a:ext cx="35179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1600">
                <a:solidFill>
                  <a:schemeClr val="accent2"/>
                </a:solidFill>
                <a:latin typeface="Arial Unicode MS" pitchFamily="34" charset="-128"/>
              </a:rPr>
              <a:t>A single observation </a:t>
            </a:r>
          </a:p>
          <a:p>
            <a:r>
              <a:rPr lang="en-US" altLang="nl-BE" sz="1600">
                <a:solidFill>
                  <a:schemeClr val="accent2"/>
                </a:solidFill>
                <a:latin typeface="Arial Unicode MS" pitchFamily="34" charset="-128"/>
              </a:rPr>
              <a:t>remains unclustered (Outlier)</a:t>
            </a:r>
          </a:p>
        </p:txBody>
      </p:sp>
      <p:sp>
        <p:nvSpPr>
          <p:cNvPr id="37925" name="Line 37"/>
          <p:cNvSpPr>
            <a:spLocks noChangeAspect="1" noChangeShapeType="1"/>
          </p:cNvSpPr>
          <p:nvPr/>
        </p:nvSpPr>
        <p:spPr bwMode="auto">
          <a:xfrm flipV="1">
            <a:off x="2779711" y="5089526"/>
            <a:ext cx="1295400" cy="847725"/>
          </a:xfrm>
          <a:prstGeom prst="line">
            <a:avLst/>
          </a:prstGeom>
          <a:noFill/>
          <a:ln w="12700">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37926" name="Text Box 38"/>
          <p:cNvSpPr txBox="1">
            <a:spLocks noChangeAspect="1" noChangeArrowheads="1"/>
          </p:cNvSpPr>
          <p:nvPr/>
        </p:nvSpPr>
        <p:spPr bwMode="auto">
          <a:xfrm>
            <a:off x="4498975" y="5422901"/>
            <a:ext cx="4181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0,2         0,4        0,6        0,8       1,0</a:t>
            </a:r>
          </a:p>
        </p:txBody>
      </p:sp>
      <p:sp>
        <p:nvSpPr>
          <p:cNvPr id="39" name="Slide Number Placeholder 38"/>
          <p:cNvSpPr>
            <a:spLocks noGrp="1"/>
          </p:cNvSpPr>
          <p:nvPr>
            <p:ph type="sldNum" sz="quarter" idx="12"/>
          </p:nvPr>
        </p:nvSpPr>
        <p:spPr/>
        <p:txBody>
          <a:bodyPr/>
          <a:lstStyle/>
          <a:p>
            <a:fld id="{4407D08F-66DA-4D21-989E-C8CC3C63FE28}" type="slidenum">
              <a:rPr lang="nl-BE" smtClean="0"/>
              <a:pPr/>
              <a:t>46</a:t>
            </a:fld>
            <a:endParaRPr lang="nl-BE"/>
          </a:p>
        </p:txBody>
      </p:sp>
    </p:spTree>
    <p:extLst>
      <p:ext uri="{BB962C8B-B14F-4D97-AF65-F5344CB8AC3E}">
        <p14:creationId xmlns:p14="http://schemas.microsoft.com/office/powerpoint/2010/main" val="571148494"/>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t>Bagaimana</a:t>
            </a:r>
            <a:r>
              <a:rPr lang="en-US" sz="3600" dirty="0"/>
              <a:t> </a:t>
            </a:r>
            <a:r>
              <a:rPr lang="en-US" sz="3600" dirty="0" err="1"/>
              <a:t>Menggabungkan</a:t>
            </a:r>
            <a:r>
              <a:rPr lang="en-US" sz="3600" dirty="0"/>
              <a:t> Cluster?</a:t>
            </a:r>
          </a:p>
        </p:txBody>
      </p:sp>
      <p:sp>
        <p:nvSpPr>
          <p:cNvPr id="3" name="Content Placeholder 2"/>
          <p:cNvSpPr>
            <a:spLocks noGrp="1"/>
          </p:cNvSpPr>
          <p:nvPr>
            <p:ph idx="1"/>
          </p:nvPr>
        </p:nvSpPr>
        <p:spPr/>
        <p:txBody>
          <a:bodyPr/>
          <a:lstStyle/>
          <a:p>
            <a:r>
              <a:rPr lang="id-ID" dirty="0" smtClean="0"/>
              <a:t>Pautan Tunggal (</a:t>
            </a:r>
            <a:r>
              <a:rPr lang="en-US" i="1" dirty="0" smtClean="0"/>
              <a:t>Single Linkage</a:t>
            </a:r>
            <a:r>
              <a:rPr lang="id-ID" i="1" dirty="0" smtClean="0"/>
              <a:t>,</a:t>
            </a:r>
            <a:r>
              <a:rPr lang="en-US" dirty="0" smtClean="0"/>
              <a:t> </a:t>
            </a:r>
            <a:r>
              <a:rPr lang="en-US" i="1" dirty="0" smtClean="0"/>
              <a:t>Nearest Neighbor</a:t>
            </a:r>
            <a:r>
              <a:rPr lang="id-ID" i="1" dirty="0" smtClean="0"/>
              <a:t>)</a:t>
            </a:r>
            <a:endParaRPr lang="id-ID" dirty="0" smtClean="0"/>
          </a:p>
          <a:p>
            <a:r>
              <a:rPr lang="id-ID" dirty="0" smtClean="0"/>
              <a:t>Pautan Lengkap (</a:t>
            </a:r>
            <a:r>
              <a:rPr lang="en-US" i="1" dirty="0" smtClean="0"/>
              <a:t>Complete Linkage</a:t>
            </a:r>
            <a:r>
              <a:rPr lang="id-ID" i="1" dirty="0" smtClean="0"/>
              <a:t>,</a:t>
            </a:r>
            <a:r>
              <a:rPr lang="en-US" dirty="0" smtClean="0"/>
              <a:t> </a:t>
            </a:r>
            <a:r>
              <a:rPr lang="en-US" i="1" dirty="0" smtClean="0"/>
              <a:t>Farthest Neighbor</a:t>
            </a:r>
            <a:r>
              <a:rPr lang="id-ID" dirty="0" smtClean="0"/>
              <a:t>)</a:t>
            </a:r>
          </a:p>
          <a:p>
            <a:r>
              <a:rPr lang="id-ID" dirty="0" smtClean="0"/>
              <a:t>Pautan Centroid (</a:t>
            </a:r>
            <a:r>
              <a:rPr lang="en-US" i="1" dirty="0" err="1" smtClean="0"/>
              <a:t>Centroid</a:t>
            </a:r>
            <a:r>
              <a:rPr lang="en-US" i="1" dirty="0" smtClean="0"/>
              <a:t> Linkage</a:t>
            </a:r>
            <a:r>
              <a:rPr lang="id-ID" dirty="0" smtClean="0"/>
              <a:t>)</a:t>
            </a:r>
          </a:p>
          <a:p>
            <a:r>
              <a:rPr lang="id-ID" dirty="0" smtClean="0"/>
              <a:t>Pautan Median (</a:t>
            </a:r>
            <a:r>
              <a:rPr lang="en-US" i="1" dirty="0" smtClean="0"/>
              <a:t>Median Linkage</a:t>
            </a:r>
            <a:r>
              <a:rPr lang="id-ID" dirty="0" smtClean="0"/>
              <a:t>)</a:t>
            </a:r>
          </a:p>
          <a:p>
            <a:r>
              <a:rPr lang="id-ID" dirty="0" smtClean="0"/>
              <a:t>Pautan Rataan (</a:t>
            </a:r>
            <a:r>
              <a:rPr lang="en-US" i="1" dirty="0" smtClean="0"/>
              <a:t>Average Linkage</a:t>
            </a:r>
            <a:r>
              <a:rPr lang="id-ID" dirty="0" smtClean="0"/>
              <a:t>)</a:t>
            </a:r>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pPr/>
              <a:t>47</a:t>
            </a:fld>
            <a:endParaRPr lang="id-ID" dirty="0"/>
          </a:p>
        </p:txBody>
      </p:sp>
    </p:spTree>
    <p:extLst>
      <p:ext uri="{BB962C8B-B14F-4D97-AF65-F5344CB8AC3E}">
        <p14:creationId xmlns:p14="http://schemas.microsoft.com/office/powerpoint/2010/main" val="2877116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GB" altLang="nl-BE" sz="3200" dirty="0" err="1"/>
              <a:t>Ilustrasi</a:t>
            </a:r>
            <a:r>
              <a:rPr lang="en-GB" altLang="nl-BE" sz="3200" dirty="0"/>
              <a:t> Linkage: </a:t>
            </a:r>
            <a:r>
              <a:rPr lang="en-GB" altLang="nl-BE" sz="3200" dirty="0" err="1"/>
              <a:t>jarak</a:t>
            </a:r>
            <a:r>
              <a:rPr lang="en-GB" altLang="nl-BE" sz="3200" dirty="0"/>
              <a:t> </a:t>
            </a:r>
            <a:r>
              <a:rPr lang="en-GB" altLang="nl-BE" sz="3200" dirty="0" err="1"/>
              <a:t>antar</a:t>
            </a:r>
            <a:r>
              <a:rPr lang="en-GB" altLang="nl-BE" sz="3200" dirty="0"/>
              <a:t> </a:t>
            </a:r>
            <a:r>
              <a:rPr lang="en-GB" altLang="nl-BE" sz="3200" dirty="0" err="1"/>
              <a:t>grup</a:t>
            </a:r>
            <a:r>
              <a:rPr lang="en-GB" altLang="nl-BE" sz="3200" dirty="0"/>
              <a:t> </a:t>
            </a:r>
            <a:r>
              <a:rPr lang="en-GB" altLang="nl-BE" sz="3200" dirty="0" err="1"/>
              <a:t>individu</a:t>
            </a:r>
            <a:endParaRPr lang="en-GB" altLang="nl-BE" sz="3200" dirty="0"/>
          </a:p>
        </p:txBody>
      </p:sp>
      <p:sp>
        <p:nvSpPr>
          <p:cNvPr id="24580" name="Line 4"/>
          <p:cNvSpPr>
            <a:spLocks noChangeShapeType="1"/>
          </p:cNvSpPr>
          <p:nvPr/>
        </p:nvSpPr>
        <p:spPr bwMode="auto">
          <a:xfrm>
            <a:off x="3444875" y="2051050"/>
            <a:ext cx="160020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nl-BE"/>
          </a:p>
        </p:txBody>
      </p:sp>
      <p:sp>
        <p:nvSpPr>
          <p:cNvPr id="24581" name="Line 5"/>
          <p:cNvSpPr>
            <a:spLocks noChangeShapeType="1"/>
          </p:cNvSpPr>
          <p:nvPr/>
        </p:nvSpPr>
        <p:spPr bwMode="auto">
          <a:xfrm>
            <a:off x="8874125" y="4672013"/>
            <a:ext cx="0" cy="144780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nl-BE"/>
          </a:p>
        </p:txBody>
      </p:sp>
      <p:sp>
        <p:nvSpPr>
          <p:cNvPr id="24582" name="Line 6"/>
          <p:cNvSpPr>
            <a:spLocks noChangeShapeType="1"/>
          </p:cNvSpPr>
          <p:nvPr/>
        </p:nvSpPr>
        <p:spPr bwMode="auto">
          <a:xfrm>
            <a:off x="6330950" y="4259264"/>
            <a:ext cx="2401888" cy="1755775"/>
          </a:xfrm>
          <a:prstGeom prst="line">
            <a:avLst/>
          </a:prstGeom>
          <a:noFill/>
          <a:ln w="127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4583" name="Line 7"/>
          <p:cNvSpPr>
            <a:spLocks noChangeShapeType="1"/>
          </p:cNvSpPr>
          <p:nvPr/>
        </p:nvSpPr>
        <p:spPr bwMode="auto">
          <a:xfrm flipH="1" flipV="1">
            <a:off x="3589338" y="2185988"/>
            <a:ext cx="2540000" cy="1911350"/>
          </a:xfrm>
          <a:prstGeom prst="line">
            <a:avLst/>
          </a:prstGeom>
          <a:noFill/>
          <a:ln w="12700" cap="rnd">
            <a:solidFill>
              <a:srgbClr val="00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4584" name="Text Box 8"/>
          <p:cNvSpPr txBox="1">
            <a:spLocks noChangeArrowheads="1"/>
          </p:cNvSpPr>
          <p:nvPr/>
        </p:nvSpPr>
        <p:spPr bwMode="auto">
          <a:xfrm>
            <a:off x="3479801" y="2519364"/>
            <a:ext cx="7286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10,5</a:t>
            </a:r>
          </a:p>
        </p:txBody>
      </p:sp>
      <p:sp>
        <p:nvSpPr>
          <p:cNvPr id="24585" name="Text Box 9"/>
          <p:cNvSpPr txBox="1">
            <a:spLocks noChangeArrowheads="1"/>
          </p:cNvSpPr>
          <p:nvPr/>
        </p:nvSpPr>
        <p:spPr bwMode="auto">
          <a:xfrm>
            <a:off x="8201025" y="5329239"/>
            <a:ext cx="5730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9,5</a:t>
            </a:r>
          </a:p>
        </p:txBody>
      </p:sp>
      <p:sp>
        <p:nvSpPr>
          <p:cNvPr id="24586" name="Text Box 10"/>
          <p:cNvSpPr txBox="1">
            <a:spLocks noChangeArrowheads="1"/>
          </p:cNvSpPr>
          <p:nvPr/>
        </p:nvSpPr>
        <p:spPr bwMode="auto">
          <a:xfrm>
            <a:off x="3402013" y="1927017"/>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4587" name="Text Box 11"/>
          <p:cNvSpPr txBox="1">
            <a:spLocks noChangeArrowheads="1"/>
          </p:cNvSpPr>
          <p:nvPr/>
        </p:nvSpPr>
        <p:spPr bwMode="auto">
          <a:xfrm>
            <a:off x="3100677" y="1822610"/>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A</a:t>
            </a:r>
            <a:endParaRPr lang="en-GB" altLang="nl-BE" sz="2200" i="1">
              <a:solidFill>
                <a:schemeClr val="accent2"/>
              </a:solidFill>
            </a:endParaRPr>
          </a:p>
        </p:txBody>
      </p:sp>
      <p:sp>
        <p:nvSpPr>
          <p:cNvPr id="24588" name="Text Box 12"/>
          <p:cNvSpPr txBox="1">
            <a:spLocks noChangeArrowheads="1"/>
          </p:cNvSpPr>
          <p:nvPr/>
        </p:nvSpPr>
        <p:spPr bwMode="auto">
          <a:xfrm>
            <a:off x="4986338" y="1925430"/>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4589" name="Text Box 13"/>
          <p:cNvSpPr txBox="1">
            <a:spLocks noChangeArrowheads="1"/>
          </p:cNvSpPr>
          <p:nvPr/>
        </p:nvSpPr>
        <p:spPr bwMode="auto">
          <a:xfrm>
            <a:off x="5010439" y="1822610"/>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B</a:t>
            </a:r>
            <a:endParaRPr lang="en-GB" altLang="nl-BE" sz="2200" i="1">
              <a:solidFill>
                <a:schemeClr val="accent2"/>
              </a:solidFill>
            </a:endParaRPr>
          </a:p>
        </p:txBody>
      </p:sp>
      <p:sp>
        <p:nvSpPr>
          <p:cNvPr id="24590" name="Text Box 14"/>
          <p:cNvSpPr txBox="1">
            <a:spLocks noChangeArrowheads="1"/>
          </p:cNvSpPr>
          <p:nvPr/>
        </p:nvSpPr>
        <p:spPr bwMode="auto">
          <a:xfrm>
            <a:off x="6200775" y="4062205"/>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4591" name="Text Box 15"/>
          <p:cNvSpPr txBox="1">
            <a:spLocks noChangeArrowheads="1"/>
          </p:cNvSpPr>
          <p:nvPr/>
        </p:nvSpPr>
        <p:spPr bwMode="auto">
          <a:xfrm>
            <a:off x="5777124" y="3989548"/>
            <a:ext cx="38534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C</a:t>
            </a:r>
            <a:endParaRPr lang="en-GB" altLang="nl-BE" sz="2200" i="1">
              <a:solidFill>
                <a:schemeClr val="accent2"/>
              </a:solidFill>
            </a:endParaRPr>
          </a:p>
        </p:txBody>
      </p:sp>
      <p:sp>
        <p:nvSpPr>
          <p:cNvPr id="24596" name="Text Box 20"/>
          <p:cNvSpPr txBox="1">
            <a:spLocks noChangeArrowheads="1"/>
          </p:cNvSpPr>
          <p:nvPr/>
        </p:nvSpPr>
        <p:spPr bwMode="auto">
          <a:xfrm>
            <a:off x="8831263" y="454004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4597" name="Text Box 21"/>
          <p:cNvSpPr txBox="1">
            <a:spLocks noChangeArrowheads="1"/>
          </p:cNvSpPr>
          <p:nvPr/>
        </p:nvSpPr>
        <p:spPr bwMode="auto">
          <a:xfrm>
            <a:off x="8848937" y="4437223"/>
            <a:ext cx="38534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D</a:t>
            </a:r>
            <a:endParaRPr lang="en-GB" altLang="nl-BE" sz="2200" i="1">
              <a:solidFill>
                <a:schemeClr val="accent2"/>
              </a:solidFill>
            </a:endParaRPr>
          </a:p>
        </p:txBody>
      </p:sp>
      <p:sp>
        <p:nvSpPr>
          <p:cNvPr id="24598" name="Text Box 22"/>
          <p:cNvSpPr txBox="1">
            <a:spLocks noChangeArrowheads="1"/>
          </p:cNvSpPr>
          <p:nvPr/>
        </p:nvSpPr>
        <p:spPr bwMode="auto">
          <a:xfrm>
            <a:off x="8831263" y="598149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4599" name="Text Box 23"/>
          <p:cNvSpPr txBox="1">
            <a:spLocks noChangeArrowheads="1"/>
          </p:cNvSpPr>
          <p:nvPr/>
        </p:nvSpPr>
        <p:spPr bwMode="auto">
          <a:xfrm>
            <a:off x="8863302" y="5877085"/>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E</a:t>
            </a:r>
            <a:endParaRPr lang="en-GB" altLang="nl-BE" sz="2200" i="1">
              <a:solidFill>
                <a:schemeClr val="accent2"/>
              </a:solidFill>
            </a:endParaRPr>
          </a:p>
        </p:txBody>
      </p:sp>
      <p:sp>
        <p:nvSpPr>
          <p:cNvPr id="22" name="Line 6"/>
          <p:cNvSpPr>
            <a:spLocks noChangeShapeType="1"/>
          </p:cNvSpPr>
          <p:nvPr/>
        </p:nvSpPr>
        <p:spPr bwMode="auto">
          <a:xfrm>
            <a:off x="6384925" y="4202113"/>
            <a:ext cx="2343150" cy="450850"/>
          </a:xfrm>
          <a:prstGeom prst="line">
            <a:avLst/>
          </a:prstGeom>
          <a:noFill/>
          <a:ln w="12700" cap="rnd">
            <a:solidFill>
              <a:srgbClr val="00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3" name="Line 7"/>
          <p:cNvSpPr>
            <a:spLocks noChangeShapeType="1"/>
          </p:cNvSpPr>
          <p:nvPr/>
        </p:nvSpPr>
        <p:spPr bwMode="auto">
          <a:xfrm flipH="1" flipV="1">
            <a:off x="5159375" y="2273301"/>
            <a:ext cx="1036638" cy="1819275"/>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4" name="Text Box 8"/>
          <p:cNvSpPr txBox="1">
            <a:spLocks noChangeArrowheads="1"/>
          </p:cNvSpPr>
          <p:nvPr/>
        </p:nvSpPr>
        <p:spPr bwMode="auto">
          <a:xfrm>
            <a:off x="5461000" y="2519364"/>
            <a:ext cx="5730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7,0</a:t>
            </a:r>
          </a:p>
        </p:txBody>
      </p:sp>
      <p:sp>
        <p:nvSpPr>
          <p:cNvPr id="25" name="Text Box 9"/>
          <p:cNvSpPr txBox="1">
            <a:spLocks noChangeArrowheads="1"/>
          </p:cNvSpPr>
          <p:nvPr/>
        </p:nvSpPr>
        <p:spPr bwMode="auto">
          <a:xfrm>
            <a:off x="8201025" y="4210050"/>
            <a:ext cx="5730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8,5</a:t>
            </a:r>
          </a:p>
        </p:txBody>
      </p:sp>
      <p:sp>
        <p:nvSpPr>
          <p:cNvPr id="3" name="TextBox 2"/>
          <p:cNvSpPr txBox="1"/>
          <p:nvPr/>
        </p:nvSpPr>
        <p:spPr>
          <a:xfrm>
            <a:off x="1968500" y="5336958"/>
            <a:ext cx="3409950" cy="646331"/>
          </a:xfrm>
          <a:prstGeom prst="rect">
            <a:avLst/>
          </a:prstGeom>
          <a:noFill/>
        </p:spPr>
        <p:txBody>
          <a:bodyPr wrap="square" rtlCol="0">
            <a:spAutoFit/>
          </a:bodyPr>
          <a:lstStyle/>
          <a:p>
            <a:r>
              <a:rPr lang="nl-BE" err="1"/>
              <a:t>Berapa</a:t>
            </a:r>
            <a:r>
              <a:rPr lang="nl-BE"/>
              <a:t> </a:t>
            </a:r>
            <a:r>
              <a:rPr lang="nl-BE" err="1"/>
              <a:t>jarak</a:t>
            </a:r>
            <a:r>
              <a:rPr lang="nl-BE"/>
              <a:t> C </a:t>
            </a:r>
            <a:r>
              <a:rPr lang="nl-BE" err="1"/>
              <a:t>ke</a:t>
            </a:r>
            <a:r>
              <a:rPr lang="nl-BE"/>
              <a:t> </a:t>
            </a:r>
            <a:r>
              <a:rPr lang="nl-BE" err="1"/>
              <a:t>group</a:t>
            </a:r>
            <a:r>
              <a:rPr lang="nl-BE"/>
              <a:t> {AB} dan </a:t>
            </a:r>
            <a:r>
              <a:rPr lang="nl-BE" err="1"/>
              <a:t>ke</a:t>
            </a:r>
            <a:r>
              <a:rPr lang="nl-BE"/>
              <a:t> </a:t>
            </a:r>
            <a:r>
              <a:rPr lang="nl-BE" err="1"/>
              <a:t>group</a:t>
            </a:r>
            <a:r>
              <a:rPr lang="nl-BE"/>
              <a:t>{DE}?</a:t>
            </a:r>
          </a:p>
        </p:txBody>
      </p:sp>
      <p:sp>
        <p:nvSpPr>
          <p:cNvPr id="26" name="Slide Number Placeholder 25"/>
          <p:cNvSpPr>
            <a:spLocks noGrp="1"/>
          </p:cNvSpPr>
          <p:nvPr>
            <p:ph type="sldNum" sz="quarter" idx="12"/>
          </p:nvPr>
        </p:nvSpPr>
        <p:spPr/>
        <p:txBody>
          <a:bodyPr/>
          <a:lstStyle/>
          <a:p>
            <a:fld id="{4407D08F-66DA-4D21-989E-C8CC3C63FE28}" type="slidenum">
              <a:rPr lang="nl-BE" smtClean="0"/>
              <a:pPr/>
              <a:t>48</a:t>
            </a:fld>
            <a:endParaRPr lang="nl-BE"/>
          </a:p>
        </p:txBody>
      </p:sp>
    </p:spTree>
    <p:extLst>
      <p:ext uri="{BB962C8B-B14F-4D97-AF65-F5344CB8AC3E}">
        <p14:creationId xmlns:p14="http://schemas.microsoft.com/office/powerpoint/2010/main" val="4255315040"/>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GB" altLang="nl-BE" sz="3200" dirty="0"/>
              <a:t>Single linkage</a:t>
            </a:r>
          </a:p>
        </p:txBody>
      </p:sp>
      <p:sp>
        <p:nvSpPr>
          <p:cNvPr id="26628" name="Line 4"/>
          <p:cNvSpPr>
            <a:spLocks noChangeShapeType="1"/>
          </p:cNvSpPr>
          <p:nvPr/>
        </p:nvSpPr>
        <p:spPr bwMode="auto">
          <a:xfrm>
            <a:off x="3444875" y="2051050"/>
            <a:ext cx="160020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nl-BE"/>
          </a:p>
        </p:txBody>
      </p:sp>
      <p:sp>
        <p:nvSpPr>
          <p:cNvPr id="26629" name="Line 5"/>
          <p:cNvSpPr>
            <a:spLocks noChangeShapeType="1"/>
          </p:cNvSpPr>
          <p:nvPr/>
        </p:nvSpPr>
        <p:spPr bwMode="auto">
          <a:xfrm>
            <a:off x="8874125" y="4672013"/>
            <a:ext cx="0" cy="144780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nl-BE"/>
          </a:p>
        </p:txBody>
      </p:sp>
      <p:sp>
        <p:nvSpPr>
          <p:cNvPr id="26630" name="Line 6"/>
          <p:cNvSpPr>
            <a:spLocks noChangeShapeType="1"/>
          </p:cNvSpPr>
          <p:nvPr/>
        </p:nvSpPr>
        <p:spPr bwMode="auto">
          <a:xfrm>
            <a:off x="6384925" y="4202113"/>
            <a:ext cx="2343150" cy="450850"/>
          </a:xfrm>
          <a:prstGeom prst="line">
            <a:avLst/>
          </a:prstGeom>
          <a:noFill/>
          <a:ln w="12700" cap="rnd">
            <a:solidFill>
              <a:srgbClr val="00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6631" name="Line 7"/>
          <p:cNvSpPr>
            <a:spLocks noChangeShapeType="1"/>
          </p:cNvSpPr>
          <p:nvPr/>
        </p:nvSpPr>
        <p:spPr bwMode="auto">
          <a:xfrm flipH="1" flipV="1">
            <a:off x="5159375" y="2273301"/>
            <a:ext cx="1036638" cy="1819275"/>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6632" name="Text Box 8"/>
          <p:cNvSpPr txBox="1">
            <a:spLocks noChangeArrowheads="1"/>
          </p:cNvSpPr>
          <p:nvPr/>
        </p:nvSpPr>
        <p:spPr bwMode="auto">
          <a:xfrm>
            <a:off x="5461000" y="2519364"/>
            <a:ext cx="5730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7,0</a:t>
            </a:r>
          </a:p>
        </p:txBody>
      </p:sp>
      <p:sp>
        <p:nvSpPr>
          <p:cNvPr id="26633" name="Text Box 9"/>
          <p:cNvSpPr txBox="1">
            <a:spLocks noChangeArrowheads="1"/>
          </p:cNvSpPr>
          <p:nvPr/>
        </p:nvSpPr>
        <p:spPr bwMode="auto">
          <a:xfrm>
            <a:off x="8201025" y="4210050"/>
            <a:ext cx="5730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8,5</a:t>
            </a:r>
          </a:p>
        </p:txBody>
      </p:sp>
      <p:sp>
        <p:nvSpPr>
          <p:cNvPr id="26634" name="Text Box 10"/>
          <p:cNvSpPr txBox="1">
            <a:spLocks noChangeArrowheads="1"/>
          </p:cNvSpPr>
          <p:nvPr/>
        </p:nvSpPr>
        <p:spPr bwMode="auto">
          <a:xfrm>
            <a:off x="3402013" y="1927017"/>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6635" name="Text Box 11"/>
          <p:cNvSpPr txBox="1">
            <a:spLocks noChangeArrowheads="1"/>
          </p:cNvSpPr>
          <p:nvPr/>
        </p:nvSpPr>
        <p:spPr bwMode="auto">
          <a:xfrm>
            <a:off x="3100677" y="1822610"/>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A</a:t>
            </a:r>
            <a:endParaRPr lang="en-GB" altLang="nl-BE" sz="2200" i="1">
              <a:solidFill>
                <a:schemeClr val="accent2"/>
              </a:solidFill>
            </a:endParaRPr>
          </a:p>
        </p:txBody>
      </p:sp>
      <p:sp>
        <p:nvSpPr>
          <p:cNvPr id="26636" name="Text Box 12"/>
          <p:cNvSpPr txBox="1">
            <a:spLocks noChangeArrowheads="1"/>
          </p:cNvSpPr>
          <p:nvPr/>
        </p:nvSpPr>
        <p:spPr bwMode="auto">
          <a:xfrm>
            <a:off x="4986338" y="1925430"/>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6637" name="Text Box 13"/>
          <p:cNvSpPr txBox="1">
            <a:spLocks noChangeArrowheads="1"/>
          </p:cNvSpPr>
          <p:nvPr/>
        </p:nvSpPr>
        <p:spPr bwMode="auto">
          <a:xfrm>
            <a:off x="5010439" y="1822610"/>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B</a:t>
            </a:r>
            <a:endParaRPr lang="en-GB" altLang="nl-BE" sz="2200" i="1">
              <a:solidFill>
                <a:schemeClr val="accent2"/>
              </a:solidFill>
            </a:endParaRPr>
          </a:p>
        </p:txBody>
      </p:sp>
      <p:sp>
        <p:nvSpPr>
          <p:cNvPr id="26638" name="Text Box 14"/>
          <p:cNvSpPr txBox="1">
            <a:spLocks noChangeArrowheads="1"/>
          </p:cNvSpPr>
          <p:nvPr/>
        </p:nvSpPr>
        <p:spPr bwMode="auto">
          <a:xfrm>
            <a:off x="6200775" y="4062205"/>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6639" name="Text Box 15"/>
          <p:cNvSpPr txBox="1">
            <a:spLocks noChangeArrowheads="1"/>
          </p:cNvSpPr>
          <p:nvPr/>
        </p:nvSpPr>
        <p:spPr bwMode="auto">
          <a:xfrm>
            <a:off x="5777124" y="3989548"/>
            <a:ext cx="38534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C</a:t>
            </a:r>
            <a:endParaRPr lang="en-GB" altLang="nl-BE" sz="2200" i="1">
              <a:solidFill>
                <a:schemeClr val="accent2"/>
              </a:solidFill>
            </a:endParaRPr>
          </a:p>
        </p:txBody>
      </p:sp>
      <p:sp>
        <p:nvSpPr>
          <p:cNvPr id="26644" name="Text Box 20"/>
          <p:cNvSpPr txBox="1">
            <a:spLocks noChangeArrowheads="1"/>
          </p:cNvSpPr>
          <p:nvPr/>
        </p:nvSpPr>
        <p:spPr bwMode="auto">
          <a:xfrm>
            <a:off x="8831263" y="454004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6645" name="Text Box 21"/>
          <p:cNvSpPr txBox="1">
            <a:spLocks noChangeArrowheads="1"/>
          </p:cNvSpPr>
          <p:nvPr/>
        </p:nvSpPr>
        <p:spPr bwMode="auto">
          <a:xfrm>
            <a:off x="8848937" y="4437223"/>
            <a:ext cx="38534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D</a:t>
            </a:r>
            <a:endParaRPr lang="en-GB" altLang="nl-BE" sz="2200" i="1">
              <a:solidFill>
                <a:schemeClr val="accent2"/>
              </a:solidFill>
            </a:endParaRPr>
          </a:p>
        </p:txBody>
      </p:sp>
      <p:sp>
        <p:nvSpPr>
          <p:cNvPr id="26646" name="Text Box 22"/>
          <p:cNvSpPr txBox="1">
            <a:spLocks noChangeArrowheads="1"/>
          </p:cNvSpPr>
          <p:nvPr/>
        </p:nvSpPr>
        <p:spPr bwMode="auto">
          <a:xfrm>
            <a:off x="8831263" y="598149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6647" name="Text Box 23"/>
          <p:cNvSpPr txBox="1">
            <a:spLocks noChangeArrowheads="1"/>
          </p:cNvSpPr>
          <p:nvPr/>
        </p:nvSpPr>
        <p:spPr bwMode="auto">
          <a:xfrm>
            <a:off x="8863302" y="5877085"/>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E</a:t>
            </a:r>
            <a:endParaRPr lang="en-GB" altLang="nl-BE" sz="2200" i="1">
              <a:solidFill>
                <a:schemeClr val="accent2"/>
              </a:solidFill>
            </a:endParaRPr>
          </a:p>
        </p:txBody>
      </p:sp>
      <p:sp>
        <p:nvSpPr>
          <p:cNvPr id="26" name="TextBox 25"/>
          <p:cNvSpPr txBox="1"/>
          <p:nvPr/>
        </p:nvSpPr>
        <p:spPr>
          <a:xfrm>
            <a:off x="1968500" y="5336958"/>
            <a:ext cx="5041900" cy="1200329"/>
          </a:xfrm>
          <a:prstGeom prst="rect">
            <a:avLst/>
          </a:prstGeom>
          <a:noFill/>
        </p:spPr>
        <p:txBody>
          <a:bodyPr wrap="square" rtlCol="0">
            <a:spAutoFit/>
          </a:bodyPr>
          <a:lstStyle/>
          <a:p>
            <a:pPr marL="285750" indent="-285750">
              <a:buFont typeface="Arial" panose="020B0604020202020204" pitchFamily="34" charset="0"/>
              <a:buChar char="•"/>
            </a:pPr>
            <a:r>
              <a:rPr lang="nl-BE" err="1"/>
              <a:t>Jarak</a:t>
            </a:r>
            <a:r>
              <a:rPr lang="nl-BE"/>
              <a:t> C </a:t>
            </a:r>
            <a:r>
              <a:rPr lang="nl-BE" err="1"/>
              <a:t>ke</a:t>
            </a:r>
            <a:r>
              <a:rPr lang="nl-BE"/>
              <a:t> </a:t>
            </a:r>
            <a:r>
              <a:rPr lang="nl-BE" err="1"/>
              <a:t>group</a:t>
            </a:r>
            <a:r>
              <a:rPr lang="nl-BE"/>
              <a:t>  </a:t>
            </a:r>
            <a:r>
              <a:rPr lang="nl-BE" err="1"/>
              <a:t>adalah</a:t>
            </a:r>
            <a:r>
              <a:rPr lang="nl-BE"/>
              <a:t> </a:t>
            </a:r>
            <a:r>
              <a:rPr lang="nl-BE" err="1"/>
              <a:t>jarak</a:t>
            </a:r>
            <a:r>
              <a:rPr lang="nl-BE"/>
              <a:t> </a:t>
            </a:r>
            <a:r>
              <a:rPr lang="nl-BE" err="1"/>
              <a:t>ke</a:t>
            </a:r>
            <a:r>
              <a:rPr lang="nl-BE"/>
              <a:t> </a:t>
            </a:r>
            <a:r>
              <a:rPr lang="nl-BE" err="1">
                <a:solidFill>
                  <a:srgbClr val="FF0000"/>
                </a:solidFill>
              </a:rPr>
              <a:t>titik</a:t>
            </a:r>
            <a:r>
              <a:rPr lang="nl-BE">
                <a:solidFill>
                  <a:srgbClr val="FF0000"/>
                </a:solidFill>
              </a:rPr>
              <a:t> </a:t>
            </a:r>
            <a:r>
              <a:rPr lang="nl-BE" err="1">
                <a:solidFill>
                  <a:srgbClr val="FF0000"/>
                </a:solidFill>
              </a:rPr>
              <a:t>terdekat</a:t>
            </a:r>
            <a:endParaRPr lang="nl-BE">
              <a:solidFill>
                <a:srgbClr val="FF0000"/>
              </a:solidFill>
            </a:endParaRPr>
          </a:p>
          <a:p>
            <a:pPr marL="285750" indent="-285750">
              <a:buFont typeface="Arial" panose="020B0604020202020204" pitchFamily="34" charset="0"/>
              <a:buChar char="•"/>
            </a:pPr>
            <a:r>
              <a:rPr lang="nl-BE"/>
              <a:t>Complete </a:t>
            </a:r>
            <a:r>
              <a:rPr lang="nl-BE" err="1"/>
              <a:t>linkage</a:t>
            </a:r>
            <a:r>
              <a:rPr lang="nl-BE"/>
              <a:t> </a:t>
            </a:r>
            <a:r>
              <a:rPr lang="nl-BE" err="1"/>
              <a:t>dikenal</a:t>
            </a:r>
            <a:r>
              <a:rPr lang="nl-BE"/>
              <a:t> </a:t>
            </a:r>
            <a:r>
              <a:rPr lang="nl-BE" err="1"/>
              <a:t>juga</a:t>
            </a:r>
            <a:r>
              <a:rPr lang="nl-BE"/>
              <a:t> </a:t>
            </a:r>
            <a:r>
              <a:rPr lang="nl-BE" err="1"/>
              <a:t>sebagai</a:t>
            </a:r>
            <a:r>
              <a:rPr lang="nl-BE"/>
              <a:t> </a:t>
            </a:r>
            <a:r>
              <a:rPr lang="nl-BE" err="1">
                <a:solidFill>
                  <a:srgbClr val="FF0000"/>
                </a:solidFill>
              </a:rPr>
              <a:t>nearest</a:t>
            </a:r>
            <a:r>
              <a:rPr lang="nl-BE">
                <a:solidFill>
                  <a:srgbClr val="FF0000"/>
                </a:solidFill>
              </a:rPr>
              <a:t> </a:t>
            </a:r>
            <a:r>
              <a:rPr lang="nl-BE" err="1">
                <a:solidFill>
                  <a:srgbClr val="FF0000"/>
                </a:solidFill>
              </a:rPr>
              <a:t>neighbor</a:t>
            </a:r>
            <a:endParaRPr lang="nl-BE">
              <a:solidFill>
                <a:srgbClr val="FF0000"/>
              </a:solidFill>
            </a:endParaRPr>
          </a:p>
        </p:txBody>
      </p:sp>
      <p:sp>
        <p:nvSpPr>
          <p:cNvPr id="20" name="Slide Number Placeholder 19"/>
          <p:cNvSpPr>
            <a:spLocks noGrp="1"/>
          </p:cNvSpPr>
          <p:nvPr>
            <p:ph type="sldNum" sz="quarter" idx="12"/>
          </p:nvPr>
        </p:nvSpPr>
        <p:spPr/>
        <p:txBody>
          <a:bodyPr/>
          <a:lstStyle/>
          <a:p>
            <a:fld id="{4407D08F-66DA-4D21-989E-C8CC3C63FE28}" type="slidenum">
              <a:rPr lang="nl-BE" smtClean="0"/>
              <a:pPr/>
              <a:t>49</a:t>
            </a:fld>
            <a:endParaRPr lang="nl-BE"/>
          </a:p>
        </p:txBody>
      </p:sp>
    </p:spTree>
    <p:extLst>
      <p:ext uri="{BB962C8B-B14F-4D97-AF65-F5344CB8AC3E}">
        <p14:creationId xmlns:p14="http://schemas.microsoft.com/office/powerpoint/2010/main" val="192046402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Tipe</a:t>
            </a:r>
            <a:r>
              <a:rPr lang="en-US" dirty="0" smtClean="0"/>
              <a:t> </a:t>
            </a:r>
            <a:r>
              <a:rPr lang="en-US" dirty="0" err="1" smtClean="0"/>
              <a:t>Klasifikasi</a:t>
            </a:r>
            <a:endParaRPr lang="en-US" dirty="0"/>
          </a:p>
        </p:txBody>
      </p:sp>
      <p:sp>
        <p:nvSpPr>
          <p:cNvPr id="3" name="Content Placeholder 2"/>
          <p:cNvSpPr>
            <a:spLocks noGrp="1"/>
          </p:cNvSpPr>
          <p:nvPr>
            <p:ph idx="1"/>
          </p:nvPr>
        </p:nvSpPr>
        <p:spPr/>
        <p:txBody>
          <a:bodyPr>
            <a:normAutofit fontScale="92500" lnSpcReduction="10000"/>
          </a:bodyPr>
          <a:lstStyle/>
          <a:p>
            <a:r>
              <a:rPr lang="nl-BE" b="1" dirty="0"/>
              <a:t>Supervised</a:t>
            </a:r>
          </a:p>
          <a:p>
            <a:pPr lvl="1"/>
            <a:r>
              <a:rPr lang="nl-BE" sz="1800" dirty="0"/>
              <a:t>Segmen-nya telah diketahui</a:t>
            </a:r>
          </a:p>
          <a:p>
            <a:pPr lvl="1"/>
            <a:r>
              <a:rPr lang="nl-BE" sz="1800" dirty="0"/>
              <a:t>Tujuan analisis adalah menentukan kelompok dari individu tertentu berdasarkan karakteristik yang dia miliki, jika sifatnya mirip dengan sifat individu lain yang ada segmen tertentu maka dia dikategorikan ke segmen tersebut.</a:t>
            </a:r>
          </a:p>
          <a:p>
            <a:pPr lvl="1"/>
            <a:r>
              <a:rPr lang="nl-BE" sz="1800" dirty="0"/>
              <a:t>Analisis dilakukan dengan terlebih dahulu menentukan aturan (rules) yang digunakan untuk mengklasifikasikan individu </a:t>
            </a:r>
          </a:p>
          <a:p>
            <a:pPr lvl="1"/>
            <a:r>
              <a:rPr lang="nl-BE" sz="1800" dirty="0"/>
              <a:t>Aturan penentuan kelompok dapat berbasis pada model atau non-model</a:t>
            </a:r>
          </a:p>
          <a:p>
            <a:pPr lvl="1"/>
            <a:r>
              <a:rPr lang="nl-BE" sz="1800" dirty="0"/>
              <a:t>Sering disebut sebagai classification analysis</a:t>
            </a:r>
          </a:p>
          <a:p>
            <a:pPr marL="457200" lvl="1" indent="0">
              <a:buNone/>
            </a:pPr>
            <a:endParaRPr lang="nl-BE" sz="1800" dirty="0"/>
          </a:p>
          <a:p>
            <a:r>
              <a:rPr lang="nl-BE" b="1" dirty="0"/>
              <a:t>Unsupervised</a:t>
            </a:r>
          </a:p>
          <a:p>
            <a:pPr lvl="1"/>
            <a:r>
              <a:rPr lang="nl-BE" sz="1800" dirty="0"/>
              <a:t>Segmen yang ada belum diketahui</a:t>
            </a:r>
          </a:p>
          <a:p>
            <a:pPr lvl="1"/>
            <a:r>
              <a:rPr lang="nl-BE" sz="1800" dirty="0"/>
              <a:t>Analisis lebih bersifat eksploratif dan deskriptif</a:t>
            </a:r>
          </a:p>
          <a:p>
            <a:pPr lvl="1"/>
            <a:r>
              <a:rPr lang="nl-BE" sz="1800" dirty="0"/>
              <a:t>Output berupa pengelompokan individu yang ada dalam data dengan ketentuan bahwa individu yang karakteristiknya mirip akan dikelompokkan pada grup yang sama</a:t>
            </a:r>
          </a:p>
          <a:p>
            <a:pPr lvl="1"/>
            <a:r>
              <a:rPr lang="nl-BE" sz="1800" dirty="0"/>
              <a:t>Sering disebut sebagai cluster analysis</a:t>
            </a:r>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pPr/>
              <a:t>5</a:t>
            </a:fld>
            <a:endParaRPr lang="id-ID" dirty="0"/>
          </a:p>
        </p:txBody>
      </p:sp>
    </p:spTree>
    <p:extLst>
      <p:ext uri="{BB962C8B-B14F-4D97-AF65-F5344CB8AC3E}">
        <p14:creationId xmlns:p14="http://schemas.microsoft.com/office/powerpoint/2010/main" val="2643904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GB" altLang="nl-BE" sz="3200" dirty="0"/>
              <a:t>Complete</a:t>
            </a:r>
            <a:r>
              <a:rPr lang="en-GB" altLang="nl-BE" sz="3200" dirty="0">
                <a:solidFill>
                  <a:schemeClr val="bg1"/>
                </a:solidFill>
              </a:rPr>
              <a:t> linkage</a:t>
            </a:r>
          </a:p>
        </p:txBody>
      </p:sp>
      <p:sp>
        <p:nvSpPr>
          <p:cNvPr id="24580" name="Line 4"/>
          <p:cNvSpPr>
            <a:spLocks noChangeShapeType="1"/>
          </p:cNvSpPr>
          <p:nvPr/>
        </p:nvSpPr>
        <p:spPr bwMode="auto">
          <a:xfrm>
            <a:off x="3444875" y="2051050"/>
            <a:ext cx="160020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nl-BE"/>
          </a:p>
        </p:txBody>
      </p:sp>
      <p:sp>
        <p:nvSpPr>
          <p:cNvPr id="24581" name="Line 5"/>
          <p:cNvSpPr>
            <a:spLocks noChangeShapeType="1"/>
          </p:cNvSpPr>
          <p:nvPr/>
        </p:nvSpPr>
        <p:spPr bwMode="auto">
          <a:xfrm>
            <a:off x="8874125" y="4672013"/>
            <a:ext cx="0" cy="144780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nl-BE"/>
          </a:p>
        </p:txBody>
      </p:sp>
      <p:sp>
        <p:nvSpPr>
          <p:cNvPr id="24582" name="Line 6"/>
          <p:cNvSpPr>
            <a:spLocks noChangeShapeType="1"/>
          </p:cNvSpPr>
          <p:nvPr/>
        </p:nvSpPr>
        <p:spPr bwMode="auto">
          <a:xfrm>
            <a:off x="6330950" y="4259264"/>
            <a:ext cx="2401888" cy="1755775"/>
          </a:xfrm>
          <a:prstGeom prst="line">
            <a:avLst/>
          </a:prstGeom>
          <a:noFill/>
          <a:ln w="127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4583" name="Line 7"/>
          <p:cNvSpPr>
            <a:spLocks noChangeShapeType="1"/>
          </p:cNvSpPr>
          <p:nvPr/>
        </p:nvSpPr>
        <p:spPr bwMode="auto">
          <a:xfrm flipH="1" flipV="1">
            <a:off x="3589338" y="2185988"/>
            <a:ext cx="2540000" cy="1911350"/>
          </a:xfrm>
          <a:prstGeom prst="line">
            <a:avLst/>
          </a:prstGeom>
          <a:noFill/>
          <a:ln w="12700" cap="rnd">
            <a:solidFill>
              <a:srgbClr val="00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4584" name="Text Box 8"/>
          <p:cNvSpPr txBox="1">
            <a:spLocks noChangeArrowheads="1"/>
          </p:cNvSpPr>
          <p:nvPr/>
        </p:nvSpPr>
        <p:spPr bwMode="auto">
          <a:xfrm>
            <a:off x="3479801" y="2519364"/>
            <a:ext cx="7286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10,5</a:t>
            </a:r>
          </a:p>
        </p:txBody>
      </p:sp>
      <p:sp>
        <p:nvSpPr>
          <p:cNvPr id="24585" name="Text Box 9"/>
          <p:cNvSpPr txBox="1">
            <a:spLocks noChangeArrowheads="1"/>
          </p:cNvSpPr>
          <p:nvPr/>
        </p:nvSpPr>
        <p:spPr bwMode="auto">
          <a:xfrm>
            <a:off x="8201025" y="5329239"/>
            <a:ext cx="5730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9,5</a:t>
            </a:r>
          </a:p>
        </p:txBody>
      </p:sp>
      <p:sp>
        <p:nvSpPr>
          <p:cNvPr id="24586" name="Text Box 10"/>
          <p:cNvSpPr txBox="1">
            <a:spLocks noChangeArrowheads="1"/>
          </p:cNvSpPr>
          <p:nvPr/>
        </p:nvSpPr>
        <p:spPr bwMode="auto">
          <a:xfrm>
            <a:off x="3402013" y="1927017"/>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4587" name="Text Box 11"/>
          <p:cNvSpPr txBox="1">
            <a:spLocks noChangeArrowheads="1"/>
          </p:cNvSpPr>
          <p:nvPr/>
        </p:nvSpPr>
        <p:spPr bwMode="auto">
          <a:xfrm>
            <a:off x="3100677" y="1822610"/>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A</a:t>
            </a:r>
            <a:endParaRPr lang="en-GB" altLang="nl-BE" sz="2200" i="1">
              <a:solidFill>
                <a:schemeClr val="accent2"/>
              </a:solidFill>
            </a:endParaRPr>
          </a:p>
        </p:txBody>
      </p:sp>
      <p:sp>
        <p:nvSpPr>
          <p:cNvPr id="24588" name="Text Box 12"/>
          <p:cNvSpPr txBox="1">
            <a:spLocks noChangeArrowheads="1"/>
          </p:cNvSpPr>
          <p:nvPr/>
        </p:nvSpPr>
        <p:spPr bwMode="auto">
          <a:xfrm>
            <a:off x="4986338" y="1925430"/>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4589" name="Text Box 13"/>
          <p:cNvSpPr txBox="1">
            <a:spLocks noChangeArrowheads="1"/>
          </p:cNvSpPr>
          <p:nvPr/>
        </p:nvSpPr>
        <p:spPr bwMode="auto">
          <a:xfrm>
            <a:off x="5010439" y="1822610"/>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B</a:t>
            </a:r>
            <a:endParaRPr lang="en-GB" altLang="nl-BE" sz="2200" i="1">
              <a:solidFill>
                <a:schemeClr val="accent2"/>
              </a:solidFill>
            </a:endParaRPr>
          </a:p>
        </p:txBody>
      </p:sp>
      <p:sp>
        <p:nvSpPr>
          <p:cNvPr id="24590" name="Text Box 14"/>
          <p:cNvSpPr txBox="1">
            <a:spLocks noChangeArrowheads="1"/>
          </p:cNvSpPr>
          <p:nvPr/>
        </p:nvSpPr>
        <p:spPr bwMode="auto">
          <a:xfrm>
            <a:off x="6200775" y="4062205"/>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4591" name="Text Box 15"/>
          <p:cNvSpPr txBox="1">
            <a:spLocks noChangeArrowheads="1"/>
          </p:cNvSpPr>
          <p:nvPr/>
        </p:nvSpPr>
        <p:spPr bwMode="auto">
          <a:xfrm>
            <a:off x="5777124" y="3989548"/>
            <a:ext cx="38534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C</a:t>
            </a:r>
            <a:endParaRPr lang="en-GB" altLang="nl-BE" sz="2200" i="1">
              <a:solidFill>
                <a:schemeClr val="accent2"/>
              </a:solidFill>
            </a:endParaRPr>
          </a:p>
        </p:txBody>
      </p:sp>
      <p:sp>
        <p:nvSpPr>
          <p:cNvPr id="24596" name="Text Box 20"/>
          <p:cNvSpPr txBox="1">
            <a:spLocks noChangeArrowheads="1"/>
          </p:cNvSpPr>
          <p:nvPr/>
        </p:nvSpPr>
        <p:spPr bwMode="auto">
          <a:xfrm>
            <a:off x="8831263" y="454004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4597" name="Text Box 21"/>
          <p:cNvSpPr txBox="1">
            <a:spLocks noChangeArrowheads="1"/>
          </p:cNvSpPr>
          <p:nvPr/>
        </p:nvSpPr>
        <p:spPr bwMode="auto">
          <a:xfrm>
            <a:off x="8848937" y="4437223"/>
            <a:ext cx="38534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D</a:t>
            </a:r>
            <a:endParaRPr lang="en-GB" altLang="nl-BE" sz="2200" i="1">
              <a:solidFill>
                <a:schemeClr val="accent2"/>
              </a:solidFill>
            </a:endParaRPr>
          </a:p>
        </p:txBody>
      </p:sp>
      <p:sp>
        <p:nvSpPr>
          <p:cNvPr id="24598" name="Text Box 22"/>
          <p:cNvSpPr txBox="1">
            <a:spLocks noChangeArrowheads="1"/>
          </p:cNvSpPr>
          <p:nvPr/>
        </p:nvSpPr>
        <p:spPr bwMode="auto">
          <a:xfrm>
            <a:off x="8831263" y="598149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4599" name="Text Box 23"/>
          <p:cNvSpPr txBox="1">
            <a:spLocks noChangeArrowheads="1"/>
          </p:cNvSpPr>
          <p:nvPr/>
        </p:nvSpPr>
        <p:spPr bwMode="auto">
          <a:xfrm>
            <a:off x="8863302" y="5877085"/>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E</a:t>
            </a:r>
            <a:endParaRPr lang="en-GB" altLang="nl-BE" sz="2200" i="1">
              <a:solidFill>
                <a:schemeClr val="accent2"/>
              </a:solidFill>
            </a:endParaRPr>
          </a:p>
        </p:txBody>
      </p:sp>
      <p:sp>
        <p:nvSpPr>
          <p:cNvPr id="24" name="TextBox 23"/>
          <p:cNvSpPr txBox="1"/>
          <p:nvPr/>
        </p:nvSpPr>
        <p:spPr>
          <a:xfrm>
            <a:off x="1968500" y="5336958"/>
            <a:ext cx="5041900" cy="1200329"/>
          </a:xfrm>
          <a:prstGeom prst="rect">
            <a:avLst/>
          </a:prstGeom>
          <a:noFill/>
        </p:spPr>
        <p:txBody>
          <a:bodyPr wrap="square" rtlCol="0">
            <a:spAutoFit/>
          </a:bodyPr>
          <a:lstStyle/>
          <a:p>
            <a:pPr marL="285750" indent="-285750">
              <a:buFont typeface="Arial" panose="020B0604020202020204" pitchFamily="34" charset="0"/>
              <a:buChar char="•"/>
            </a:pPr>
            <a:r>
              <a:rPr lang="nl-BE" err="1"/>
              <a:t>Jarak</a:t>
            </a:r>
            <a:r>
              <a:rPr lang="nl-BE"/>
              <a:t> C </a:t>
            </a:r>
            <a:r>
              <a:rPr lang="nl-BE" err="1"/>
              <a:t>ke</a:t>
            </a:r>
            <a:r>
              <a:rPr lang="nl-BE"/>
              <a:t> </a:t>
            </a:r>
            <a:r>
              <a:rPr lang="nl-BE" err="1"/>
              <a:t>group</a:t>
            </a:r>
            <a:r>
              <a:rPr lang="nl-BE"/>
              <a:t>  </a:t>
            </a:r>
            <a:r>
              <a:rPr lang="nl-BE" err="1"/>
              <a:t>adalah</a:t>
            </a:r>
            <a:r>
              <a:rPr lang="nl-BE"/>
              <a:t> </a:t>
            </a:r>
            <a:r>
              <a:rPr lang="nl-BE" err="1"/>
              <a:t>jarak</a:t>
            </a:r>
            <a:r>
              <a:rPr lang="nl-BE"/>
              <a:t> </a:t>
            </a:r>
            <a:r>
              <a:rPr lang="nl-BE" err="1"/>
              <a:t>ke</a:t>
            </a:r>
            <a:r>
              <a:rPr lang="nl-BE"/>
              <a:t> </a:t>
            </a:r>
            <a:r>
              <a:rPr lang="nl-BE" err="1">
                <a:solidFill>
                  <a:srgbClr val="FF0000"/>
                </a:solidFill>
              </a:rPr>
              <a:t>titik</a:t>
            </a:r>
            <a:r>
              <a:rPr lang="nl-BE">
                <a:solidFill>
                  <a:srgbClr val="FF0000"/>
                </a:solidFill>
              </a:rPr>
              <a:t> </a:t>
            </a:r>
            <a:r>
              <a:rPr lang="nl-BE" err="1">
                <a:solidFill>
                  <a:srgbClr val="FF0000"/>
                </a:solidFill>
              </a:rPr>
              <a:t>terjauh</a:t>
            </a:r>
            <a:endParaRPr lang="nl-BE">
              <a:solidFill>
                <a:srgbClr val="FF0000"/>
              </a:solidFill>
            </a:endParaRPr>
          </a:p>
          <a:p>
            <a:pPr marL="285750" indent="-285750">
              <a:buFont typeface="Arial" panose="020B0604020202020204" pitchFamily="34" charset="0"/>
              <a:buChar char="•"/>
            </a:pPr>
            <a:r>
              <a:rPr lang="nl-BE"/>
              <a:t>Complete </a:t>
            </a:r>
            <a:r>
              <a:rPr lang="nl-BE" err="1"/>
              <a:t>linkage</a:t>
            </a:r>
            <a:r>
              <a:rPr lang="nl-BE"/>
              <a:t> </a:t>
            </a:r>
            <a:r>
              <a:rPr lang="nl-BE" err="1"/>
              <a:t>dikenal</a:t>
            </a:r>
            <a:r>
              <a:rPr lang="nl-BE"/>
              <a:t> </a:t>
            </a:r>
            <a:r>
              <a:rPr lang="nl-BE" err="1"/>
              <a:t>juga</a:t>
            </a:r>
            <a:r>
              <a:rPr lang="nl-BE"/>
              <a:t> </a:t>
            </a:r>
            <a:r>
              <a:rPr lang="nl-BE" err="1"/>
              <a:t>sebagai</a:t>
            </a:r>
            <a:r>
              <a:rPr lang="nl-BE"/>
              <a:t> </a:t>
            </a:r>
            <a:r>
              <a:rPr lang="nl-BE" err="1">
                <a:solidFill>
                  <a:srgbClr val="FF0000"/>
                </a:solidFill>
              </a:rPr>
              <a:t>furthest</a:t>
            </a:r>
            <a:r>
              <a:rPr lang="nl-BE">
                <a:solidFill>
                  <a:srgbClr val="FF0000"/>
                </a:solidFill>
              </a:rPr>
              <a:t> </a:t>
            </a:r>
            <a:r>
              <a:rPr lang="nl-BE" err="1">
                <a:solidFill>
                  <a:srgbClr val="FF0000"/>
                </a:solidFill>
              </a:rPr>
              <a:t>neighbor</a:t>
            </a:r>
            <a:endParaRPr lang="nl-BE">
              <a:solidFill>
                <a:srgbClr val="FF0000"/>
              </a:solidFill>
            </a:endParaRPr>
          </a:p>
        </p:txBody>
      </p:sp>
      <p:sp>
        <p:nvSpPr>
          <p:cNvPr id="20" name="Slide Number Placeholder 19"/>
          <p:cNvSpPr>
            <a:spLocks noGrp="1"/>
          </p:cNvSpPr>
          <p:nvPr>
            <p:ph type="sldNum" sz="quarter" idx="12"/>
          </p:nvPr>
        </p:nvSpPr>
        <p:spPr/>
        <p:txBody>
          <a:bodyPr/>
          <a:lstStyle/>
          <a:p>
            <a:fld id="{4407D08F-66DA-4D21-989E-C8CC3C63FE28}" type="slidenum">
              <a:rPr lang="nl-BE" smtClean="0"/>
              <a:pPr/>
              <a:t>50</a:t>
            </a:fld>
            <a:endParaRPr lang="nl-BE"/>
          </a:p>
        </p:txBody>
      </p:sp>
    </p:spTree>
    <p:extLst>
      <p:ext uri="{BB962C8B-B14F-4D97-AF65-F5344CB8AC3E}">
        <p14:creationId xmlns:p14="http://schemas.microsoft.com/office/powerpoint/2010/main" val="971411665"/>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a:bodyPr>
          <a:lstStyle/>
          <a:p>
            <a:pPr eaLnBrk="1" hangingPunct="1"/>
            <a:r>
              <a:rPr lang="en-GB" altLang="nl-BE" sz="3200" dirty="0" err="1"/>
              <a:t>Centroid</a:t>
            </a:r>
            <a:r>
              <a:rPr lang="en-GB" altLang="nl-BE" sz="3200" dirty="0"/>
              <a:t> linkage</a:t>
            </a:r>
          </a:p>
        </p:txBody>
      </p:sp>
      <p:sp>
        <p:nvSpPr>
          <p:cNvPr id="25604" name="Line 4"/>
          <p:cNvSpPr>
            <a:spLocks noChangeShapeType="1"/>
          </p:cNvSpPr>
          <p:nvPr/>
        </p:nvSpPr>
        <p:spPr bwMode="auto">
          <a:xfrm>
            <a:off x="3444875" y="2051050"/>
            <a:ext cx="160020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nl-BE"/>
          </a:p>
        </p:txBody>
      </p:sp>
      <p:sp>
        <p:nvSpPr>
          <p:cNvPr id="25605" name="Line 5"/>
          <p:cNvSpPr>
            <a:spLocks noChangeShapeType="1"/>
          </p:cNvSpPr>
          <p:nvPr/>
        </p:nvSpPr>
        <p:spPr bwMode="auto">
          <a:xfrm>
            <a:off x="8874125" y="4672013"/>
            <a:ext cx="0" cy="144780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nl-BE"/>
          </a:p>
        </p:txBody>
      </p:sp>
      <p:sp>
        <p:nvSpPr>
          <p:cNvPr id="25606" name="Line 6"/>
          <p:cNvSpPr>
            <a:spLocks noChangeShapeType="1"/>
          </p:cNvSpPr>
          <p:nvPr/>
        </p:nvSpPr>
        <p:spPr bwMode="auto">
          <a:xfrm>
            <a:off x="6375400" y="4246564"/>
            <a:ext cx="2357438" cy="1081087"/>
          </a:xfrm>
          <a:prstGeom prst="line">
            <a:avLst/>
          </a:prstGeom>
          <a:noFill/>
          <a:ln w="12700" cap="rnd">
            <a:solidFill>
              <a:srgbClr val="00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5607" name="Line 7"/>
          <p:cNvSpPr>
            <a:spLocks noChangeShapeType="1"/>
          </p:cNvSpPr>
          <p:nvPr/>
        </p:nvSpPr>
        <p:spPr bwMode="auto">
          <a:xfrm flipH="1" flipV="1">
            <a:off x="4300539" y="2127250"/>
            <a:ext cx="1849437" cy="1987550"/>
          </a:xfrm>
          <a:prstGeom prst="line">
            <a:avLst/>
          </a:prstGeom>
          <a:noFill/>
          <a:ln w="127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5608" name="Text Box 8"/>
          <p:cNvSpPr txBox="1">
            <a:spLocks noChangeArrowheads="1"/>
          </p:cNvSpPr>
          <p:nvPr/>
        </p:nvSpPr>
        <p:spPr bwMode="auto">
          <a:xfrm>
            <a:off x="8201025" y="4749800"/>
            <a:ext cx="5730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9,0</a:t>
            </a:r>
          </a:p>
        </p:txBody>
      </p:sp>
      <p:sp>
        <p:nvSpPr>
          <p:cNvPr id="25609" name="Text Box 9"/>
          <p:cNvSpPr txBox="1">
            <a:spLocks noChangeArrowheads="1"/>
          </p:cNvSpPr>
          <p:nvPr/>
        </p:nvSpPr>
        <p:spPr bwMode="auto">
          <a:xfrm>
            <a:off x="4900614" y="2519364"/>
            <a:ext cx="57308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8,5</a:t>
            </a:r>
          </a:p>
        </p:txBody>
      </p:sp>
      <p:sp>
        <p:nvSpPr>
          <p:cNvPr id="25610" name="Text Box 10"/>
          <p:cNvSpPr txBox="1">
            <a:spLocks noChangeArrowheads="1"/>
          </p:cNvSpPr>
          <p:nvPr/>
        </p:nvSpPr>
        <p:spPr bwMode="auto">
          <a:xfrm>
            <a:off x="3402013" y="1927017"/>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5611" name="Text Box 11"/>
          <p:cNvSpPr txBox="1">
            <a:spLocks noChangeArrowheads="1"/>
          </p:cNvSpPr>
          <p:nvPr/>
        </p:nvSpPr>
        <p:spPr bwMode="auto">
          <a:xfrm>
            <a:off x="3100677" y="1822610"/>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A</a:t>
            </a:r>
            <a:endParaRPr lang="en-GB" altLang="nl-BE" sz="2200" i="1">
              <a:solidFill>
                <a:schemeClr val="accent2"/>
              </a:solidFill>
            </a:endParaRPr>
          </a:p>
        </p:txBody>
      </p:sp>
      <p:sp>
        <p:nvSpPr>
          <p:cNvPr id="25612" name="Text Box 12"/>
          <p:cNvSpPr txBox="1">
            <a:spLocks noChangeArrowheads="1"/>
          </p:cNvSpPr>
          <p:nvPr/>
        </p:nvSpPr>
        <p:spPr bwMode="auto">
          <a:xfrm>
            <a:off x="4986338" y="1925430"/>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5613" name="Text Box 13"/>
          <p:cNvSpPr txBox="1">
            <a:spLocks noChangeArrowheads="1"/>
          </p:cNvSpPr>
          <p:nvPr/>
        </p:nvSpPr>
        <p:spPr bwMode="auto">
          <a:xfrm>
            <a:off x="5010439" y="1822610"/>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B</a:t>
            </a:r>
            <a:endParaRPr lang="en-GB" altLang="nl-BE" sz="2200" i="1">
              <a:solidFill>
                <a:schemeClr val="accent2"/>
              </a:solidFill>
            </a:endParaRPr>
          </a:p>
        </p:txBody>
      </p:sp>
      <p:sp>
        <p:nvSpPr>
          <p:cNvPr id="25614" name="Text Box 14"/>
          <p:cNvSpPr txBox="1">
            <a:spLocks noChangeArrowheads="1"/>
          </p:cNvSpPr>
          <p:nvPr/>
        </p:nvSpPr>
        <p:spPr bwMode="auto">
          <a:xfrm>
            <a:off x="6200775" y="4062205"/>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5615" name="Text Box 15"/>
          <p:cNvSpPr txBox="1">
            <a:spLocks noChangeArrowheads="1"/>
          </p:cNvSpPr>
          <p:nvPr/>
        </p:nvSpPr>
        <p:spPr bwMode="auto">
          <a:xfrm>
            <a:off x="5777124" y="3989548"/>
            <a:ext cx="38534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C</a:t>
            </a:r>
            <a:endParaRPr lang="en-GB" altLang="nl-BE" sz="2200" i="1">
              <a:solidFill>
                <a:schemeClr val="accent2"/>
              </a:solidFill>
            </a:endParaRPr>
          </a:p>
        </p:txBody>
      </p:sp>
      <p:sp>
        <p:nvSpPr>
          <p:cNvPr id="25620" name="Text Box 20"/>
          <p:cNvSpPr txBox="1">
            <a:spLocks noChangeArrowheads="1"/>
          </p:cNvSpPr>
          <p:nvPr/>
        </p:nvSpPr>
        <p:spPr bwMode="auto">
          <a:xfrm>
            <a:off x="8831263" y="454004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5621" name="Text Box 21"/>
          <p:cNvSpPr txBox="1">
            <a:spLocks noChangeArrowheads="1"/>
          </p:cNvSpPr>
          <p:nvPr/>
        </p:nvSpPr>
        <p:spPr bwMode="auto">
          <a:xfrm>
            <a:off x="8848937" y="4437223"/>
            <a:ext cx="38534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D</a:t>
            </a:r>
            <a:endParaRPr lang="en-GB" altLang="nl-BE" sz="2200" i="1">
              <a:solidFill>
                <a:schemeClr val="accent2"/>
              </a:solidFill>
            </a:endParaRPr>
          </a:p>
        </p:txBody>
      </p:sp>
      <p:sp>
        <p:nvSpPr>
          <p:cNvPr id="25622" name="Text Box 22"/>
          <p:cNvSpPr txBox="1">
            <a:spLocks noChangeArrowheads="1"/>
          </p:cNvSpPr>
          <p:nvPr/>
        </p:nvSpPr>
        <p:spPr bwMode="auto">
          <a:xfrm>
            <a:off x="8831263" y="598149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5623" name="Text Box 23"/>
          <p:cNvSpPr txBox="1">
            <a:spLocks noChangeArrowheads="1"/>
          </p:cNvSpPr>
          <p:nvPr/>
        </p:nvSpPr>
        <p:spPr bwMode="auto">
          <a:xfrm>
            <a:off x="8863302" y="5877085"/>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E</a:t>
            </a:r>
            <a:endParaRPr lang="en-GB" altLang="nl-BE" sz="2200" i="1">
              <a:solidFill>
                <a:schemeClr val="accent2"/>
              </a:solidFill>
            </a:endParaRPr>
          </a:p>
        </p:txBody>
      </p:sp>
      <p:sp>
        <p:nvSpPr>
          <p:cNvPr id="25" name="TextBox 24"/>
          <p:cNvSpPr txBox="1"/>
          <p:nvPr/>
        </p:nvSpPr>
        <p:spPr>
          <a:xfrm>
            <a:off x="1968500" y="5336958"/>
            <a:ext cx="5041900" cy="1200329"/>
          </a:xfrm>
          <a:prstGeom prst="rect">
            <a:avLst/>
          </a:prstGeom>
          <a:noFill/>
        </p:spPr>
        <p:txBody>
          <a:bodyPr wrap="square" rtlCol="0">
            <a:spAutoFit/>
          </a:bodyPr>
          <a:lstStyle/>
          <a:p>
            <a:pPr marL="285750" indent="-285750">
              <a:buFont typeface="Arial" panose="020B0604020202020204" pitchFamily="34" charset="0"/>
              <a:buChar char="•"/>
            </a:pPr>
            <a:r>
              <a:rPr lang="nl-BE"/>
              <a:t>Jarak C ke group  adalah jarak ke </a:t>
            </a:r>
            <a:r>
              <a:rPr lang="nl-BE">
                <a:solidFill>
                  <a:srgbClr val="FF0000"/>
                </a:solidFill>
              </a:rPr>
              <a:t>centroid group.  Centroid tidak lain adalah titik dengan koordinat yang merupakan rata-rata koordinat anggotanya.</a:t>
            </a:r>
          </a:p>
        </p:txBody>
      </p:sp>
      <p:sp>
        <p:nvSpPr>
          <p:cNvPr id="20" name="Slide Number Placeholder 19"/>
          <p:cNvSpPr>
            <a:spLocks noGrp="1"/>
          </p:cNvSpPr>
          <p:nvPr>
            <p:ph type="sldNum" sz="quarter" idx="12"/>
          </p:nvPr>
        </p:nvSpPr>
        <p:spPr/>
        <p:txBody>
          <a:bodyPr/>
          <a:lstStyle/>
          <a:p>
            <a:fld id="{4407D08F-66DA-4D21-989E-C8CC3C63FE28}" type="slidenum">
              <a:rPr lang="nl-BE" smtClean="0"/>
              <a:pPr/>
              <a:t>51</a:t>
            </a:fld>
            <a:endParaRPr lang="nl-BE"/>
          </a:p>
        </p:txBody>
      </p:sp>
    </p:spTree>
    <p:extLst>
      <p:ext uri="{BB962C8B-B14F-4D97-AF65-F5344CB8AC3E}">
        <p14:creationId xmlns:p14="http://schemas.microsoft.com/office/powerpoint/2010/main" val="2242555146"/>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a:bodyPr>
          <a:lstStyle/>
          <a:p>
            <a:pPr eaLnBrk="1" hangingPunct="1"/>
            <a:r>
              <a:rPr lang="en-GB" altLang="nl-BE" sz="3200" dirty="0"/>
              <a:t>Average linkage</a:t>
            </a:r>
          </a:p>
        </p:txBody>
      </p:sp>
      <p:sp>
        <p:nvSpPr>
          <p:cNvPr id="25" name="TextBox 24"/>
          <p:cNvSpPr txBox="1"/>
          <p:nvPr/>
        </p:nvSpPr>
        <p:spPr>
          <a:xfrm>
            <a:off x="1968500" y="5336958"/>
            <a:ext cx="5041900" cy="646331"/>
          </a:xfrm>
          <a:prstGeom prst="rect">
            <a:avLst/>
          </a:prstGeom>
          <a:noFill/>
        </p:spPr>
        <p:txBody>
          <a:bodyPr wrap="square" rtlCol="0">
            <a:spAutoFit/>
          </a:bodyPr>
          <a:lstStyle/>
          <a:p>
            <a:pPr marL="285750" indent="-285750">
              <a:buFont typeface="Arial" panose="020B0604020202020204" pitchFamily="34" charset="0"/>
              <a:buChar char="•"/>
            </a:pPr>
            <a:r>
              <a:rPr lang="nl-BE"/>
              <a:t>Jarak C ke group  adalah </a:t>
            </a:r>
            <a:r>
              <a:rPr lang="nl-BE">
                <a:solidFill>
                  <a:srgbClr val="FF0000"/>
                </a:solidFill>
              </a:rPr>
              <a:t>rata-rata jarak ke masing-masing anggotanya group.</a:t>
            </a:r>
          </a:p>
        </p:txBody>
      </p:sp>
      <p:sp>
        <p:nvSpPr>
          <p:cNvPr id="20" name="Slide Number Placeholder 19"/>
          <p:cNvSpPr>
            <a:spLocks noGrp="1"/>
          </p:cNvSpPr>
          <p:nvPr>
            <p:ph type="sldNum" sz="quarter" idx="12"/>
          </p:nvPr>
        </p:nvSpPr>
        <p:spPr/>
        <p:txBody>
          <a:bodyPr/>
          <a:lstStyle/>
          <a:p>
            <a:fld id="{4407D08F-66DA-4D21-989E-C8CC3C63FE28}" type="slidenum">
              <a:rPr lang="nl-BE" smtClean="0"/>
              <a:pPr/>
              <a:t>52</a:t>
            </a:fld>
            <a:endParaRPr lang="nl-BE"/>
          </a:p>
        </p:txBody>
      </p:sp>
      <p:sp>
        <p:nvSpPr>
          <p:cNvPr id="21" name="Line 4"/>
          <p:cNvSpPr>
            <a:spLocks noChangeShapeType="1"/>
          </p:cNvSpPr>
          <p:nvPr/>
        </p:nvSpPr>
        <p:spPr bwMode="auto">
          <a:xfrm>
            <a:off x="3444875" y="2051050"/>
            <a:ext cx="160020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nl-BE"/>
          </a:p>
        </p:txBody>
      </p:sp>
      <p:sp>
        <p:nvSpPr>
          <p:cNvPr id="22" name="Line 5"/>
          <p:cNvSpPr>
            <a:spLocks noChangeShapeType="1"/>
          </p:cNvSpPr>
          <p:nvPr/>
        </p:nvSpPr>
        <p:spPr bwMode="auto">
          <a:xfrm>
            <a:off x="8874125" y="4672013"/>
            <a:ext cx="0" cy="144780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nl-BE"/>
          </a:p>
        </p:txBody>
      </p:sp>
      <p:sp>
        <p:nvSpPr>
          <p:cNvPr id="23" name="Line 6"/>
          <p:cNvSpPr>
            <a:spLocks noChangeShapeType="1"/>
          </p:cNvSpPr>
          <p:nvPr/>
        </p:nvSpPr>
        <p:spPr bwMode="auto">
          <a:xfrm>
            <a:off x="6330950" y="4259264"/>
            <a:ext cx="2401888" cy="1755775"/>
          </a:xfrm>
          <a:prstGeom prst="line">
            <a:avLst/>
          </a:prstGeom>
          <a:noFill/>
          <a:ln w="12700">
            <a:solidFill>
              <a:schemeClr val="accent2">
                <a:lumMod val="75000"/>
              </a:schemeClr>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4" name="Line 7"/>
          <p:cNvSpPr>
            <a:spLocks noChangeShapeType="1"/>
          </p:cNvSpPr>
          <p:nvPr/>
        </p:nvSpPr>
        <p:spPr bwMode="auto">
          <a:xfrm flipH="1" flipV="1">
            <a:off x="3589338" y="2185988"/>
            <a:ext cx="2540000" cy="1911350"/>
          </a:xfrm>
          <a:prstGeom prst="line">
            <a:avLst/>
          </a:prstGeom>
          <a:noFill/>
          <a:ln w="12700" cap="rnd">
            <a:solidFill>
              <a:srgbClr val="008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6" name="Text Box 8"/>
          <p:cNvSpPr txBox="1">
            <a:spLocks noChangeArrowheads="1"/>
          </p:cNvSpPr>
          <p:nvPr/>
        </p:nvSpPr>
        <p:spPr bwMode="auto">
          <a:xfrm>
            <a:off x="3479801" y="2519364"/>
            <a:ext cx="7286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10,5</a:t>
            </a:r>
          </a:p>
        </p:txBody>
      </p:sp>
      <p:sp>
        <p:nvSpPr>
          <p:cNvPr id="27" name="Text Box 9"/>
          <p:cNvSpPr txBox="1">
            <a:spLocks noChangeArrowheads="1"/>
          </p:cNvSpPr>
          <p:nvPr/>
        </p:nvSpPr>
        <p:spPr bwMode="auto">
          <a:xfrm>
            <a:off x="8077200" y="5867401"/>
            <a:ext cx="5730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9,5</a:t>
            </a:r>
          </a:p>
        </p:txBody>
      </p:sp>
      <p:sp>
        <p:nvSpPr>
          <p:cNvPr id="28" name="Text Box 10"/>
          <p:cNvSpPr txBox="1">
            <a:spLocks noChangeArrowheads="1"/>
          </p:cNvSpPr>
          <p:nvPr/>
        </p:nvSpPr>
        <p:spPr bwMode="auto">
          <a:xfrm>
            <a:off x="3402013" y="1927017"/>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9" name="Text Box 11"/>
          <p:cNvSpPr txBox="1">
            <a:spLocks noChangeArrowheads="1"/>
          </p:cNvSpPr>
          <p:nvPr/>
        </p:nvSpPr>
        <p:spPr bwMode="auto">
          <a:xfrm>
            <a:off x="3100677" y="1822610"/>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A</a:t>
            </a:r>
            <a:endParaRPr lang="en-GB" altLang="nl-BE" sz="2200" i="1">
              <a:solidFill>
                <a:schemeClr val="accent2"/>
              </a:solidFill>
            </a:endParaRPr>
          </a:p>
        </p:txBody>
      </p:sp>
      <p:sp>
        <p:nvSpPr>
          <p:cNvPr id="30" name="Text Box 12"/>
          <p:cNvSpPr txBox="1">
            <a:spLocks noChangeArrowheads="1"/>
          </p:cNvSpPr>
          <p:nvPr/>
        </p:nvSpPr>
        <p:spPr bwMode="auto">
          <a:xfrm>
            <a:off x="4986338" y="1925430"/>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31" name="Text Box 13"/>
          <p:cNvSpPr txBox="1">
            <a:spLocks noChangeArrowheads="1"/>
          </p:cNvSpPr>
          <p:nvPr/>
        </p:nvSpPr>
        <p:spPr bwMode="auto">
          <a:xfrm>
            <a:off x="5010439" y="1822610"/>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B</a:t>
            </a:r>
            <a:endParaRPr lang="en-GB" altLang="nl-BE" sz="2200" i="1">
              <a:solidFill>
                <a:schemeClr val="accent2"/>
              </a:solidFill>
            </a:endParaRPr>
          </a:p>
        </p:txBody>
      </p:sp>
      <p:sp>
        <p:nvSpPr>
          <p:cNvPr id="32" name="Text Box 14"/>
          <p:cNvSpPr txBox="1">
            <a:spLocks noChangeArrowheads="1"/>
          </p:cNvSpPr>
          <p:nvPr/>
        </p:nvSpPr>
        <p:spPr bwMode="auto">
          <a:xfrm>
            <a:off x="6200775" y="4062205"/>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33" name="Text Box 15"/>
          <p:cNvSpPr txBox="1">
            <a:spLocks noChangeArrowheads="1"/>
          </p:cNvSpPr>
          <p:nvPr/>
        </p:nvSpPr>
        <p:spPr bwMode="auto">
          <a:xfrm>
            <a:off x="5777124" y="3989548"/>
            <a:ext cx="38534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C</a:t>
            </a:r>
            <a:endParaRPr lang="en-GB" altLang="nl-BE" sz="2200" i="1">
              <a:solidFill>
                <a:schemeClr val="accent2"/>
              </a:solidFill>
            </a:endParaRPr>
          </a:p>
        </p:txBody>
      </p:sp>
      <p:sp>
        <p:nvSpPr>
          <p:cNvPr id="34" name="Text Box 20"/>
          <p:cNvSpPr txBox="1">
            <a:spLocks noChangeArrowheads="1"/>
          </p:cNvSpPr>
          <p:nvPr/>
        </p:nvSpPr>
        <p:spPr bwMode="auto">
          <a:xfrm>
            <a:off x="8831263" y="454004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35" name="Text Box 21"/>
          <p:cNvSpPr txBox="1">
            <a:spLocks noChangeArrowheads="1"/>
          </p:cNvSpPr>
          <p:nvPr/>
        </p:nvSpPr>
        <p:spPr bwMode="auto">
          <a:xfrm>
            <a:off x="8848937" y="4437223"/>
            <a:ext cx="38534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D</a:t>
            </a:r>
            <a:endParaRPr lang="en-GB" altLang="nl-BE" sz="2200" i="1">
              <a:solidFill>
                <a:schemeClr val="accent2"/>
              </a:solidFill>
            </a:endParaRPr>
          </a:p>
        </p:txBody>
      </p:sp>
      <p:sp>
        <p:nvSpPr>
          <p:cNvPr id="36" name="Text Box 22"/>
          <p:cNvSpPr txBox="1">
            <a:spLocks noChangeArrowheads="1"/>
          </p:cNvSpPr>
          <p:nvPr/>
        </p:nvSpPr>
        <p:spPr bwMode="auto">
          <a:xfrm>
            <a:off x="8831263" y="598149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37" name="Text Box 23"/>
          <p:cNvSpPr txBox="1">
            <a:spLocks noChangeArrowheads="1"/>
          </p:cNvSpPr>
          <p:nvPr/>
        </p:nvSpPr>
        <p:spPr bwMode="auto">
          <a:xfrm>
            <a:off x="8863302" y="5877085"/>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E</a:t>
            </a:r>
            <a:endParaRPr lang="en-GB" altLang="nl-BE" sz="2200" i="1">
              <a:solidFill>
                <a:schemeClr val="accent2"/>
              </a:solidFill>
            </a:endParaRPr>
          </a:p>
        </p:txBody>
      </p:sp>
      <p:sp>
        <p:nvSpPr>
          <p:cNvPr id="38" name="Line 6"/>
          <p:cNvSpPr>
            <a:spLocks noChangeShapeType="1"/>
          </p:cNvSpPr>
          <p:nvPr/>
        </p:nvSpPr>
        <p:spPr bwMode="auto">
          <a:xfrm>
            <a:off x="6384925" y="4202113"/>
            <a:ext cx="2343150" cy="450850"/>
          </a:xfrm>
          <a:prstGeom prst="line">
            <a:avLst/>
          </a:prstGeom>
          <a:noFill/>
          <a:ln w="12700" cap="rnd">
            <a:solidFill>
              <a:schemeClr val="accent2">
                <a:lumMod val="75000"/>
              </a:schemeClr>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39" name="Line 7"/>
          <p:cNvSpPr>
            <a:spLocks noChangeShapeType="1"/>
          </p:cNvSpPr>
          <p:nvPr/>
        </p:nvSpPr>
        <p:spPr bwMode="auto">
          <a:xfrm flipH="1" flipV="1">
            <a:off x="5159375" y="2273301"/>
            <a:ext cx="1036638" cy="1819275"/>
          </a:xfrm>
          <a:prstGeom prst="line">
            <a:avLst/>
          </a:prstGeom>
          <a:noFill/>
          <a:ln w="9525">
            <a:solidFill>
              <a:srgbClr val="008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40" name="Text Box 8"/>
          <p:cNvSpPr txBox="1">
            <a:spLocks noChangeArrowheads="1"/>
          </p:cNvSpPr>
          <p:nvPr/>
        </p:nvSpPr>
        <p:spPr bwMode="auto">
          <a:xfrm>
            <a:off x="5461000" y="2519364"/>
            <a:ext cx="5730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7,0</a:t>
            </a:r>
          </a:p>
        </p:txBody>
      </p:sp>
      <p:sp>
        <p:nvSpPr>
          <p:cNvPr id="41" name="Text Box 9"/>
          <p:cNvSpPr txBox="1">
            <a:spLocks noChangeArrowheads="1"/>
          </p:cNvSpPr>
          <p:nvPr/>
        </p:nvSpPr>
        <p:spPr bwMode="auto">
          <a:xfrm>
            <a:off x="8201025" y="4210050"/>
            <a:ext cx="5730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8,5</a:t>
            </a:r>
          </a:p>
        </p:txBody>
      </p:sp>
      <p:sp>
        <p:nvSpPr>
          <p:cNvPr id="42" name="Line 7"/>
          <p:cNvSpPr>
            <a:spLocks noChangeShapeType="1"/>
          </p:cNvSpPr>
          <p:nvPr/>
        </p:nvSpPr>
        <p:spPr bwMode="auto">
          <a:xfrm flipH="1" flipV="1">
            <a:off x="4419600" y="2286000"/>
            <a:ext cx="1752600" cy="1828800"/>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43" name="Text Box 8"/>
          <p:cNvSpPr txBox="1">
            <a:spLocks noChangeArrowheads="1"/>
          </p:cNvSpPr>
          <p:nvPr/>
        </p:nvSpPr>
        <p:spPr bwMode="auto">
          <a:xfrm>
            <a:off x="4038600" y="1600201"/>
            <a:ext cx="762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8.75</a:t>
            </a:r>
          </a:p>
        </p:txBody>
      </p:sp>
      <p:sp>
        <p:nvSpPr>
          <p:cNvPr id="44" name="Line 6"/>
          <p:cNvSpPr>
            <a:spLocks noChangeShapeType="1"/>
          </p:cNvSpPr>
          <p:nvPr/>
        </p:nvSpPr>
        <p:spPr bwMode="auto">
          <a:xfrm>
            <a:off x="6248400" y="4191000"/>
            <a:ext cx="2362200" cy="1143000"/>
          </a:xfrm>
          <a:prstGeom prst="line">
            <a:avLst/>
          </a:prstGeom>
          <a:noFill/>
          <a:ln w="12700" cap="rnd">
            <a:solidFill>
              <a:schemeClr val="accent2">
                <a:lumMod val="75000"/>
              </a:schemeClr>
            </a:solidFill>
            <a:prstDash val="solid"/>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45" name="Text Box 9"/>
          <p:cNvSpPr txBox="1">
            <a:spLocks noChangeArrowheads="1"/>
          </p:cNvSpPr>
          <p:nvPr/>
        </p:nvSpPr>
        <p:spPr bwMode="auto">
          <a:xfrm>
            <a:off x="8915400" y="5105401"/>
            <a:ext cx="57740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9.0</a:t>
            </a:r>
          </a:p>
        </p:txBody>
      </p:sp>
      <p:sp>
        <p:nvSpPr>
          <p:cNvPr id="46" name="Left Brace 45"/>
          <p:cNvSpPr/>
          <p:nvPr/>
        </p:nvSpPr>
        <p:spPr>
          <a:xfrm>
            <a:off x="8534400" y="4724400"/>
            <a:ext cx="304800" cy="1295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Left Brace 46"/>
          <p:cNvSpPr/>
          <p:nvPr/>
        </p:nvSpPr>
        <p:spPr>
          <a:xfrm rot="16200000">
            <a:off x="4191000" y="1447800"/>
            <a:ext cx="152400" cy="152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05465433"/>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7" name="Picture 3"/>
          <p:cNvPicPr>
            <a:picLocks noChangeAspect="1" noChangeArrowheads="1"/>
          </p:cNvPicPr>
          <p:nvPr/>
        </p:nvPicPr>
        <p:blipFill>
          <a:blip r:embed="rId2" cstate="print"/>
          <a:srcRect/>
          <a:stretch>
            <a:fillRect/>
          </a:stretch>
        </p:blipFill>
        <p:spPr bwMode="auto">
          <a:xfrm>
            <a:off x="2024065" y="3494088"/>
            <a:ext cx="4219575" cy="3105150"/>
          </a:xfrm>
          <a:prstGeom prst="rect">
            <a:avLst/>
          </a:prstGeom>
          <a:noFill/>
          <a:ln w="9525">
            <a:noFill/>
            <a:miter lim="800000"/>
            <a:headEnd/>
            <a:tailEnd/>
          </a:ln>
          <a:effectLst/>
        </p:spPr>
      </p:pic>
      <p:pic>
        <p:nvPicPr>
          <p:cNvPr id="139266" name="Picture 2"/>
          <p:cNvPicPr>
            <a:picLocks noChangeAspect="1" noChangeArrowheads="1"/>
          </p:cNvPicPr>
          <p:nvPr/>
        </p:nvPicPr>
        <p:blipFill>
          <a:blip r:embed="rId3" cstate="print"/>
          <a:srcRect/>
          <a:stretch>
            <a:fillRect/>
          </a:stretch>
        </p:blipFill>
        <p:spPr bwMode="auto">
          <a:xfrm>
            <a:off x="6339893" y="3616326"/>
            <a:ext cx="4219575" cy="310515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R Session:</a:t>
            </a:r>
            <a:endParaRPr lang="en-US" dirty="0"/>
          </a:p>
        </p:txBody>
      </p:sp>
      <p:sp>
        <p:nvSpPr>
          <p:cNvPr id="3" name="Content Placeholder 2"/>
          <p:cNvSpPr>
            <a:spLocks noGrp="1"/>
          </p:cNvSpPr>
          <p:nvPr>
            <p:ph idx="1"/>
          </p:nvPr>
        </p:nvSpPr>
        <p:spPr/>
        <p:txBody>
          <a:bodyPr>
            <a:normAutofit/>
          </a:bodyPr>
          <a:lstStyle/>
          <a:p>
            <a:pPr>
              <a:buNone/>
            </a:pPr>
            <a:r>
              <a:rPr lang="en-US" sz="1800" dirty="0" err="1">
                <a:latin typeface="Courier New" pitchFamily="49" charset="0"/>
                <a:cs typeface="Courier New" pitchFamily="49" charset="0"/>
              </a:rPr>
              <a:t>clustsingle</a:t>
            </a:r>
            <a:r>
              <a:rPr lang="en-US" sz="1800" dirty="0">
                <a:latin typeface="Courier New" pitchFamily="49" charset="0"/>
                <a:cs typeface="Courier New" pitchFamily="49" charset="0"/>
              </a:rPr>
              <a:t> &lt;- </a:t>
            </a:r>
            <a:r>
              <a:rPr lang="en-US" sz="1800" dirty="0" err="1" smtClean="0">
                <a:latin typeface="Courier New" pitchFamily="49" charset="0"/>
                <a:cs typeface="Courier New" pitchFamily="49" charset="0"/>
              </a:rPr>
              <a:t>hclust</a:t>
            </a:r>
            <a:r>
              <a:rPr lang="en-US" sz="1800" dirty="0" smtClean="0">
                <a:latin typeface="Courier New" pitchFamily="49" charset="0"/>
                <a:cs typeface="Courier New" pitchFamily="49" charset="0"/>
              </a:rPr>
              <a:t>(jarak1, </a:t>
            </a:r>
            <a:r>
              <a:rPr lang="en-US" sz="1800" dirty="0">
                <a:latin typeface="Courier New" pitchFamily="49" charset="0"/>
                <a:cs typeface="Courier New" pitchFamily="49" charset="0"/>
              </a:rPr>
              <a:t>method="single")</a:t>
            </a:r>
          </a:p>
          <a:p>
            <a:pPr>
              <a:buNone/>
            </a:pPr>
            <a:r>
              <a:rPr lang="en-US" sz="1800" dirty="0">
                <a:latin typeface="Courier New" pitchFamily="49" charset="0"/>
                <a:cs typeface="Courier New" pitchFamily="49" charset="0"/>
              </a:rPr>
              <a:t>plot(</a:t>
            </a:r>
            <a:r>
              <a:rPr lang="en-US" sz="1800" dirty="0" err="1">
                <a:latin typeface="Courier New" pitchFamily="49" charset="0"/>
                <a:cs typeface="Courier New" pitchFamily="49" charset="0"/>
              </a:rPr>
              <a:t>clustsingle</a:t>
            </a:r>
            <a:r>
              <a:rPr lang="en-US" sz="1800" dirty="0">
                <a:latin typeface="Courier New" pitchFamily="49" charset="0"/>
                <a:cs typeface="Courier New" pitchFamily="49" charset="0"/>
              </a:rPr>
              <a:t>)</a:t>
            </a:r>
          </a:p>
          <a:p>
            <a:pPr>
              <a:buNone/>
            </a:pPr>
            <a:r>
              <a:rPr lang="en-US" sz="1800" dirty="0" err="1">
                <a:latin typeface="Courier New" pitchFamily="49" charset="0"/>
                <a:cs typeface="Courier New" pitchFamily="49" charset="0"/>
              </a:rPr>
              <a:t>clustcomp</a:t>
            </a:r>
            <a:r>
              <a:rPr lang="en-US" sz="1800" dirty="0">
                <a:latin typeface="Courier New" pitchFamily="49" charset="0"/>
                <a:cs typeface="Courier New" pitchFamily="49" charset="0"/>
              </a:rPr>
              <a:t> &lt;- </a:t>
            </a:r>
            <a:r>
              <a:rPr lang="en-US" sz="1800" dirty="0" err="1" smtClean="0">
                <a:latin typeface="Courier New" pitchFamily="49" charset="0"/>
                <a:cs typeface="Courier New" pitchFamily="49" charset="0"/>
              </a:rPr>
              <a:t>hclust</a:t>
            </a:r>
            <a:r>
              <a:rPr lang="en-US" sz="1800" dirty="0" smtClean="0">
                <a:latin typeface="Courier New" pitchFamily="49" charset="0"/>
                <a:cs typeface="Courier New" pitchFamily="49" charset="0"/>
              </a:rPr>
              <a:t>(jarak1, </a:t>
            </a:r>
            <a:r>
              <a:rPr lang="en-US" sz="1800" dirty="0">
                <a:latin typeface="Courier New" pitchFamily="49" charset="0"/>
                <a:cs typeface="Courier New" pitchFamily="49" charset="0"/>
              </a:rPr>
              <a:t>method="complete")</a:t>
            </a:r>
          </a:p>
          <a:p>
            <a:pPr>
              <a:buNone/>
            </a:pPr>
            <a:r>
              <a:rPr lang="en-US" sz="1800" dirty="0">
                <a:latin typeface="Courier New" pitchFamily="49" charset="0"/>
                <a:cs typeface="Courier New" pitchFamily="49" charset="0"/>
              </a:rPr>
              <a:t>plot(</a:t>
            </a:r>
            <a:r>
              <a:rPr lang="en-US" sz="1800" dirty="0" err="1">
                <a:latin typeface="Courier New" pitchFamily="49" charset="0"/>
                <a:cs typeface="Courier New" pitchFamily="49" charset="0"/>
              </a:rPr>
              <a:t>clustcomp</a:t>
            </a:r>
            <a:r>
              <a:rPr lang="en-US" sz="1800" dirty="0">
                <a:latin typeface="Courier New" pitchFamily="49" charset="0"/>
                <a:cs typeface="Courier New" pitchFamily="49" charset="0"/>
              </a:rPr>
              <a:t>)</a:t>
            </a:r>
          </a:p>
        </p:txBody>
      </p:sp>
      <p:sp>
        <p:nvSpPr>
          <p:cNvPr id="5" name="Slide Number Placeholder 4"/>
          <p:cNvSpPr>
            <a:spLocks noGrp="1"/>
          </p:cNvSpPr>
          <p:nvPr>
            <p:ph type="sldNum" sz="quarter" idx="12"/>
          </p:nvPr>
        </p:nvSpPr>
        <p:spPr/>
        <p:txBody>
          <a:bodyPr/>
          <a:lstStyle/>
          <a:p>
            <a:fld id="{FA84F1FF-EA00-4DFC-8ABA-92BCB195DC3B}" type="slidenum">
              <a:rPr lang="id-ID" smtClean="0"/>
              <a:pPr/>
              <a:t>53</a:t>
            </a:fld>
            <a:endParaRPr lang="id-ID" dirty="0"/>
          </a:p>
        </p:txBody>
      </p:sp>
    </p:spTree>
    <p:extLst>
      <p:ext uri="{BB962C8B-B14F-4D97-AF65-F5344CB8AC3E}">
        <p14:creationId xmlns:p14="http://schemas.microsoft.com/office/powerpoint/2010/main" val="5098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Session:</a:t>
            </a:r>
            <a:endParaRPr lang="en-US" dirty="0"/>
          </a:p>
        </p:txBody>
      </p:sp>
      <p:sp>
        <p:nvSpPr>
          <p:cNvPr id="3" name="Content Placeholder 2"/>
          <p:cNvSpPr>
            <a:spLocks noGrp="1"/>
          </p:cNvSpPr>
          <p:nvPr>
            <p:ph idx="1"/>
          </p:nvPr>
        </p:nvSpPr>
        <p:spPr/>
        <p:txBody>
          <a:bodyPr>
            <a:normAutofit/>
          </a:bodyPr>
          <a:lstStyle/>
          <a:p>
            <a:pPr>
              <a:buNone/>
            </a:pPr>
            <a:r>
              <a:rPr lang="en-US" sz="1800" dirty="0">
                <a:latin typeface="Courier New" pitchFamily="49" charset="0"/>
                <a:cs typeface="Courier New" pitchFamily="49" charset="0"/>
              </a:rPr>
              <a:t>library(cluster)</a:t>
            </a:r>
          </a:p>
          <a:p>
            <a:pPr>
              <a:buNone/>
            </a:pPr>
            <a:r>
              <a:rPr lang="en-US" sz="1800" dirty="0" err="1" smtClean="0">
                <a:latin typeface="Courier New" pitchFamily="49" charset="0"/>
                <a:cs typeface="Courier New" pitchFamily="49" charset="0"/>
              </a:rPr>
              <a:t>pltree</a:t>
            </a:r>
            <a:r>
              <a:rPr lang="en-US" sz="1800" dirty="0" smtClean="0">
                <a:latin typeface="Courier New" pitchFamily="49" charset="0"/>
                <a:cs typeface="Courier New" pitchFamily="49" charset="0"/>
              </a:rPr>
              <a:t>(</a:t>
            </a:r>
            <a:r>
              <a:rPr lang="en-US" sz="1800" dirty="0" err="1" smtClean="0">
                <a:latin typeface="Courier New" pitchFamily="49" charset="0"/>
                <a:cs typeface="Courier New" pitchFamily="49" charset="0"/>
              </a:rPr>
              <a:t>diana</a:t>
            </a:r>
            <a:r>
              <a:rPr lang="en-US" sz="1800" dirty="0" smtClean="0">
                <a:latin typeface="Courier New" pitchFamily="49" charset="0"/>
                <a:cs typeface="Courier New" pitchFamily="49" charset="0"/>
              </a:rPr>
              <a:t>(jarak1))</a:t>
            </a:r>
            <a:endParaRPr lang="en-US" sz="1800" dirty="0">
              <a:latin typeface="Courier New" pitchFamily="49" charset="0"/>
              <a:cs typeface="Courier New" pitchFamily="49" charset="0"/>
            </a:endParaRPr>
          </a:p>
        </p:txBody>
      </p:sp>
      <p:sp>
        <p:nvSpPr>
          <p:cNvPr id="5" name="Slide Number Placeholder 4"/>
          <p:cNvSpPr>
            <a:spLocks noGrp="1"/>
          </p:cNvSpPr>
          <p:nvPr>
            <p:ph type="sldNum" sz="quarter" idx="12"/>
          </p:nvPr>
        </p:nvSpPr>
        <p:spPr/>
        <p:txBody>
          <a:bodyPr/>
          <a:lstStyle/>
          <a:p>
            <a:fld id="{FA84F1FF-EA00-4DFC-8ABA-92BCB195DC3B}" type="slidenum">
              <a:rPr lang="id-ID" smtClean="0"/>
              <a:pPr/>
              <a:t>54</a:t>
            </a:fld>
            <a:endParaRPr lang="id-ID" dirty="0"/>
          </a:p>
        </p:txBody>
      </p:sp>
      <p:pic>
        <p:nvPicPr>
          <p:cNvPr id="140290" name="Picture 2"/>
          <p:cNvPicPr>
            <a:picLocks noChangeAspect="1" noChangeArrowheads="1"/>
          </p:cNvPicPr>
          <p:nvPr/>
        </p:nvPicPr>
        <p:blipFill>
          <a:blip r:embed="rId2" cstate="print"/>
          <a:srcRect/>
          <a:stretch>
            <a:fillRect/>
          </a:stretch>
        </p:blipFill>
        <p:spPr bwMode="auto">
          <a:xfrm>
            <a:off x="5972177" y="2747963"/>
            <a:ext cx="4219575" cy="3105150"/>
          </a:xfrm>
          <a:prstGeom prst="rect">
            <a:avLst/>
          </a:prstGeom>
          <a:noFill/>
          <a:ln w="9525">
            <a:noFill/>
            <a:miter lim="800000"/>
            <a:headEnd/>
            <a:tailEnd/>
          </a:ln>
          <a:effectLst/>
        </p:spPr>
      </p:pic>
      <p:sp>
        <p:nvSpPr>
          <p:cNvPr id="7" name="TextBox 6"/>
          <p:cNvSpPr txBox="1"/>
          <p:nvPr/>
        </p:nvSpPr>
        <p:spPr>
          <a:xfrm>
            <a:off x="2281238" y="3328989"/>
            <a:ext cx="3249608" cy="1015663"/>
          </a:xfrm>
          <a:prstGeom prst="rect">
            <a:avLst/>
          </a:prstGeom>
          <a:noFill/>
        </p:spPr>
        <p:txBody>
          <a:bodyPr wrap="none" rtlCol="0">
            <a:spAutoFit/>
          </a:bodyPr>
          <a:lstStyle/>
          <a:p>
            <a:r>
              <a:rPr lang="en-US" sz="2000" i="1" dirty="0">
                <a:latin typeface="+mj-lt"/>
              </a:rPr>
              <a:t>Package cluster </a:t>
            </a:r>
            <a:r>
              <a:rPr lang="en-US" sz="2000" i="1" dirty="0" err="1">
                <a:latin typeface="+mj-lt"/>
              </a:rPr>
              <a:t>memuat</a:t>
            </a:r>
            <a:r>
              <a:rPr lang="en-US" sz="2000" i="1" dirty="0">
                <a:latin typeface="+mj-lt"/>
              </a:rPr>
              <a:t> </a:t>
            </a:r>
          </a:p>
          <a:p>
            <a:r>
              <a:rPr lang="en-US" sz="2000" i="1" dirty="0" err="1">
                <a:latin typeface="+mj-lt"/>
              </a:rPr>
              <a:t>lebih</a:t>
            </a:r>
            <a:r>
              <a:rPr lang="en-US" sz="2000" i="1" dirty="0">
                <a:latin typeface="+mj-lt"/>
              </a:rPr>
              <a:t> </a:t>
            </a:r>
            <a:r>
              <a:rPr lang="en-US" sz="2000" i="1" dirty="0" err="1">
                <a:latin typeface="+mj-lt"/>
              </a:rPr>
              <a:t>banyak</a:t>
            </a:r>
            <a:r>
              <a:rPr lang="en-US" sz="2000" i="1" dirty="0">
                <a:latin typeface="+mj-lt"/>
              </a:rPr>
              <a:t> </a:t>
            </a:r>
            <a:r>
              <a:rPr lang="en-US" sz="2000" i="1" dirty="0" err="1">
                <a:latin typeface="+mj-lt"/>
              </a:rPr>
              <a:t>pilihan</a:t>
            </a:r>
            <a:r>
              <a:rPr lang="en-US" sz="2000" i="1" dirty="0">
                <a:latin typeface="+mj-lt"/>
              </a:rPr>
              <a:t> </a:t>
            </a:r>
            <a:r>
              <a:rPr lang="en-US" sz="2000" i="1" dirty="0" err="1">
                <a:latin typeface="+mj-lt"/>
              </a:rPr>
              <a:t>untuk</a:t>
            </a:r>
            <a:endParaRPr lang="en-US" sz="2000" i="1" dirty="0">
              <a:latin typeface="+mj-lt"/>
            </a:endParaRPr>
          </a:p>
          <a:p>
            <a:r>
              <a:rPr lang="en-US" sz="2000" i="1" dirty="0" err="1">
                <a:latin typeface="+mj-lt"/>
              </a:rPr>
              <a:t>melakukan</a:t>
            </a:r>
            <a:r>
              <a:rPr lang="en-US" sz="2000" i="1" dirty="0">
                <a:latin typeface="+mj-lt"/>
              </a:rPr>
              <a:t> cluster analysis</a:t>
            </a:r>
          </a:p>
        </p:txBody>
      </p:sp>
    </p:spTree>
    <p:extLst>
      <p:ext uri="{BB962C8B-B14F-4D97-AF65-F5344CB8AC3E}">
        <p14:creationId xmlns:p14="http://schemas.microsoft.com/office/powerpoint/2010/main" val="234714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ltLang="en-US" b="1" i="1" dirty="0">
                <a:latin typeface="Calibri"/>
              </a:rPr>
              <a:t>NON-HIERARCHICAL </a:t>
            </a:r>
            <a:r>
              <a:rPr lang="en-US" altLang="en-US" b="1" i="1" dirty="0" smtClean="0">
                <a:latin typeface="Calibri"/>
              </a:rPr>
              <a:t>CLUSTERING</a:t>
            </a:r>
            <a:br>
              <a:rPr lang="en-US" altLang="en-US" b="1" i="1" dirty="0" smtClean="0">
                <a:latin typeface="Calibri"/>
              </a:rPr>
            </a:br>
            <a:r>
              <a:rPr lang="en-US" sz="3200" i="1" dirty="0" smtClean="0"/>
              <a:t>K-Means</a:t>
            </a:r>
            <a:r>
              <a:rPr lang="en-US" sz="3200" dirty="0" smtClean="0"/>
              <a:t> </a:t>
            </a:r>
            <a:r>
              <a:rPr lang="en-US" sz="3200" dirty="0"/>
              <a:t>Cluster</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E0766-789B-42CC-9ACC-6785A4C4F227}" type="slidenum">
              <a:rPr kumimoji="0" lang="en-US" sz="1200" b="0" i="0" u="none" strike="noStrike" kern="1200" cap="none" spc="0" normalizeH="0" baseline="0" noProof="0" smtClean="0">
                <a:ln>
                  <a:noFill/>
                </a:ln>
                <a:solidFill>
                  <a:srgbClr val="514843">
                    <a:lumMod val="20000"/>
                    <a:lumOff val="80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srgbClr val="514843">
                  <a:lumMod val="20000"/>
                  <a:lumOff val="80000"/>
                </a:srgbClr>
              </a:solidFill>
              <a:effectLst/>
              <a:uLnTx/>
              <a:uFillTx/>
              <a:latin typeface="Euphemia"/>
              <a:ea typeface="+mn-ea"/>
              <a:cs typeface="+mn-cs"/>
            </a:endParaRPr>
          </a:p>
        </p:txBody>
      </p:sp>
    </p:spTree>
    <p:extLst>
      <p:ext uri="{BB962C8B-B14F-4D97-AF65-F5344CB8AC3E}">
        <p14:creationId xmlns:p14="http://schemas.microsoft.com/office/powerpoint/2010/main" val="53741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114291" y="482500"/>
            <a:ext cx="7296150" cy="498475"/>
          </a:xfrm>
        </p:spPr>
        <p:txBody>
          <a:bodyPr>
            <a:normAutofit fontScale="90000"/>
          </a:bodyPr>
          <a:lstStyle/>
          <a:p>
            <a:pPr eaLnBrk="1" hangingPunct="1"/>
            <a:r>
              <a:rPr lang="en-US" sz="3200" dirty="0"/>
              <a:t>The </a:t>
            </a:r>
            <a:r>
              <a:rPr lang="en-US" sz="3200" i="1" dirty="0"/>
              <a:t>K-Means</a:t>
            </a:r>
            <a:r>
              <a:rPr lang="en-US" sz="3200" dirty="0"/>
              <a:t> Clustering Method</a:t>
            </a:r>
            <a:r>
              <a:rPr lang="en-US" sz="2400" b="1" dirty="0"/>
              <a:t> </a:t>
            </a:r>
            <a:endParaRPr lang="en-US" dirty="0"/>
          </a:p>
        </p:txBody>
      </p:sp>
      <p:sp>
        <p:nvSpPr>
          <p:cNvPr id="18435" name="Rectangle 3"/>
          <p:cNvSpPr>
            <a:spLocks noGrp="1" noChangeArrowheads="1"/>
          </p:cNvSpPr>
          <p:nvPr>
            <p:ph type="body" idx="1"/>
          </p:nvPr>
        </p:nvSpPr>
        <p:spPr>
          <a:xfrm>
            <a:off x="1114291" y="1447800"/>
            <a:ext cx="7851775" cy="4800600"/>
          </a:xfrm>
        </p:spPr>
        <p:txBody>
          <a:bodyPr/>
          <a:lstStyle/>
          <a:p>
            <a:pPr eaLnBrk="1" hangingPunct="1">
              <a:lnSpc>
                <a:spcPct val="120000"/>
              </a:lnSpc>
            </a:pPr>
            <a:r>
              <a:rPr lang="en-US" sz="2400" dirty="0"/>
              <a:t>Given </a:t>
            </a:r>
            <a:r>
              <a:rPr lang="en-US" sz="2400" i="1" dirty="0"/>
              <a:t>k</a:t>
            </a:r>
            <a:r>
              <a:rPr lang="en-US" sz="2400" dirty="0"/>
              <a:t>, the </a:t>
            </a:r>
            <a:r>
              <a:rPr lang="en-US" sz="2400" i="1" dirty="0"/>
              <a:t>k-means</a:t>
            </a:r>
            <a:r>
              <a:rPr lang="en-US" sz="2400" dirty="0"/>
              <a:t> algorithm is implemented in four steps:</a:t>
            </a:r>
          </a:p>
          <a:p>
            <a:pPr lvl="1" eaLnBrk="1" hangingPunct="1">
              <a:lnSpc>
                <a:spcPct val="120000"/>
              </a:lnSpc>
            </a:pPr>
            <a:r>
              <a:rPr lang="en-US" sz="2400" dirty="0">
                <a:solidFill>
                  <a:srgbClr val="000000"/>
                </a:solidFill>
              </a:rPr>
              <a:t>Partition objects into </a:t>
            </a:r>
            <a:r>
              <a:rPr lang="en-US" sz="2400" i="1" dirty="0">
                <a:solidFill>
                  <a:srgbClr val="000000"/>
                </a:solidFill>
              </a:rPr>
              <a:t>k</a:t>
            </a:r>
            <a:r>
              <a:rPr lang="en-US" sz="2400" dirty="0">
                <a:solidFill>
                  <a:srgbClr val="000000"/>
                </a:solidFill>
              </a:rPr>
              <a:t> nonempty subsets</a:t>
            </a:r>
          </a:p>
          <a:p>
            <a:pPr lvl="1" eaLnBrk="1" hangingPunct="1">
              <a:lnSpc>
                <a:spcPct val="120000"/>
              </a:lnSpc>
            </a:pPr>
            <a:r>
              <a:rPr lang="en-US" sz="2400" dirty="0">
                <a:solidFill>
                  <a:srgbClr val="000000"/>
                </a:solidFill>
              </a:rPr>
              <a:t>Compute seed points as the centroids of the clusters of the current partitioning (the centroid is the center, i.e., </a:t>
            </a:r>
            <a:r>
              <a:rPr lang="en-US" sz="2400" i="1" dirty="0">
                <a:solidFill>
                  <a:schemeClr val="hlink"/>
                </a:solidFill>
              </a:rPr>
              <a:t>mean point</a:t>
            </a:r>
            <a:r>
              <a:rPr lang="en-US" sz="2400" dirty="0">
                <a:solidFill>
                  <a:srgbClr val="000000"/>
                </a:solidFill>
              </a:rPr>
              <a:t>, of the cluster)</a:t>
            </a:r>
          </a:p>
          <a:p>
            <a:pPr lvl="1" eaLnBrk="1" hangingPunct="1">
              <a:lnSpc>
                <a:spcPct val="120000"/>
              </a:lnSpc>
            </a:pPr>
            <a:r>
              <a:rPr lang="en-US" sz="2400" dirty="0">
                <a:solidFill>
                  <a:srgbClr val="000000"/>
                </a:solidFill>
              </a:rPr>
              <a:t>Assign each object to the cluster with the nearest seed point  </a:t>
            </a:r>
          </a:p>
          <a:p>
            <a:pPr lvl="1" eaLnBrk="1" hangingPunct="1">
              <a:lnSpc>
                <a:spcPct val="120000"/>
              </a:lnSpc>
            </a:pPr>
            <a:r>
              <a:rPr lang="en-US" sz="2400" dirty="0">
                <a:solidFill>
                  <a:srgbClr val="000000"/>
                </a:solidFill>
              </a:rPr>
              <a:t>Go back to Step 2, stop when the assignment does not change</a:t>
            </a:r>
          </a:p>
        </p:txBody>
      </p:sp>
      <p:sp>
        <p:nvSpPr>
          <p:cNvPr id="18436"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350E98A-CC63-4B13-8D84-6DC059C85903}" type="slidenum">
              <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1701887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524000" y="304800"/>
            <a:ext cx="9144000" cy="609600"/>
          </a:xfrm>
        </p:spPr>
        <p:txBody>
          <a:bodyPr>
            <a:normAutofit/>
          </a:bodyPr>
          <a:lstStyle/>
          <a:p>
            <a:pPr eaLnBrk="1" hangingPunct="1"/>
            <a:r>
              <a:rPr lang="en-US" altLang="ko-KR" smtClean="0">
                <a:solidFill>
                  <a:srgbClr val="170981"/>
                </a:solidFill>
                <a:ea typeface="Gulim" panose="020B0600000101010101" pitchFamily="34" charset="-127"/>
              </a:rPr>
              <a:t>An Example of </a:t>
            </a:r>
            <a:r>
              <a:rPr lang="en-US" altLang="ko-KR" i="1" smtClean="0">
                <a:solidFill>
                  <a:srgbClr val="170981"/>
                </a:solidFill>
                <a:ea typeface="Gulim" panose="020B0600000101010101" pitchFamily="34" charset="-127"/>
              </a:rPr>
              <a:t>K-Means</a:t>
            </a:r>
            <a:r>
              <a:rPr lang="en-US" altLang="ko-KR" smtClean="0">
                <a:solidFill>
                  <a:srgbClr val="170981"/>
                </a:solidFill>
                <a:ea typeface="Gulim" panose="020B0600000101010101" pitchFamily="34" charset="-127"/>
              </a:rPr>
              <a:t> Clustering</a:t>
            </a:r>
            <a:endParaRPr lang="en-US" altLang="ko-KR" b="1">
              <a:solidFill>
                <a:srgbClr val="170981"/>
              </a:solidFill>
              <a:ea typeface="Gulim" panose="020B0600000101010101" pitchFamily="34" charset="-127"/>
            </a:endParaRPr>
          </a:p>
        </p:txBody>
      </p:sp>
      <p:sp>
        <p:nvSpPr>
          <p:cNvPr id="19459" name="Line 93"/>
          <p:cNvSpPr>
            <a:spLocks noChangeShapeType="1"/>
          </p:cNvSpPr>
          <p:nvPr/>
        </p:nvSpPr>
        <p:spPr bwMode="auto">
          <a:xfrm>
            <a:off x="7327900" y="2362200"/>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19460" name="Text Box 181"/>
          <p:cNvSpPr txBox="1">
            <a:spLocks noChangeArrowheads="1"/>
          </p:cNvSpPr>
          <p:nvPr/>
        </p:nvSpPr>
        <p:spPr bwMode="auto">
          <a:xfrm>
            <a:off x="3975100" y="1771650"/>
            <a:ext cx="11430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K=2</a:t>
            </a:r>
          </a:p>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Arbitrarily partition objects into k groups</a:t>
            </a:r>
          </a:p>
        </p:txBody>
      </p:sp>
      <p:sp>
        <p:nvSpPr>
          <p:cNvPr id="19461" name="Line 183"/>
          <p:cNvSpPr>
            <a:spLocks noChangeShapeType="1"/>
          </p:cNvSpPr>
          <p:nvPr/>
        </p:nvSpPr>
        <p:spPr bwMode="auto">
          <a:xfrm>
            <a:off x="4127500" y="2286000"/>
            <a:ext cx="685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19462" name="Text Box 185"/>
          <p:cNvSpPr txBox="1">
            <a:spLocks noChangeArrowheads="1"/>
          </p:cNvSpPr>
          <p:nvPr/>
        </p:nvSpPr>
        <p:spPr bwMode="auto">
          <a:xfrm>
            <a:off x="7251700" y="2438400"/>
            <a:ext cx="10668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Update the cluster centroids</a:t>
            </a:r>
          </a:p>
        </p:txBody>
      </p:sp>
      <p:sp>
        <p:nvSpPr>
          <p:cNvPr id="19463" name="Text Box 190"/>
          <p:cNvSpPr txBox="1">
            <a:spLocks noChangeArrowheads="1"/>
          </p:cNvSpPr>
          <p:nvPr/>
        </p:nvSpPr>
        <p:spPr bwMode="auto">
          <a:xfrm>
            <a:off x="7251700" y="4953001"/>
            <a:ext cx="106680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Update the cluster centroids</a:t>
            </a:r>
          </a:p>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19464" name="Text Box 191"/>
          <p:cNvSpPr txBox="1">
            <a:spLocks noChangeArrowheads="1"/>
          </p:cNvSpPr>
          <p:nvPr/>
        </p:nvSpPr>
        <p:spPr bwMode="auto">
          <a:xfrm>
            <a:off x="8623300" y="3581400"/>
            <a:ext cx="1905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Reassign  objects</a:t>
            </a:r>
          </a:p>
        </p:txBody>
      </p:sp>
      <p:sp>
        <p:nvSpPr>
          <p:cNvPr id="19465" name="Line 192"/>
          <p:cNvSpPr>
            <a:spLocks noChangeShapeType="1"/>
          </p:cNvSpPr>
          <p:nvPr/>
        </p:nvSpPr>
        <p:spPr bwMode="auto">
          <a:xfrm>
            <a:off x="9461500" y="3581400"/>
            <a:ext cx="0" cy="3048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19466" name="Text Box 193"/>
          <p:cNvSpPr txBox="1">
            <a:spLocks noChangeArrowheads="1"/>
          </p:cNvSpPr>
          <p:nvPr/>
        </p:nvSpPr>
        <p:spPr bwMode="auto">
          <a:xfrm>
            <a:off x="6108700" y="3505200"/>
            <a:ext cx="990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Loop if needed</a:t>
            </a:r>
          </a:p>
        </p:txBody>
      </p:sp>
      <p:sp>
        <p:nvSpPr>
          <p:cNvPr id="19467" name="Slide Number Placeholder 19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095B2B5-389C-4328-A9DE-3C58DAD0873B}" type="slidenum">
              <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graphicFrame>
        <p:nvGraphicFramePr>
          <p:cNvPr id="19468" name="Object 196"/>
          <p:cNvGraphicFramePr>
            <a:graphicFrameLocks noChangeAspect="1"/>
          </p:cNvGraphicFramePr>
          <p:nvPr/>
        </p:nvGraphicFramePr>
        <p:xfrm>
          <a:off x="1917700" y="1447801"/>
          <a:ext cx="2120900" cy="1984375"/>
        </p:xfrm>
        <a:graphic>
          <a:graphicData uri="http://schemas.openxmlformats.org/presentationml/2006/ole">
            <mc:AlternateContent xmlns:mc="http://schemas.openxmlformats.org/markup-compatibility/2006">
              <mc:Choice xmlns:v="urn:schemas-microsoft-com:vml" Requires="v">
                <p:oleObj spid="_x0000_s6226" name="SmartDraw" r:id="rId4" imgW="3479292" imgH="3255264" progId="">
                  <p:embed/>
                </p:oleObj>
              </mc:Choice>
              <mc:Fallback>
                <p:oleObj name="SmartDraw" r:id="rId4" imgW="3479292" imgH="3255264" progId="">
                  <p:embed/>
                  <p:pic>
                    <p:nvPicPr>
                      <p:cNvPr id="19468" name="Object 19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7700" y="1447801"/>
                        <a:ext cx="2120900" cy="198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9" name="Object 197"/>
          <p:cNvGraphicFramePr>
            <a:graphicFrameLocks noChangeAspect="1"/>
          </p:cNvGraphicFramePr>
          <p:nvPr/>
        </p:nvGraphicFramePr>
        <p:xfrm>
          <a:off x="4965700" y="1447801"/>
          <a:ext cx="2184400" cy="2043113"/>
        </p:xfrm>
        <a:graphic>
          <a:graphicData uri="http://schemas.openxmlformats.org/presentationml/2006/ole">
            <mc:AlternateContent xmlns:mc="http://schemas.openxmlformats.org/markup-compatibility/2006">
              <mc:Choice xmlns:v="urn:schemas-microsoft-com:vml" Requires="v">
                <p:oleObj spid="_x0000_s6227" name="SmartDraw" r:id="rId6" imgW="3479292" imgH="3255264" progId="">
                  <p:embed/>
                </p:oleObj>
              </mc:Choice>
              <mc:Fallback>
                <p:oleObj name="SmartDraw" r:id="rId6" imgW="3479292" imgH="3255264" progId="">
                  <p:embed/>
                  <p:pic>
                    <p:nvPicPr>
                      <p:cNvPr id="19469" name="Object 1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5700" y="1447801"/>
                        <a:ext cx="2184400" cy="204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70" name="Object 198"/>
          <p:cNvGraphicFramePr>
            <a:graphicFrameLocks noChangeAspect="1"/>
          </p:cNvGraphicFramePr>
          <p:nvPr/>
        </p:nvGraphicFramePr>
        <p:xfrm>
          <a:off x="8318500" y="1447800"/>
          <a:ext cx="2273300" cy="2127250"/>
        </p:xfrm>
        <a:graphic>
          <a:graphicData uri="http://schemas.openxmlformats.org/presentationml/2006/ole">
            <mc:AlternateContent xmlns:mc="http://schemas.openxmlformats.org/markup-compatibility/2006">
              <mc:Choice xmlns:v="urn:schemas-microsoft-com:vml" Requires="v">
                <p:oleObj spid="_x0000_s6228" name="SmartDraw" r:id="rId8" imgW="3479292" imgH="3255264" progId="">
                  <p:embed/>
                </p:oleObj>
              </mc:Choice>
              <mc:Fallback>
                <p:oleObj name="SmartDraw" r:id="rId8" imgW="3479292" imgH="3255264" progId="">
                  <p:embed/>
                  <p:pic>
                    <p:nvPicPr>
                      <p:cNvPr id="19470" name="Object 19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18500" y="1447800"/>
                        <a:ext cx="2273300" cy="212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71" name="Object 199"/>
          <p:cNvGraphicFramePr>
            <a:graphicFrameLocks noChangeAspect="1"/>
          </p:cNvGraphicFramePr>
          <p:nvPr/>
        </p:nvGraphicFramePr>
        <p:xfrm>
          <a:off x="8318500" y="3892550"/>
          <a:ext cx="2273300" cy="2127250"/>
        </p:xfrm>
        <a:graphic>
          <a:graphicData uri="http://schemas.openxmlformats.org/presentationml/2006/ole">
            <mc:AlternateContent xmlns:mc="http://schemas.openxmlformats.org/markup-compatibility/2006">
              <mc:Choice xmlns:v="urn:schemas-microsoft-com:vml" Requires="v">
                <p:oleObj spid="_x0000_s6229" name="SmartDraw" r:id="rId10" imgW="3479292" imgH="3255264" progId="">
                  <p:embed/>
                </p:oleObj>
              </mc:Choice>
              <mc:Fallback>
                <p:oleObj name="SmartDraw" r:id="rId10" imgW="3479292" imgH="3255264" progId="">
                  <p:embed/>
                  <p:pic>
                    <p:nvPicPr>
                      <p:cNvPr id="19471" name="Object 19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18500" y="3892550"/>
                        <a:ext cx="2273300" cy="212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72" name="Object 200"/>
          <p:cNvGraphicFramePr>
            <a:graphicFrameLocks noChangeAspect="1"/>
          </p:cNvGraphicFramePr>
          <p:nvPr/>
        </p:nvGraphicFramePr>
        <p:xfrm>
          <a:off x="5118100" y="3962401"/>
          <a:ext cx="2197100" cy="2055813"/>
        </p:xfrm>
        <a:graphic>
          <a:graphicData uri="http://schemas.openxmlformats.org/presentationml/2006/ole">
            <mc:AlternateContent xmlns:mc="http://schemas.openxmlformats.org/markup-compatibility/2006">
              <mc:Choice xmlns:v="urn:schemas-microsoft-com:vml" Requires="v">
                <p:oleObj spid="_x0000_s6230" name="SmartDraw" r:id="rId12" imgW="3479292" imgH="3255264" progId="">
                  <p:embed/>
                </p:oleObj>
              </mc:Choice>
              <mc:Fallback>
                <p:oleObj name="SmartDraw" r:id="rId12" imgW="3479292" imgH="3255264" progId="">
                  <p:embed/>
                  <p:pic>
                    <p:nvPicPr>
                      <p:cNvPr id="19472" name="Object 20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18100" y="3962401"/>
                        <a:ext cx="2197100" cy="205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73" name="Line 192"/>
          <p:cNvSpPr>
            <a:spLocks noChangeShapeType="1"/>
          </p:cNvSpPr>
          <p:nvPr/>
        </p:nvSpPr>
        <p:spPr bwMode="auto">
          <a:xfrm flipV="1">
            <a:off x="5880100" y="3505200"/>
            <a:ext cx="0" cy="381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19474" name="Text Box 181"/>
          <p:cNvSpPr txBox="1">
            <a:spLocks noChangeArrowheads="1"/>
          </p:cNvSpPr>
          <p:nvPr/>
        </p:nvSpPr>
        <p:spPr bwMode="auto">
          <a:xfrm>
            <a:off x="2146300" y="3429000"/>
            <a:ext cx="167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The initial data set</a:t>
            </a:r>
          </a:p>
        </p:txBody>
      </p:sp>
      <p:sp>
        <p:nvSpPr>
          <p:cNvPr id="19475" name="Line 93"/>
          <p:cNvSpPr>
            <a:spLocks noChangeShapeType="1"/>
          </p:cNvSpPr>
          <p:nvPr/>
        </p:nvSpPr>
        <p:spPr bwMode="auto">
          <a:xfrm flipH="1">
            <a:off x="7327900" y="48768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19476" name="Rectangle 3"/>
          <p:cNvSpPr>
            <a:spLocks noChangeArrowheads="1"/>
          </p:cNvSpPr>
          <p:nvPr/>
        </p:nvSpPr>
        <p:spPr bwMode="auto">
          <a:xfrm>
            <a:off x="1524000" y="3733801"/>
            <a:ext cx="358140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342900" marR="0" lvl="0" indent="-342900" algn="l" defTabSz="914400" rtl="0" eaLnBrk="1" fontAlgn="auto" latinLnBrk="0" hangingPunct="1">
              <a:lnSpc>
                <a:spcPct val="120000"/>
              </a:lnSpc>
              <a:spcBef>
                <a:spcPct val="20000"/>
              </a:spcBef>
              <a:spcAft>
                <a:spcPts val="0"/>
              </a:spcAft>
              <a:buClr>
                <a:srgbClr val="A8A39E"/>
              </a:buClr>
              <a:buSzPct val="60000"/>
              <a:buFont typeface="Wingdings" panose="05000000000000000000" pitchFamily="2" charset="2"/>
              <a:buChar char="n"/>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Partition objects into </a:t>
            </a:r>
            <a:r>
              <a:rPr kumimoji="0" lang="en-US" sz="16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k</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nonempty subsets</a:t>
            </a:r>
          </a:p>
          <a:p>
            <a:pPr marL="342900" marR="0" lvl="0" indent="-342900" algn="l" defTabSz="914400" rtl="0" eaLnBrk="1" fontAlgn="auto" latinLnBrk="0" hangingPunct="1">
              <a:lnSpc>
                <a:spcPct val="120000"/>
              </a:lnSpc>
              <a:spcBef>
                <a:spcPct val="20000"/>
              </a:spcBef>
              <a:spcAft>
                <a:spcPts val="0"/>
              </a:spcAft>
              <a:buClr>
                <a:srgbClr val="A8A39E"/>
              </a:buClr>
              <a:buSzPct val="60000"/>
              <a:buFont typeface="Wingdings" panose="05000000000000000000" pitchFamily="2" charset="2"/>
              <a:buChar char="n"/>
              <a:tabLst/>
              <a:defRPr/>
            </a:pPr>
            <a:r>
              <a:rPr kumimoji="0" lang="en-US" sz="1600" b="0" i="0" u="none" strike="noStrike" kern="1200" cap="none" spc="0" normalizeH="0" baseline="0" noProof="0" dirty="0">
                <a:ln>
                  <a:noFill/>
                </a:ln>
                <a:solidFill>
                  <a:srgbClr val="514843"/>
                </a:solidFill>
                <a:effectLst/>
                <a:uLnTx/>
                <a:uFillTx/>
                <a:latin typeface="Arial" panose="020B0604020202020204" pitchFamily="34" charset="0"/>
                <a:ea typeface="+mn-ea"/>
                <a:cs typeface="+mn-cs"/>
              </a:rPr>
              <a:t>Repeat</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742950" marR="0" lvl="1" indent="-285750" algn="l" defTabSz="914400" rtl="0" eaLnBrk="1" fontAlgn="auto" latinLnBrk="0" hangingPunct="1">
              <a:lnSpc>
                <a:spcPct val="120000"/>
              </a:lnSpc>
              <a:spcBef>
                <a:spcPct val="20000"/>
              </a:spcBef>
              <a:spcAft>
                <a:spcPts val="0"/>
              </a:spcAft>
              <a:buClr>
                <a:srgbClr val="59704F"/>
              </a:buClr>
              <a:buSzPct val="55000"/>
              <a:buFont typeface="Wingdings" panose="05000000000000000000" pitchFamily="2" charset="2"/>
              <a:buChar char="n"/>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Compute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centroid</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(i.e., mean point) for each partition </a:t>
            </a:r>
          </a:p>
          <a:p>
            <a:pPr marL="742950" marR="0" lvl="1" indent="-285750" algn="l" defTabSz="914400" rtl="0" eaLnBrk="1" fontAlgn="auto" latinLnBrk="0" hangingPunct="1">
              <a:lnSpc>
                <a:spcPct val="120000"/>
              </a:lnSpc>
              <a:spcBef>
                <a:spcPct val="20000"/>
              </a:spcBef>
              <a:spcAft>
                <a:spcPts val="0"/>
              </a:spcAft>
              <a:buClr>
                <a:srgbClr val="59704F"/>
              </a:buClr>
              <a:buSzPct val="55000"/>
              <a:buFont typeface="Wingdings" panose="05000000000000000000" pitchFamily="2" charset="2"/>
              <a:buChar char="n"/>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Assign each object to the cluster of its nearest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centroid</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342900" marR="0" lvl="0" indent="-342900" algn="l" defTabSz="914400" rtl="0" eaLnBrk="1" fontAlgn="auto" latinLnBrk="0" hangingPunct="1">
              <a:lnSpc>
                <a:spcPct val="120000"/>
              </a:lnSpc>
              <a:spcBef>
                <a:spcPct val="20000"/>
              </a:spcBef>
              <a:spcAft>
                <a:spcPts val="0"/>
              </a:spcAft>
              <a:buClr>
                <a:srgbClr val="A8A39E"/>
              </a:buClr>
              <a:buSzPct val="60000"/>
              <a:buFont typeface="Wingdings" panose="05000000000000000000" pitchFamily="2" charset="2"/>
              <a:buChar char="n"/>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Until no change</a:t>
            </a:r>
          </a:p>
        </p:txBody>
      </p:sp>
    </p:spTree>
    <p:extLst>
      <p:ext uri="{BB962C8B-B14F-4D97-AF65-F5344CB8AC3E}">
        <p14:creationId xmlns:p14="http://schemas.microsoft.com/office/powerpoint/2010/main" val="750902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Comments on the </a:t>
            </a:r>
            <a:r>
              <a:rPr lang="en-US" sz="3600" i="1" dirty="0"/>
              <a:t>K-Means</a:t>
            </a:r>
            <a:r>
              <a:rPr lang="en-US" sz="3600" dirty="0"/>
              <a:t> Method</a:t>
            </a:r>
          </a:p>
        </p:txBody>
      </p:sp>
      <p:sp>
        <p:nvSpPr>
          <p:cNvPr id="3" name="Content Placeholder 2"/>
          <p:cNvSpPr>
            <a:spLocks noGrp="1"/>
          </p:cNvSpPr>
          <p:nvPr>
            <p:ph idx="1"/>
          </p:nvPr>
        </p:nvSpPr>
        <p:spPr/>
        <p:txBody>
          <a:bodyPr>
            <a:normAutofit fontScale="92500" lnSpcReduction="20000"/>
          </a:bodyPr>
          <a:lstStyle/>
          <a:p>
            <a:pPr>
              <a:lnSpc>
                <a:spcPct val="120000"/>
              </a:lnSpc>
            </a:pPr>
            <a:r>
              <a:rPr lang="en-US" u="sng" dirty="0"/>
              <a:t>Strength:</a:t>
            </a:r>
            <a:r>
              <a:rPr lang="en-US" dirty="0"/>
              <a:t> </a:t>
            </a:r>
            <a:r>
              <a:rPr lang="en-US" i="1" dirty="0"/>
              <a:t>Efficient</a:t>
            </a:r>
            <a:r>
              <a:rPr lang="en-US" dirty="0"/>
              <a:t>: </a:t>
            </a:r>
            <a:r>
              <a:rPr lang="en-US" i="1" dirty="0"/>
              <a:t>O</a:t>
            </a:r>
            <a:r>
              <a:rPr lang="en-US" dirty="0"/>
              <a:t>(</a:t>
            </a:r>
            <a:r>
              <a:rPr lang="en-US" i="1" dirty="0" err="1"/>
              <a:t>tkn</a:t>
            </a:r>
            <a:r>
              <a:rPr lang="en-US" dirty="0"/>
              <a:t>), where </a:t>
            </a:r>
            <a:r>
              <a:rPr lang="en-US" i="1" dirty="0"/>
              <a:t>n</a:t>
            </a:r>
            <a:r>
              <a:rPr lang="en-US" dirty="0"/>
              <a:t> is # objects, </a:t>
            </a:r>
            <a:r>
              <a:rPr lang="en-US" i="1" dirty="0"/>
              <a:t>k</a:t>
            </a:r>
            <a:r>
              <a:rPr lang="en-US" dirty="0"/>
              <a:t> is # clusters, and </a:t>
            </a:r>
            <a:r>
              <a:rPr lang="en-US" i="1" dirty="0"/>
              <a:t>t  </a:t>
            </a:r>
            <a:r>
              <a:rPr lang="en-US" dirty="0"/>
              <a:t>is # iterations. Normally, </a:t>
            </a:r>
            <a:r>
              <a:rPr lang="en-US" i="1" dirty="0"/>
              <a:t>k</a:t>
            </a:r>
            <a:r>
              <a:rPr lang="en-US" dirty="0"/>
              <a:t>, </a:t>
            </a:r>
            <a:r>
              <a:rPr lang="en-US" i="1" dirty="0"/>
              <a:t>t</a:t>
            </a:r>
            <a:r>
              <a:rPr lang="en-US" dirty="0"/>
              <a:t> &lt;&lt; </a:t>
            </a:r>
            <a:r>
              <a:rPr lang="en-US" i="1" dirty="0"/>
              <a:t>n</a:t>
            </a:r>
            <a:r>
              <a:rPr lang="en-US" dirty="0"/>
              <a:t>.</a:t>
            </a:r>
          </a:p>
          <a:p>
            <a:pPr lvl="2">
              <a:lnSpc>
                <a:spcPct val="120000"/>
              </a:lnSpc>
            </a:pPr>
            <a:r>
              <a:rPr lang="en-US" altLang="ko-KR" dirty="0" smtClean="0">
                <a:ea typeface="Gulim" panose="020B0600000101010101" pitchFamily="34" charset="-127"/>
              </a:rPr>
              <a:t>Comparing: PAM: O(k(n-k)</a:t>
            </a:r>
            <a:r>
              <a:rPr lang="en-US" altLang="ko-KR" baseline="30000" dirty="0" smtClean="0">
                <a:ea typeface="Gulim" panose="020B0600000101010101" pitchFamily="34" charset="-127"/>
              </a:rPr>
              <a:t>2</a:t>
            </a:r>
            <a:r>
              <a:rPr lang="en-US" altLang="ko-KR" dirty="0" smtClean="0">
                <a:ea typeface="Gulim" panose="020B0600000101010101" pitchFamily="34" charset="-127"/>
              </a:rPr>
              <a:t> ), CLARA: O(ks</a:t>
            </a:r>
            <a:r>
              <a:rPr lang="en-US" altLang="ko-KR" baseline="30000" dirty="0" smtClean="0">
                <a:ea typeface="Gulim" panose="020B0600000101010101" pitchFamily="34" charset="-127"/>
              </a:rPr>
              <a:t>2</a:t>
            </a:r>
            <a:r>
              <a:rPr lang="en-US" altLang="ko-KR" dirty="0" smtClean="0">
                <a:ea typeface="Gulim" panose="020B0600000101010101" pitchFamily="34" charset="-127"/>
              </a:rPr>
              <a:t> + k(n-k))</a:t>
            </a:r>
            <a:endParaRPr lang="en-US" dirty="0" smtClean="0"/>
          </a:p>
          <a:p>
            <a:pPr>
              <a:lnSpc>
                <a:spcPct val="120000"/>
              </a:lnSpc>
            </a:pPr>
            <a:r>
              <a:rPr lang="en-US" u="sng" dirty="0"/>
              <a:t>Comment:</a:t>
            </a:r>
            <a:r>
              <a:rPr lang="en-US" dirty="0"/>
              <a:t> Often terminates at a </a:t>
            </a:r>
            <a:r>
              <a:rPr lang="en-US" i="1" dirty="0"/>
              <a:t>local optimal</a:t>
            </a:r>
            <a:r>
              <a:rPr lang="en-US" dirty="0"/>
              <a:t>. </a:t>
            </a:r>
          </a:p>
          <a:p>
            <a:pPr>
              <a:lnSpc>
                <a:spcPct val="120000"/>
              </a:lnSpc>
            </a:pPr>
            <a:r>
              <a:rPr lang="en-US" u="sng" dirty="0"/>
              <a:t>Weakness</a:t>
            </a:r>
            <a:endParaRPr lang="en-US" dirty="0"/>
          </a:p>
          <a:p>
            <a:pPr lvl="1">
              <a:lnSpc>
                <a:spcPct val="120000"/>
              </a:lnSpc>
            </a:pPr>
            <a:r>
              <a:rPr lang="en-US" sz="2000" dirty="0"/>
              <a:t>Applicable only to objects in a continuous n-dimensional space </a:t>
            </a:r>
            <a:endParaRPr lang="en-US" sz="2000" i="1" dirty="0"/>
          </a:p>
          <a:p>
            <a:pPr lvl="2">
              <a:lnSpc>
                <a:spcPct val="120000"/>
              </a:lnSpc>
            </a:pPr>
            <a:r>
              <a:rPr lang="en-US" dirty="0" smtClean="0"/>
              <a:t>Using the k-modes method for categorical data</a:t>
            </a:r>
          </a:p>
          <a:p>
            <a:pPr lvl="2">
              <a:lnSpc>
                <a:spcPct val="120000"/>
              </a:lnSpc>
            </a:pPr>
            <a:r>
              <a:rPr lang="en-US" dirty="0" smtClean="0"/>
              <a:t>In comparison, k-</a:t>
            </a:r>
            <a:r>
              <a:rPr lang="en-US" dirty="0" err="1" smtClean="0"/>
              <a:t>medoids</a:t>
            </a:r>
            <a:r>
              <a:rPr lang="en-US" dirty="0" smtClean="0"/>
              <a:t> can be applied to a wide range of data</a:t>
            </a:r>
          </a:p>
          <a:p>
            <a:pPr lvl="1">
              <a:lnSpc>
                <a:spcPct val="120000"/>
              </a:lnSpc>
            </a:pPr>
            <a:r>
              <a:rPr lang="en-US" sz="2000" dirty="0"/>
              <a:t>Need to specify </a:t>
            </a:r>
            <a:r>
              <a:rPr lang="en-US" sz="2000" i="1" dirty="0"/>
              <a:t>k, </a:t>
            </a:r>
            <a:r>
              <a:rPr lang="en-US" sz="2000" dirty="0"/>
              <a:t>the </a:t>
            </a:r>
            <a:r>
              <a:rPr lang="en-US" sz="2000" i="1" dirty="0"/>
              <a:t>number</a:t>
            </a:r>
            <a:r>
              <a:rPr lang="en-US" sz="2000" dirty="0"/>
              <a:t> of clusters, in advance (there are ways to automatically determine the best k (see Hastie et al., 2009)</a:t>
            </a:r>
          </a:p>
          <a:p>
            <a:pPr lvl="1">
              <a:lnSpc>
                <a:spcPct val="120000"/>
              </a:lnSpc>
            </a:pPr>
            <a:r>
              <a:rPr lang="en-US" sz="2000" dirty="0"/>
              <a:t>Sensitive to noisy data and </a:t>
            </a:r>
            <a:r>
              <a:rPr lang="en-US" sz="2000" i="1" dirty="0"/>
              <a:t>outliers</a:t>
            </a:r>
            <a:endParaRPr lang="en-US" sz="2000" dirty="0"/>
          </a:p>
          <a:p>
            <a:pPr lvl="1">
              <a:lnSpc>
                <a:spcPct val="120000"/>
              </a:lnSpc>
            </a:pPr>
            <a:r>
              <a:rPr lang="en-US" sz="2000" dirty="0"/>
              <a:t>Not suitable to discover clusters with </a:t>
            </a:r>
            <a:r>
              <a:rPr lang="en-US" sz="2000" i="1" dirty="0"/>
              <a:t>non-convex shapes</a:t>
            </a:r>
          </a:p>
          <a:p>
            <a:endParaRPr lang="en-US"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262770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144604" y="428324"/>
            <a:ext cx="10390717" cy="609600"/>
          </a:xfrm>
        </p:spPr>
        <p:txBody>
          <a:bodyPr/>
          <a:lstStyle/>
          <a:p>
            <a:pPr eaLnBrk="1" hangingPunct="1"/>
            <a:r>
              <a:rPr lang="en-US" sz="3200" dirty="0"/>
              <a:t>Variations of the </a:t>
            </a:r>
            <a:r>
              <a:rPr lang="en-US" sz="3200" i="1" dirty="0"/>
              <a:t>K-Means</a:t>
            </a:r>
            <a:r>
              <a:rPr lang="en-US" sz="3200" dirty="0"/>
              <a:t> Method</a:t>
            </a:r>
            <a:endParaRPr lang="en-US" sz="2400" b="1" dirty="0"/>
          </a:p>
        </p:txBody>
      </p:sp>
      <p:sp>
        <p:nvSpPr>
          <p:cNvPr id="21507" name="Rectangle 3"/>
          <p:cNvSpPr>
            <a:spLocks noGrp="1" noChangeArrowheads="1"/>
          </p:cNvSpPr>
          <p:nvPr>
            <p:ph type="body" sz="half" idx="1"/>
          </p:nvPr>
        </p:nvSpPr>
        <p:spPr>
          <a:xfrm>
            <a:off x="1144604" y="1352349"/>
            <a:ext cx="8458200" cy="5105400"/>
          </a:xfrm>
        </p:spPr>
        <p:txBody>
          <a:bodyPr/>
          <a:lstStyle/>
          <a:p>
            <a:pPr eaLnBrk="1" hangingPunct="1">
              <a:lnSpc>
                <a:spcPct val="150000"/>
              </a:lnSpc>
            </a:pPr>
            <a:r>
              <a:rPr lang="en-US" dirty="0"/>
              <a:t>Most of the variants of the </a:t>
            </a:r>
            <a:r>
              <a:rPr lang="en-US" i="1" dirty="0"/>
              <a:t>k-means</a:t>
            </a:r>
            <a:r>
              <a:rPr lang="en-US" dirty="0"/>
              <a:t> which differ in</a:t>
            </a:r>
          </a:p>
          <a:p>
            <a:pPr lvl="1" eaLnBrk="1" hangingPunct="1">
              <a:lnSpc>
                <a:spcPct val="150000"/>
              </a:lnSpc>
            </a:pPr>
            <a:r>
              <a:rPr lang="en-US" sz="2000" dirty="0"/>
              <a:t>Selection of the initial </a:t>
            </a:r>
            <a:r>
              <a:rPr lang="en-US" sz="2000" i="1" dirty="0"/>
              <a:t>k</a:t>
            </a:r>
            <a:r>
              <a:rPr lang="en-US" sz="2000" dirty="0"/>
              <a:t> means</a:t>
            </a:r>
          </a:p>
          <a:p>
            <a:pPr lvl="1" eaLnBrk="1" hangingPunct="1">
              <a:lnSpc>
                <a:spcPct val="150000"/>
              </a:lnSpc>
            </a:pPr>
            <a:r>
              <a:rPr lang="en-US" sz="2000" dirty="0"/>
              <a:t>Dissimilarity calculations</a:t>
            </a:r>
          </a:p>
          <a:p>
            <a:pPr lvl="1" eaLnBrk="1" hangingPunct="1">
              <a:lnSpc>
                <a:spcPct val="150000"/>
              </a:lnSpc>
            </a:pPr>
            <a:r>
              <a:rPr lang="en-US" sz="2000" dirty="0"/>
              <a:t>Strategies to calculate cluster means</a:t>
            </a:r>
          </a:p>
          <a:p>
            <a:pPr eaLnBrk="1" hangingPunct="1">
              <a:lnSpc>
                <a:spcPct val="150000"/>
              </a:lnSpc>
            </a:pPr>
            <a:r>
              <a:rPr lang="en-US" dirty="0"/>
              <a:t>Handling categorical data: </a:t>
            </a:r>
            <a:r>
              <a:rPr lang="en-US" i="1" dirty="0"/>
              <a:t>k-modes</a:t>
            </a:r>
            <a:endParaRPr lang="en-US" dirty="0"/>
          </a:p>
          <a:p>
            <a:pPr lvl="1" eaLnBrk="1" hangingPunct="1">
              <a:lnSpc>
                <a:spcPct val="150000"/>
              </a:lnSpc>
            </a:pPr>
            <a:r>
              <a:rPr lang="en-US" sz="2000" dirty="0"/>
              <a:t>Replacing means of clusters with </a:t>
            </a:r>
            <a:r>
              <a:rPr lang="en-US" sz="2000" u="sng" dirty="0"/>
              <a:t>modes</a:t>
            </a:r>
            <a:endParaRPr lang="en-US" sz="2000" dirty="0"/>
          </a:p>
          <a:p>
            <a:pPr lvl="1" eaLnBrk="1" hangingPunct="1">
              <a:lnSpc>
                <a:spcPct val="150000"/>
              </a:lnSpc>
            </a:pPr>
            <a:r>
              <a:rPr lang="en-US" sz="2000" dirty="0"/>
              <a:t>Using new dissimilarity measures to deal with categorical objects</a:t>
            </a:r>
          </a:p>
          <a:p>
            <a:pPr lvl="1" eaLnBrk="1" hangingPunct="1">
              <a:lnSpc>
                <a:spcPct val="150000"/>
              </a:lnSpc>
            </a:pPr>
            <a:r>
              <a:rPr lang="en-US" sz="2000" dirty="0"/>
              <a:t>Using a </a:t>
            </a:r>
            <a:r>
              <a:rPr lang="en-US" sz="2000" u="sng" dirty="0"/>
              <a:t>frequency</a:t>
            </a:r>
            <a:r>
              <a:rPr lang="en-US" sz="2000" dirty="0"/>
              <a:t>-based method to update modes of clusters</a:t>
            </a:r>
          </a:p>
          <a:p>
            <a:pPr lvl="1" eaLnBrk="1" hangingPunct="1">
              <a:lnSpc>
                <a:spcPct val="150000"/>
              </a:lnSpc>
            </a:pPr>
            <a:r>
              <a:rPr lang="en-US" sz="2000" dirty="0"/>
              <a:t>A mixture of categorical and numerical data: </a:t>
            </a:r>
            <a:r>
              <a:rPr lang="en-US" sz="2000" i="1" dirty="0"/>
              <a:t>k-prototype</a:t>
            </a:r>
            <a:r>
              <a:rPr lang="en-US" sz="2000" dirty="0"/>
              <a:t> method</a:t>
            </a:r>
          </a:p>
        </p:txBody>
      </p:sp>
      <p:graphicFrame>
        <p:nvGraphicFramePr>
          <p:cNvPr id="21508" name="Object 4"/>
          <p:cNvGraphicFramePr>
            <a:graphicFrameLocks noGrp="1" noChangeAspect="1"/>
          </p:cNvGraphicFramePr>
          <p:nvPr>
            <p:ph sz="half" idx="2"/>
          </p:nvPr>
        </p:nvGraphicFramePr>
        <p:xfrm>
          <a:off x="7620000" y="1981200"/>
          <a:ext cx="2687638" cy="1371600"/>
        </p:xfrm>
        <a:graphic>
          <a:graphicData uri="http://schemas.openxmlformats.org/presentationml/2006/ole">
            <mc:AlternateContent xmlns:mc="http://schemas.openxmlformats.org/markup-compatibility/2006">
              <mc:Choice xmlns:v="urn:schemas-microsoft-com:vml" Requires="v">
                <p:oleObj spid="_x0000_s7187" name="SmartDraw" r:id="rId4" imgW="2688336" imgH="1371600" progId="">
                  <p:embed/>
                </p:oleObj>
              </mc:Choice>
              <mc:Fallback>
                <p:oleObj name="SmartDraw" r:id="rId4" imgW="2688336" imgH="1371600" progId="">
                  <p:embed/>
                  <p:pic>
                    <p:nvPicPr>
                      <p:cNvPr id="2150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0" y="1981200"/>
                        <a:ext cx="2687638"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09"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6D34C29-0D12-4491-A3CC-496CA9C2FA48}" type="slidenum">
              <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2786252427"/>
      </p:ext>
    </p:extLst>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nl-BE" err="1" smtClean="0"/>
              <a:t>Apa</a:t>
            </a:r>
            <a:r>
              <a:rPr lang="en-US" altLang="nl-BE" smtClean="0"/>
              <a:t> </a:t>
            </a:r>
            <a:r>
              <a:rPr lang="en-US" altLang="nl-BE" err="1" smtClean="0"/>
              <a:t>itu</a:t>
            </a:r>
            <a:r>
              <a:rPr lang="en-US" altLang="nl-BE" smtClean="0"/>
              <a:t> Cluster Analysis?</a:t>
            </a:r>
          </a:p>
        </p:txBody>
      </p:sp>
      <p:sp>
        <p:nvSpPr>
          <p:cNvPr id="5123" name="Rectangle 3"/>
          <p:cNvSpPr>
            <a:spLocks noGrp="1" noChangeArrowheads="1"/>
          </p:cNvSpPr>
          <p:nvPr>
            <p:ph idx="1"/>
          </p:nvPr>
        </p:nvSpPr>
        <p:spPr>
          <a:xfrm>
            <a:off x="1143000" y="1558925"/>
            <a:ext cx="8229600" cy="4525963"/>
          </a:xfrm>
        </p:spPr>
        <p:txBody>
          <a:bodyPr>
            <a:noAutofit/>
          </a:bodyPr>
          <a:lstStyle/>
          <a:p>
            <a:pPr eaLnBrk="1" hangingPunct="1"/>
            <a:r>
              <a:rPr lang="en-US" altLang="nl-BE" sz="2400" dirty="0" err="1"/>
              <a:t>Menemukan</a:t>
            </a:r>
            <a:r>
              <a:rPr lang="en-US" altLang="nl-BE" sz="2400" dirty="0"/>
              <a:t> </a:t>
            </a:r>
            <a:r>
              <a:rPr lang="en-US" altLang="nl-BE" sz="2400" dirty="0" err="1"/>
              <a:t>grup</a:t>
            </a:r>
            <a:r>
              <a:rPr lang="en-US" altLang="nl-BE" sz="2400" dirty="0"/>
              <a:t> </a:t>
            </a:r>
            <a:r>
              <a:rPr lang="en-US" altLang="nl-BE" sz="2400" dirty="0" err="1"/>
              <a:t>dari</a:t>
            </a:r>
            <a:r>
              <a:rPr lang="en-US" altLang="nl-BE" sz="2400" dirty="0"/>
              <a:t> </a:t>
            </a:r>
            <a:r>
              <a:rPr lang="en-US" altLang="nl-BE" sz="2400" dirty="0" err="1"/>
              <a:t>objek</a:t>
            </a:r>
            <a:r>
              <a:rPr lang="en-US" altLang="nl-BE" sz="2400" dirty="0"/>
              <a:t>/</a:t>
            </a:r>
            <a:r>
              <a:rPr lang="en-US" altLang="nl-BE" sz="2400" dirty="0" err="1"/>
              <a:t>individu</a:t>
            </a:r>
            <a:r>
              <a:rPr lang="en-US" altLang="nl-BE" sz="2400" dirty="0"/>
              <a:t> </a:t>
            </a:r>
            <a:r>
              <a:rPr lang="en-US" altLang="nl-BE" sz="2400" dirty="0" err="1"/>
              <a:t>sedemikian</a:t>
            </a:r>
            <a:r>
              <a:rPr lang="en-US" altLang="nl-BE" sz="2400" dirty="0"/>
              <a:t> </a:t>
            </a:r>
            <a:r>
              <a:rPr lang="en-US" altLang="nl-BE" sz="2400" dirty="0" err="1"/>
              <a:t>rupa</a:t>
            </a:r>
            <a:r>
              <a:rPr lang="en-US" altLang="nl-BE" sz="2400" dirty="0"/>
              <a:t> </a:t>
            </a:r>
            <a:r>
              <a:rPr lang="en-US" altLang="nl-BE" sz="2400" dirty="0" err="1"/>
              <a:t>sehingga</a:t>
            </a:r>
            <a:r>
              <a:rPr lang="en-US" altLang="nl-BE" sz="2400" dirty="0"/>
              <a:t> </a:t>
            </a:r>
            <a:r>
              <a:rPr lang="en-US" altLang="nl-BE" sz="2400" dirty="0" err="1"/>
              <a:t>objek</a:t>
            </a:r>
            <a:r>
              <a:rPr lang="en-US" altLang="nl-BE" sz="2400" dirty="0"/>
              <a:t> </a:t>
            </a:r>
            <a:r>
              <a:rPr lang="en-US" altLang="nl-BE" sz="2400" dirty="0" err="1"/>
              <a:t>dalam</a:t>
            </a:r>
            <a:r>
              <a:rPr lang="en-US" altLang="nl-BE" sz="2400" dirty="0"/>
              <a:t> </a:t>
            </a:r>
            <a:r>
              <a:rPr lang="en-US" altLang="nl-BE" sz="2400" dirty="0" err="1"/>
              <a:t>grup</a:t>
            </a:r>
            <a:r>
              <a:rPr lang="en-US" altLang="nl-BE" sz="2400" dirty="0"/>
              <a:t> yang </a:t>
            </a:r>
            <a:r>
              <a:rPr lang="en-US" altLang="nl-BE" sz="2400" dirty="0" err="1"/>
              <a:t>sama</a:t>
            </a:r>
            <a:r>
              <a:rPr lang="en-US" altLang="nl-BE" sz="2400" dirty="0"/>
              <a:t> </a:t>
            </a:r>
            <a:r>
              <a:rPr lang="en-US" altLang="nl-BE" sz="2400" dirty="0" err="1"/>
              <a:t>memiliki</a:t>
            </a:r>
            <a:r>
              <a:rPr lang="en-US" altLang="nl-BE" sz="2400" dirty="0"/>
              <a:t> </a:t>
            </a:r>
            <a:r>
              <a:rPr lang="en-US" altLang="nl-BE" sz="2400" dirty="0" err="1"/>
              <a:t>karakteristik</a:t>
            </a:r>
            <a:r>
              <a:rPr lang="en-US" altLang="nl-BE" sz="2400" dirty="0"/>
              <a:t> yang </a:t>
            </a:r>
            <a:r>
              <a:rPr lang="en-US" altLang="nl-BE" sz="2400" dirty="0" err="1"/>
              <a:t>mirip</a:t>
            </a:r>
            <a:r>
              <a:rPr lang="en-US" altLang="nl-BE" sz="2400" dirty="0"/>
              <a:t> </a:t>
            </a:r>
            <a:r>
              <a:rPr lang="en-US" altLang="nl-BE" sz="2400" dirty="0" err="1"/>
              <a:t>sedangkan</a:t>
            </a:r>
            <a:r>
              <a:rPr lang="en-US" altLang="nl-BE" sz="2400" dirty="0"/>
              <a:t> </a:t>
            </a:r>
            <a:r>
              <a:rPr lang="en-US" altLang="nl-BE" sz="2400" dirty="0" err="1"/>
              <a:t>objek</a:t>
            </a:r>
            <a:r>
              <a:rPr lang="en-US" altLang="nl-BE" sz="2400" dirty="0"/>
              <a:t> </a:t>
            </a:r>
            <a:r>
              <a:rPr lang="en-US" altLang="nl-BE" sz="2400" dirty="0" err="1"/>
              <a:t>dari</a:t>
            </a:r>
            <a:r>
              <a:rPr lang="en-US" altLang="nl-BE" sz="2400" dirty="0"/>
              <a:t> </a:t>
            </a:r>
            <a:r>
              <a:rPr lang="en-US" altLang="nl-BE" sz="2400" dirty="0" err="1"/>
              <a:t>grup</a:t>
            </a:r>
            <a:r>
              <a:rPr lang="en-US" altLang="nl-BE" sz="2400" dirty="0"/>
              <a:t> yang </a:t>
            </a:r>
            <a:r>
              <a:rPr lang="en-US" altLang="nl-BE" sz="2400" dirty="0" err="1"/>
              <a:t>berbeda</a:t>
            </a:r>
            <a:r>
              <a:rPr lang="en-US" altLang="nl-BE" sz="2400" dirty="0"/>
              <a:t> </a:t>
            </a:r>
            <a:r>
              <a:rPr lang="en-US" altLang="nl-BE" sz="2400" dirty="0" err="1"/>
              <a:t>memiliki</a:t>
            </a:r>
            <a:r>
              <a:rPr lang="en-US" altLang="nl-BE" sz="2400" dirty="0"/>
              <a:t> </a:t>
            </a:r>
            <a:r>
              <a:rPr lang="en-US" altLang="nl-BE" sz="2400" dirty="0" err="1"/>
              <a:t>karakteristik</a:t>
            </a:r>
            <a:r>
              <a:rPr lang="en-US" altLang="nl-BE" sz="2400" dirty="0"/>
              <a:t> yang </a:t>
            </a:r>
            <a:r>
              <a:rPr lang="en-US" altLang="nl-BE" sz="2400" dirty="0" err="1"/>
              <a:t>kontras</a:t>
            </a:r>
            <a:r>
              <a:rPr lang="en-US" altLang="nl-BE" sz="2400" dirty="0"/>
              <a:t>/</a:t>
            </a:r>
            <a:r>
              <a:rPr lang="en-US" altLang="nl-BE" sz="2400" dirty="0" err="1"/>
              <a:t>berbeda</a:t>
            </a:r>
            <a:r>
              <a:rPr lang="en-US" altLang="nl-BE" sz="2400" dirty="0"/>
              <a:t>.</a:t>
            </a:r>
          </a:p>
        </p:txBody>
      </p:sp>
      <p:grpSp>
        <p:nvGrpSpPr>
          <p:cNvPr id="5124" name="Group 4"/>
          <p:cNvGrpSpPr>
            <a:grpSpLocks/>
          </p:cNvGrpSpPr>
          <p:nvPr/>
        </p:nvGrpSpPr>
        <p:grpSpPr bwMode="auto">
          <a:xfrm>
            <a:off x="4800600" y="4027488"/>
            <a:ext cx="3048000" cy="2678112"/>
            <a:chOff x="2160" y="2544"/>
            <a:chExt cx="1920" cy="1687"/>
          </a:xfrm>
        </p:grpSpPr>
        <p:sp>
          <p:nvSpPr>
            <p:cNvPr id="5135" name="Line 5"/>
            <p:cNvSpPr>
              <a:spLocks noChangeShapeType="1"/>
            </p:cNvSpPr>
            <p:nvPr/>
          </p:nvSpPr>
          <p:spPr bwMode="auto">
            <a:xfrm>
              <a:off x="2736" y="2544"/>
              <a:ext cx="0" cy="11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5136" name="Line 6"/>
            <p:cNvSpPr>
              <a:spLocks noChangeShapeType="1"/>
            </p:cNvSpPr>
            <p:nvPr/>
          </p:nvSpPr>
          <p:spPr bwMode="auto">
            <a:xfrm>
              <a:off x="2736" y="3696"/>
              <a:ext cx="13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5137" name="Freeform 7"/>
            <p:cNvSpPr>
              <a:spLocks/>
            </p:cNvSpPr>
            <p:nvPr/>
          </p:nvSpPr>
          <p:spPr bwMode="auto">
            <a:xfrm>
              <a:off x="2226" y="3696"/>
              <a:ext cx="510" cy="535"/>
            </a:xfrm>
            <a:custGeom>
              <a:avLst/>
              <a:gdLst>
                <a:gd name="T0" fmla="*/ 510 w 510"/>
                <a:gd name="T1" fmla="*/ 0 h 535"/>
                <a:gd name="T2" fmla="*/ 0 w 510"/>
                <a:gd name="T3" fmla="*/ 535 h 535"/>
                <a:gd name="T4" fmla="*/ 0 60000 65536"/>
                <a:gd name="T5" fmla="*/ 0 60000 65536"/>
              </a:gdLst>
              <a:ahLst/>
              <a:cxnLst>
                <a:cxn ang="T4">
                  <a:pos x="T0" y="T1"/>
                </a:cxn>
                <a:cxn ang="T5">
                  <a:pos x="T2" y="T3"/>
                </a:cxn>
              </a:cxnLst>
              <a:rect l="0" t="0" r="r" b="b"/>
              <a:pathLst>
                <a:path w="510" h="535">
                  <a:moveTo>
                    <a:pt x="510" y="0"/>
                  </a:moveTo>
                  <a:lnTo>
                    <a:pt x="0" y="535"/>
                  </a:lnTo>
                </a:path>
              </a:pathLst>
            </a:custGeom>
            <a:noFill/>
            <a:ln w="95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5138" name="AutoShape 8"/>
            <p:cNvSpPr>
              <a:spLocks noChangeArrowheads="1"/>
            </p:cNvSpPr>
            <p:nvPr/>
          </p:nvSpPr>
          <p:spPr bwMode="auto">
            <a:xfrm>
              <a:off x="3264"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39" name="AutoShape 9"/>
            <p:cNvSpPr>
              <a:spLocks noChangeArrowheads="1"/>
            </p:cNvSpPr>
            <p:nvPr/>
          </p:nvSpPr>
          <p:spPr bwMode="auto">
            <a:xfrm>
              <a:off x="3408"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40" name="AutoShape 10"/>
            <p:cNvSpPr>
              <a:spLocks noChangeArrowheads="1"/>
            </p:cNvSpPr>
            <p:nvPr/>
          </p:nvSpPr>
          <p:spPr bwMode="auto">
            <a:xfrm>
              <a:off x="3360" y="273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41" name="AutoShape 11"/>
            <p:cNvSpPr>
              <a:spLocks noChangeArrowheads="1"/>
            </p:cNvSpPr>
            <p:nvPr/>
          </p:nvSpPr>
          <p:spPr bwMode="auto">
            <a:xfrm>
              <a:off x="3360" y="3024"/>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42" name="AutoShape 12"/>
            <p:cNvSpPr>
              <a:spLocks noChangeArrowheads="1"/>
            </p:cNvSpPr>
            <p:nvPr/>
          </p:nvSpPr>
          <p:spPr bwMode="auto">
            <a:xfrm>
              <a:off x="3600"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43" name="AutoShape 13"/>
            <p:cNvSpPr>
              <a:spLocks noChangeArrowheads="1"/>
            </p:cNvSpPr>
            <p:nvPr/>
          </p:nvSpPr>
          <p:spPr bwMode="auto">
            <a:xfrm>
              <a:off x="3504" y="2784"/>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44" name="AutoShape 14"/>
            <p:cNvSpPr>
              <a:spLocks noChangeArrowheads="1"/>
            </p:cNvSpPr>
            <p:nvPr/>
          </p:nvSpPr>
          <p:spPr bwMode="auto">
            <a:xfrm>
              <a:off x="3168" y="273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45" name="AutoShape 15"/>
            <p:cNvSpPr>
              <a:spLocks noChangeArrowheads="1"/>
            </p:cNvSpPr>
            <p:nvPr/>
          </p:nvSpPr>
          <p:spPr bwMode="auto">
            <a:xfrm>
              <a:off x="3504" y="297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46" name="AutoShape 16"/>
            <p:cNvSpPr>
              <a:spLocks noChangeArrowheads="1"/>
            </p:cNvSpPr>
            <p:nvPr/>
          </p:nvSpPr>
          <p:spPr bwMode="auto">
            <a:xfrm>
              <a:off x="3168" y="297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47" name="AutoShape 17"/>
            <p:cNvSpPr>
              <a:spLocks noChangeArrowheads="1"/>
            </p:cNvSpPr>
            <p:nvPr/>
          </p:nvSpPr>
          <p:spPr bwMode="auto">
            <a:xfrm>
              <a:off x="2160" y="3264"/>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48" name="AutoShape 18"/>
            <p:cNvSpPr>
              <a:spLocks noChangeArrowheads="1"/>
            </p:cNvSpPr>
            <p:nvPr/>
          </p:nvSpPr>
          <p:spPr bwMode="auto">
            <a:xfrm>
              <a:off x="2304" y="3312"/>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49" name="AutoShape 19"/>
            <p:cNvSpPr>
              <a:spLocks noChangeArrowheads="1"/>
            </p:cNvSpPr>
            <p:nvPr/>
          </p:nvSpPr>
          <p:spPr bwMode="auto">
            <a:xfrm>
              <a:off x="2304" y="3456"/>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50" name="AutoShape 20"/>
            <p:cNvSpPr>
              <a:spLocks noChangeArrowheads="1"/>
            </p:cNvSpPr>
            <p:nvPr/>
          </p:nvSpPr>
          <p:spPr bwMode="auto">
            <a:xfrm>
              <a:off x="2448" y="3312"/>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51" name="AutoShape 21"/>
            <p:cNvSpPr>
              <a:spLocks noChangeArrowheads="1"/>
            </p:cNvSpPr>
            <p:nvPr/>
          </p:nvSpPr>
          <p:spPr bwMode="auto">
            <a:xfrm>
              <a:off x="2352" y="3168"/>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52" name="AutoShape 22"/>
            <p:cNvSpPr>
              <a:spLocks noChangeArrowheads="1"/>
            </p:cNvSpPr>
            <p:nvPr/>
          </p:nvSpPr>
          <p:spPr bwMode="auto">
            <a:xfrm>
              <a:off x="2448" y="3456"/>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53" name="AutoShape 23"/>
            <p:cNvSpPr>
              <a:spLocks noChangeArrowheads="1"/>
            </p:cNvSpPr>
            <p:nvPr/>
          </p:nvSpPr>
          <p:spPr bwMode="auto">
            <a:xfrm>
              <a:off x="2160" y="3408"/>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54" name="AutoShape 24"/>
            <p:cNvSpPr>
              <a:spLocks noChangeArrowheads="1"/>
            </p:cNvSpPr>
            <p:nvPr/>
          </p:nvSpPr>
          <p:spPr bwMode="auto">
            <a:xfrm>
              <a:off x="3504" y="355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55" name="AutoShape 25"/>
            <p:cNvSpPr>
              <a:spLocks noChangeArrowheads="1"/>
            </p:cNvSpPr>
            <p:nvPr/>
          </p:nvSpPr>
          <p:spPr bwMode="auto">
            <a:xfrm>
              <a:off x="3792" y="3600"/>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56" name="AutoShape 26"/>
            <p:cNvSpPr>
              <a:spLocks noChangeArrowheads="1"/>
            </p:cNvSpPr>
            <p:nvPr/>
          </p:nvSpPr>
          <p:spPr bwMode="auto">
            <a:xfrm>
              <a:off x="3648" y="3696"/>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57" name="AutoShape 27"/>
            <p:cNvSpPr>
              <a:spLocks noChangeArrowheads="1"/>
            </p:cNvSpPr>
            <p:nvPr/>
          </p:nvSpPr>
          <p:spPr bwMode="auto">
            <a:xfrm>
              <a:off x="3504" y="379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58" name="AutoShape 28"/>
            <p:cNvSpPr>
              <a:spLocks noChangeArrowheads="1"/>
            </p:cNvSpPr>
            <p:nvPr/>
          </p:nvSpPr>
          <p:spPr bwMode="auto">
            <a:xfrm>
              <a:off x="3696" y="379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59" name="AutoShape 29"/>
            <p:cNvSpPr>
              <a:spLocks noChangeArrowheads="1"/>
            </p:cNvSpPr>
            <p:nvPr/>
          </p:nvSpPr>
          <p:spPr bwMode="auto">
            <a:xfrm flipV="1">
              <a:off x="3504" y="3648"/>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60" name="AutoShape 30"/>
            <p:cNvSpPr>
              <a:spLocks noChangeArrowheads="1"/>
            </p:cNvSpPr>
            <p:nvPr/>
          </p:nvSpPr>
          <p:spPr bwMode="auto">
            <a:xfrm>
              <a:off x="3696" y="3504"/>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grpSp>
      <p:grpSp>
        <p:nvGrpSpPr>
          <p:cNvPr id="9247" name="Group 31"/>
          <p:cNvGrpSpPr>
            <a:grpSpLocks/>
          </p:cNvGrpSpPr>
          <p:nvPr/>
        </p:nvGrpSpPr>
        <p:grpSpPr bwMode="auto">
          <a:xfrm>
            <a:off x="6781800" y="3124200"/>
            <a:ext cx="3048000" cy="2514600"/>
            <a:chOff x="3312" y="1584"/>
            <a:chExt cx="1920" cy="1584"/>
          </a:xfrm>
        </p:grpSpPr>
        <p:sp>
          <p:nvSpPr>
            <p:cNvPr id="5133" name="Line 32"/>
            <p:cNvSpPr>
              <a:spLocks noChangeShapeType="1"/>
            </p:cNvSpPr>
            <p:nvPr/>
          </p:nvSpPr>
          <p:spPr bwMode="auto">
            <a:xfrm flipH="1" flipV="1">
              <a:off x="3312" y="2736"/>
              <a:ext cx="144" cy="432"/>
            </a:xfrm>
            <a:prstGeom prst="line">
              <a:avLst/>
            </a:prstGeom>
            <a:noFill/>
            <a:ln w="25400">
              <a:solidFill>
                <a:srgbClr val="CC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a:p>
          </p:txBody>
        </p:sp>
        <p:sp>
          <p:nvSpPr>
            <p:cNvPr id="5134" name="AutoShape 33"/>
            <p:cNvSpPr>
              <a:spLocks noChangeArrowheads="1"/>
            </p:cNvSpPr>
            <p:nvPr/>
          </p:nvSpPr>
          <p:spPr bwMode="auto">
            <a:xfrm>
              <a:off x="3984" y="1584"/>
              <a:ext cx="1248" cy="672"/>
            </a:xfrm>
            <a:prstGeom prst="wedgeRectCallout">
              <a:avLst>
                <a:gd name="adj1" fmla="val -93509"/>
                <a:gd name="adj2" fmla="val 150894"/>
              </a:avLst>
            </a:prstGeom>
            <a:solidFill>
              <a:srgbClr val="00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algn="ctr" eaLnBrk="1" hangingPunct="1">
                <a:spcBef>
                  <a:spcPct val="50000"/>
                </a:spcBef>
              </a:pPr>
              <a:r>
                <a:rPr lang="en-US" altLang="nl-BE" sz="2000" dirty="0" err="1">
                  <a:latin typeface="Tahoma" pitchFamily="34" charset="0"/>
                </a:rPr>
                <a:t>Jarak</a:t>
              </a:r>
              <a:r>
                <a:rPr lang="en-US" altLang="nl-BE" sz="2000" dirty="0">
                  <a:latin typeface="Tahoma" pitchFamily="34" charset="0"/>
                </a:rPr>
                <a:t> Inter-cluster </a:t>
              </a:r>
              <a:r>
                <a:rPr lang="en-US" altLang="nl-BE" sz="2000" dirty="0" err="1">
                  <a:latin typeface="Tahoma" pitchFamily="34" charset="0"/>
                </a:rPr>
                <a:t>maksimum</a:t>
              </a:r>
              <a:endParaRPr lang="en-US" altLang="nl-BE" sz="2000" dirty="0">
                <a:latin typeface="Tahoma" pitchFamily="34" charset="0"/>
              </a:endParaRPr>
            </a:p>
          </p:txBody>
        </p:sp>
      </p:grpSp>
      <p:grpSp>
        <p:nvGrpSpPr>
          <p:cNvPr id="9250" name="Group 34"/>
          <p:cNvGrpSpPr>
            <a:grpSpLocks/>
          </p:cNvGrpSpPr>
          <p:nvPr/>
        </p:nvGrpSpPr>
        <p:grpSpPr bwMode="auto">
          <a:xfrm>
            <a:off x="4419600" y="4038600"/>
            <a:ext cx="3276600" cy="2286000"/>
            <a:chOff x="1824" y="2208"/>
            <a:chExt cx="2064" cy="1440"/>
          </a:xfrm>
        </p:grpSpPr>
        <p:sp>
          <p:nvSpPr>
            <p:cNvPr id="5130" name="Oval 35"/>
            <p:cNvSpPr>
              <a:spLocks noChangeArrowheads="1"/>
            </p:cNvSpPr>
            <p:nvPr/>
          </p:nvSpPr>
          <p:spPr bwMode="auto">
            <a:xfrm>
              <a:off x="1824" y="2592"/>
              <a:ext cx="816" cy="720"/>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31" name="Oval 36"/>
            <p:cNvSpPr>
              <a:spLocks noChangeArrowheads="1"/>
            </p:cNvSpPr>
            <p:nvPr/>
          </p:nvSpPr>
          <p:spPr bwMode="auto">
            <a:xfrm>
              <a:off x="2928" y="2208"/>
              <a:ext cx="720" cy="624"/>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32" name="Oval 37"/>
            <p:cNvSpPr>
              <a:spLocks noChangeArrowheads="1"/>
            </p:cNvSpPr>
            <p:nvPr/>
          </p:nvSpPr>
          <p:spPr bwMode="auto">
            <a:xfrm>
              <a:off x="3216" y="3024"/>
              <a:ext cx="672" cy="624"/>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grpSp>
      <p:grpSp>
        <p:nvGrpSpPr>
          <p:cNvPr id="9254" name="Group 38"/>
          <p:cNvGrpSpPr>
            <a:grpSpLocks/>
          </p:cNvGrpSpPr>
          <p:nvPr/>
        </p:nvGrpSpPr>
        <p:grpSpPr bwMode="auto">
          <a:xfrm>
            <a:off x="2819400" y="3429000"/>
            <a:ext cx="2286000" cy="1676400"/>
            <a:chOff x="816" y="1776"/>
            <a:chExt cx="1440" cy="1056"/>
          </a:xfrm>
        </p:grpSpPr>
        <p:sp>
          <p:nvSpPr>
            <p:cNvPr id="5128" name="Line 39"/>
            <p:cNvSpPr>
              <a:spLocks noChangeShapeType="1"/>
            </p:cNvSpPr>
            <p:nvPr/>
          </p:nvSpPr>
          <p:spPr bwMode="auto">
            <a:xfrm flipV="1">
              <a:off x="2064" y="2736"/>
              <a:ext cx="192" cy="96"/>
            </a:xfrm>
            <a:prstGeom prst="line">
              <a:avLst/>
            </a:prstGeom>
            <a:noFill/>
            <a:ln w="25400">
              <a:solidFill>
                <a:srgbClr val="CC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a:p>
          </p:txBody>
        </p:sp>
        <p:sp>
          <p:nvSpPr>
            <p:cNvPr id="5129" name="AutoShape 40"/>
            <p:cNvSpPr>
              <a:spLocks noChangeArrowheads="1"/>
            </p:cNvSpPr>
            <p:nvPr/>
          </p:nvSpPr>
          <p:spPr bwMode="auto">
            <a:xfrm>
              <a:off x="816" y="1776"/>
              <a:ext cx="1248" cy="672"/>
            </a:xfrm>
            <a:prstGeom prst="wedgeRectCallout">
              <a:avLst>
                <a:gd name="adj1" fmla="val 56250"/>
                <a:gd name="adj2" fmla="val 92856"/>
              </a:avLst>
            </a:prstGeom>
            <a:solidFill>
              <a:srgbClr val="00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algn="ctr" eaLnBrk="1" hangingPunct="1">
                <a:spcBef>
                  <a:spcPct val="50000"/>
                </a:spcBef>
              </a:pPr>
              <a:r>
                <a:rPr lang="en-US" altLang="nl-BE" sz="2000" dirty="0" err="1">
                  <a:latin typeface="Tahoma" pitchFamily="34" charset="0"/>
                </a:rPr>
                <a:t>Jarak</a:t>
              </a:r>
              <a:r>
                <a:rPr lang="en-US" altLang="nl-BE" sz="2000" dirty="0">
                  <a:latin typeface="Tahoma" pitchFamily="34" charset="0"/>
                </a:rPr>
                <a:t> Intra-cluster minimum</a:t>
              </a:r>
            </a:p>
          </p:txBody>
        </p:sp>
      </p:grpSp>
      <p:sp>
        <p:nvSpPr>
          <p:cNvPr id="41" name="Slide Number Placeholder 40"/>
          <p:cNvSpPr>
            <a:spLocks noGrp="1"/>
          </p:cNvSpPr>
          <p:nvPr>
            <p:ph type="sldNum" sz="quarter" idx="12"/>
          </p:nvPr>
        </p:nvSpPr>
        <p:spPr/>
        <p:txBody>
          <a:bodyPr/>
          <a:lstStyle/>
          <a:p>
            <a:fld id="{4407D08F-66DA-4D21-989E-C8CC3C63FE28}" type="slidenum">
              <a:rPr lang="nl-BE" smtClean="0"/>
              <a:pPr/>
              <a:t>6</a:t>
            </a:fld>
            <a:endParaRPr lang="nl-BE"/>
          </a:p>
        </p:txBody>
      </p:sp>
    </p:spTree>
    <p:extLst>
      <p:ext uri="{BB962C8B-B14F-4D97-AF65-F5344CB8AC3E}">
        <p14:creationId xmlns:p14="http://schemas.microsoft.com/office/powerpoint/2010/main" val="298855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25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1026"/>
          <p:cNvSpPr>
            <a:spLocks noGrp="1" noChangeArrowheads="1"/>
          </p:cNvSpPr>
          <p:nvPr>
            <p:ph type="title"/>
          </p:nvPr>
        </p:nvSpPr>
        <p:spPr>
          <a:xfrm>
            <a:off x="1184182" y="396211"/>
            <a:ext cx="8566150" cy="609600"/>
          </a:xfrm>
        </p:spPr>
        <p:txBody>
          <a:bodyPr/>
          <a:lstStyle/>
          <a:p>
            <a:pPr eaLnBrk="1" hangingPunct="1"/>
            <a:r>
              <a:rPr lang="en-US" altLang="ko-KR" sz="3200" dirty="0">
                <a:ea typeface="Gulim" panose="020B0600000101010101" pitchFamily="34" charset="-127"/>
              </a:rPr>
              <a:t>What Is the Problem of the K-Means Method?</a:t>
            </a:r>
            <a:endParaRPr lang="en-US" sz="3200" dirty="0">
              <a:ea typeface="Gulim" panose="020B0600000101010101" pitchFamily="34" charset="-127"/>
            </a:endParaRPr>
          </a:p>
        </p:txBody>
      </p:sp>
      <p:sp>
        <p:nvSpPr>
          <p:cNvPr id="22531" name="Rectangle 1027"/>
          <p:cNvSpPr>
            <a:spLocks noGrp="1" noChangeArrowheads="1"/>
          </p:cNvSpPr>
          <p:nvPr>
            <p:ph type="body" idx="1"/>
          </p:nvPr>
        </p:nvSpPr>
        <p:spPr>
          <a:xfrm>
            <a:off x="1222764" y="1381486"/>
            <a:ext cx="8534400" cy="4572000"/>
          </a:xfrm>
        </p:spPr>
        <p:txBody>
          <a:bodyPr/>
          <a:lstStyle/>
          <a:p>
            <a:pPr eaLnBrk="1" hangingPunct="1">
              <a:lnSpc>
                <a:spcPct val="150000"/>
              </a:lnSpc>
            </a:pPr>
            <a:r>
              <a:rPr lang="en-US" altLang="ko-KR" dirty="0">
                <a:ea typeface="Gulim" panose="020B0600000101010101" pitchFamily="34" charset="-127"/>
              </a:rPr>
              <a:t>The k-means algorithm is sensitive to outliers !</a:t>
            </a:r>
          </a:p>
          <a:p>
            <a:pPr lvl="1" eaLnBrk="1" hangingPunct="1">
              <a:lnSpc>
                <a:spcPct val="150000"/>
              </a:lnSpc>
            </a:pPr>
            <a:r>
              <a:rPr lang="en-US" altLang="ko-KR" sz="2000" dirty="0">
                <a:ea typeface="Gulim" panose="020B0600000101010101" pitchFamily="34" charset="-127"/>
              </a:rPr>
              <a:t>Since an object with an extremely large value may substantially distort the distribution of the data</a:t>
            </a:r>
          </a:p>
          <a:p>
            <a:pPr eaLnBrk="1" hangingPunct="1">
              <a:lnSpc>
                <a:spcPct val="150000"/>
              </a:lnSpc>
            </a:pPr>
            <a:r>
              <a:rPr lang="en-US" altLang="ko-KR" dirty="0">
                <a:ea typeface="Gulim" panose="020B0600000101010101" pitchFamily="34" charset="-127"/>
              </a:rPr>
              <a:t>K-</a:t>
            </a:r>
            <a:r>
              <a:rPr lang="en-US" altLang="ko-KR" dirty="0" err="1">
                <a:ea typeface="Gulim" panose="020B0600000101010101" pitchFamily="34" charset="-127"/>
              </a:rPr>
              <a:t>Medoids</a:t>
            </a:r>
            <a:r>
              <a:rPr lang="en-US" altLang="ko-KR" dirty="0">
                <a:ea typeface="Gulim" panose="020B0600000101010101" pitchFamily="34" charset="-127"/>
              </a:rPr>
              <a:t>:  Instead of taking the </a:t>
            </a:r>
            <a:r>
              <a:rPr lang="en-US" altLang="ko-KR" b="1" dirty="0">
                <a:ea typeface="Gulim" panose="020B0600000101010101" pitchFamily="34" charset="-127"/>
              </a:rPr>
              <a:t>mean</a:t>
            </a:r>
            <a:r>
              <a:rPr lang="en-US" altLang="ko-KR" dirty="0">
                <a:ea typeface="Gulim" panose="020B0600000101010101" pitchFamily="34" charset="-127"/>
              </a:rPr>
              <a:t> value of the object in a cluster as a reference point, </a:t>
            </a:r>
            <a:r>
              <a:rPr lang="en-US" altLang="ko-KR" b="1" dirty="0" err="1">
                <a:ea typeface="Gulim" panose="020B0600000101010101" pitchFamily="34" charset="-127"/>
              </a:rPr>
              <a:t>medoids</a:t>
            </a:r>
            <a:r>
              <a:rPr lang="en-US" altLang="ko-KR" dirty="0">
                <a:ea typeface="Gulim" panose="020B0600000101010101" pitchFamily="34" charset="-127"/>
              </a:rPr>
              <a:t> can be used, which is the </a:t>
            </a:r>
            <a:r>
              <a:rPr lang="en-US" altLang="ko-KR" b="1" dirty="0">
                <a:ea typeface="Gulim" panose="020B0600000101010101" pitchFamily="34" charset="-127"/>
              </a:rPr>
              <a:t>most centrally located</a:t>
            </a:r>
            <a:r>
              <a:rPr lang="en-US" altLang="ko-KR" dirty="0">
                <a:ea typeface="Gulim" panose="020B0600000101010101" pitchFamily="34" charset="-127"/>
              </a:rPr>
              <a:t> object in a cluster</a:t>
            </a:r>
          </a:p>
        </p:txBody>
      </p:sp>
      <p:grpSp>
        <p:nvGrpSpPr>
          <p:cNvPr id="2" name="Group 1028"/>
          <p:cNvGrpSpPr>
            <a:grpSpLocks/>
          </p:cNvGrpSpPr>
          <p:nvPr/>
        </p:nvGrpSpPr>
        <p:grpSpPr bwMode="auto">
          <a:xfrm>
            <a:off x="4810168" y="4367200"/>
            <a:ext cx="5257800" cy="1765300"/>
            <a:chOff x="1344" y="3072"/>
            <a:chExt cx="3312" cy="1112"/>
          </a:xfrm>
        </p:grpSpPr>
        <p:grpSp>
          <p:nvGrpSpPr>
            <p:cNvPr id="22534" name="Group 1029"/>
            <p:cNvGrpSpPr>
              <a:grpSpLocks/>
            </p:cNvGrpSpPr>
            <p:nvPr/>
          </p:nvGrpSpPr>
          <p:grpSpPr bwMode="auto">
            <a:xfrm>
              <a:off x="1344" y="3072"/>
              <a:ext cx="1248" cy="1112"/>
              <a:chOff x="1728" y="864"/>
              <a:chExt cx="1396" cy="1208"/>
            </a:xfrm>
          </p:grpSpPr>
          <p:sp>
            <p:nvSpPr>
              <p:cNvPr id="22621" name="Rectangle 1030"/>
              <p:cNvSpPr>
                <a:spLocks noChangeArrowheads="1"/>
              </p:cNvSpPr>
              <p:nvPr/>
            </p:nvSpPr>
            <p:spPr bwMode="auto">
              <a:xfrm>
                <a:off x="1728" y="864"/>
                <a:ext cx="1396" cy="1208"/>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2622" name="Rectangle 1031"/>
              <p:cNvSpPr>
                <a:spLocks noChangeArrowheads="1"/>
              </p:cNvSpPr>
              <p:nvPr/>
            </p:nvSpPr>
            <p:spPr bwMode="auto">
              <a:xfrm>
                <a:off x="1861" y="950"/>
                <a:ext cx="1198" cy="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2623" name="Line 1032"/>
              <p:cNvSpPr>
                <a:spLocks noChangeShapeType="1"/>
              </p:cNvSpPr>
              <p:nvPr/>
            </p:nvSpPr>
            <p:spPr bwMode="auto">
              <a:xfrm>
                <a:off x="1861" y="1828"/>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24" name="Line 1033"/>
              <p:cNvSpPr>
                <a:spLocks noChangeShapeType="1"/>
              </p:cNvSpPr>
              <p:nvPr/>
            </p:nvSpPr>
            <p:spPr bwMode="auto">
              <a:xfrm>
                <a:off x="1861" y="173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25" name="Line 1034"/>
              <p:cNvSpPr>
                <a:spLocks noChangeShapeType="1"/>
              </p:cNvSpPr>
              <p:nvPr/>
            </p:nvSpPr>
            <p:spPr bwMode="auto">
              <a:xfrm>
                <a:off x="1861" y="1633"/>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26" name="Line 1035"/>
              <p:cNvSpPr>
                <a:spLocks noChangeShapeType="1"/>
              </p:cNvSpPr>
              <p:nvPr/>
            </p:nvSpPr>
            <p:spPr bwMode="auto">
              <a:xfrm>
                <a:off x="1861" y="153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27" name="Line 1036"/>
              <p:cNvSpPr>
                <a:spLocks noChangeShapeType="1"/>
              </p:cNvSpPr>
              <p:nvPr/>
            </p:nvSpPr>
            <p:spPr bwMode="auto">
              <a:xfrm>
                <a:off x="1861" y="1437"/>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28" name="Line 1037"/>
              <p:cNvSpPr>
                <a:spLocks noChangeShapeType="1"/>
              </p:cNvSpPr>
              <p:nvPr/>
            </p:nvSpPr>
            <p:spPr bwMode="auto">
              <a:xfrm>
                <a:off x="1861" y="134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29" name="Line 1038"/>
              <p:cNvSpPr>
                <a:spLocks noChangeShapeType="1"/>
              </p:cNvSpPr>
              <p:nvPr/>
            </p:nvSpPr>
            <p:spPr bwMode="auto">
              <a:xfrm>
                <a:off x="1861" y="1242"/>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30" name="Line 1039"/>
              <p:cNvSpPr>
                <a:spLocks noChangeShapeType="1"/>
              </p:cNvSpPr>
              <p:nvPr/>
            </p:nvSpPr>
            <p:spPr bwMode="auto">
              <a:xfrm>
                <a:off x="1861" y="114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31" name="Line 1040"/>
              <p:cNvSpPr>
                <a:spLocks noChangeShapeType="1"/>
              </p:cNvSpPr>
              <p:nvPr/>
            </p:nvSpPr>
            <p:spPr bwMode="auto">
              <a:xfrm>
                <a:off x="1861" y="1047"/>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32" name="Line 1041"/>
              <p:cNvSpPr>
                <a:spLocks noChangeShapeType="1"/>
              </p:cNvSpPr>
              <p:nvPr/>
            </p:nvSpPr>
            <p:spPr bwMode="auto">
              <a:xfrm>
                <a:off x="1861" y="95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33" name="Line 1042"/>
              <p:cNvSpPr>
                <a:spLocks noChangeShapeType="1"/>
              </p:cNvSpPr>
              <p:nvPr/>
            </p:nvSpPr>
            <p:spPr bwMode="auto">
              <a:xfrm>
                <a:off x="1981"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34" name="Line 1043"/>
              <p:cNvSpPr>
                <a:spLocks noChangeShapeType="1"/>
              </p:cNvSpPr>
              <p:nvPr/>
            </p:nvSpPr>
            <p:spPr bwMode="auto">
              <a:xfrm>
                <a:off x="2102"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35" name="Line 1044"/>
              <p:cNvSpPr>
                <a:spLocks noChangeShapeType="1"/>
              </p:cNvSpPr>
              <p:nvPr/>
            </p:nvSpPr>
            <p:spPr bwMode="auto">
              <a:xfrm>
                <a:off x="2219"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36" name="Line 1045"/>
              <p:cNvSpPr>
                <a:spLocks noChangeShapeType="1"/>
              </p:cNvSpPr>
              <p:nvPr/>
            </p:nvSpPr>
            <p:spPr bwMode="auto">
              <a:xfrm>
                <a:off x="2339"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37" name="Line 1046"/>
              <p:cNvSpPr>
                <a:spLocks noChangeShapeType="1"/>
              </p:cNvSpPr>
              <p:nvPr/>
            </p:nvSpPr>
            <p:spPr bwMode="auto">
              <a:xfrm>
                <a:off x="2460"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38" name="Line 1047"/>
              <p:cNvSpPr>
                <a:spLocks noChangeShapeType="1"/>
              </p:cNvSpPr>
              <p:nvPr/>
            </p:nvSpPr>
            <p:spPr bwMode="auto">
              <a:xfrm>
                <a:off x="2581"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39" name="Line 1048"/>
              <p:cNvSpPr>
                <a:spLocks noChangeShapeType="1"/>
              </p:cNvSpPr>
              <p:nvPr/>
            </p:nvSpPr>
            <p:spPr bwMode="auto">
              <a:xfrm>
                <a:off x="2701"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40" name="Line 1049"/>
              <p:cNvSpPr>
                <a:spLocks noChangeShapeType="1"/>
              </p:cNvSpPr>
              <p:nvPr/>
            </p:nvSpPr>
            <p:spPr bwMode="auto">
              <a:xfrm>
                <a:off x="2818"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41" name="Line 1050"/>
              <p:cNvSpPr>
                <a:spLocks noChangeShapeType="1"/>
              </p:cNvSpPr>
              <p:nvPr/>
            </p:nvSpPr>
            <p:spPr bwMode="auto">
              <a:xfrm>
                <a:off x="2939"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42" name="Line 1051"/>
              <p:cNvSpPr>
                <a:spLocks noChangeShapeType="1"/>
              </p:cNvSpPr>
              <p:nvPr/>
            </p:nvSpPr>
            <p:spPr bwMode="auto">
              <a:xfrm>
                <a:off x="3059"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43" name="Rectangle 1052"/>
              <p:cNvSpPr>
                <a:spLocks noChangeArrowheads="1"/>
              </p:cNvSpPr>
              <p:nvPr/>
            </p:nvSpPr>
            <p:spPr bwMode="auto">
              <a:xfrm>
                <a:off x="1861" y="950"/>
                <a:ext cx="1198" cy="975"/>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2644" name="Line 1053"/>
              <p:cNvSpPr>
                <a:spLocks noChangeShapeType="1"/>
              </p:cNvSpPr>
              <p:nvPr/>
            </p:nvSpPr>
            <p:spPr bwMode="auto">
              <a:xfrm>
                <a:off x="1861"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45" name="Line 1054"/>
              <p:cNvSpPr>
                <a:spLocks noChangeShapeType="1"/>
              </p:cNvSpPr>
              <p:nvPr/>
            </p:nvSpPr>
            <p:spPr bwMode="auto">
              <a:xfrm>
                <a:off x="1849" y="19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46" name="Line 1055"/>
              <p:cNvSpPr>
                <a:spLocks noChangeShapeType="1"/>
              </p:cNvSpPr>
              <p:nvPr/>
            </p:nvSpPr>
            <p:spPr bwMode="auto">
              <a:xfrm>
                <a:off x="1849" y="18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47" name="Line 1056"/>
              <p:cNvSpPr>
                <a:spLocks noChangeShapeType="1"/>
              </p:cNvSpPr>
              <p:nvPr/>
            </p:nvSpPr>
            <p:spPr bwMode="auto">
              <a:xfrm>
                <a:off x="1849" y="173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48" name="Line 1057"/>
              <p:cNvSpPr>
                <a:spLocks noChangeShapeType="1"/>
              </p:cNvSpPr>
              <p:nvPr/>
            </p:nvSpPr>
            <p:spPr bwMode="auto">
              <a:xfrm>
                <a:off x="1849" y="163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49" name="Line 1058"/>
              <p:cNvSpPr>
                <a:spLocks noChangeShapeType="1"/>
              </p:cNvSpPr>
              <p:nvPr/>
            </p:nvSpPr>
            <p:spPr bwMode="auto">
              <a:xfrm>
                <a:off x="1849" y="153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50" name="Line 1059"/>
              <p:cNvSpPr>
                <a:spLocks noChangeShapeType="1"/>
              </p:cNvSpPr>
              <p:nvPr/>
            </p:nvSpPr>
            <p:spPr bwMode="auto">
              <a:xfrm>
                <a:off x="1849" y="143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51" name="Line 1060"/>
              <p:cNvSpPr>
                <a:spLocks noChangeShapeType="1"/>
              </p:cNvSpPr>
              <p:nvPr/>
            </p:nvSpPr>
            <p:spPr bwMode="auto">
              <a:xfrm>
                <a:off x="1849" y="134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52" name="Line 1061"/>
              <p:cNvSpPr>
                <a:spLocks noChangeShapeType="1"/>
              </p:cNvSpPr>
              <p:nvPr/>
            </p:nvSpPr>
            <p:spPr bwMode="auto">
              <a:xfrm>
                <a:off x="1849" y="1242"/>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53" name="Line 1062"/>
              <p:cNvSpPr>
                <a:spLocks noChangeShapeType="1"/>
              </p:cNvSpPr>
              <p:nvPr/>
            </p:nvSpPr>
            <p:spPr bwMode="auto">
              <a:xfrm>
                <a:off x="1849" y="114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54" name="Line 1063"/>
              <p:cNvSpPr>
                <a:spLocks noChangeShapeType="1"/>
              </p:cNvSpPr>
              <p:nvPr/>
            </p:nvSpPr>
            <p:spPr bwMode="auto">
              <a:xfrm>
                <a:off x="1849" y="104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55" name="Line 1064"/>
              <p:cNvSpPr>
                <a:spLocks noChangeShapeType="1"/>
              </p:cNvSpPr>
              <p:nvPr/>
            </p:nvSpPr>
            <p:spPr bwMode="auto">
              <a:xfrm>
                <a:off x="1849" y="95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56" name="Line 1065"/>
              <p:cNvSpPr>
                <a:spLocks noChangeShapeType="1"/>
              </p:cNvSpPr>
              <p:nvPr/>
            </p:nvSpPr>
            <p:spPr bwMode="auto">
              <a:xfrm>
                <a:off x="1861" y="192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57" name="Line 1066"/>
              <p:cNvSpPr>
                <a:spLocks noChangeShapeType="1"/>
              </p:cNvSpPr>
              <p:nvPr/>
            </p:nvSpPr>
            <p:spPr bwMode="auto">
              <a:xfrm flipV="1">
                <a:off x="1861"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58" name="Line 1067"/>
              <p:cNvSpPr>
                <a:spLocks noChangeShapeType="1"/>
              </p:cNvSpPr>
              <p:nvPr/>
            </p:nvSpPr>
            <p:spPr bwMode="auto">
              <a:xfrm flipV="1">
                <a:off x="1981"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59" name="Line 1068"/>
              <p:cNvSpPr>
                <a:spLocks noChangeShapeType="1"/>
              </p:cNvSpPr>
              <p:nvPr/>
            </p:nvSpPr>
            <p:spPr bwMode="auto">
              <a:xfrm flipV="1">
                <a:off x="2102"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60" name="Line 1069"/>
              <p:cNvSpPr>
                <a:spLocks noChangeShapeType="1"/>
              </p:cNvSpPr>
              <p:nvPr/>
            </p:nvSpPr>
            <p:spPr bwMode="auto">
              <a:xfrm flipV="1">
                <a:off x="2219"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61" name="Line 1070"/>
              <p:cNvSpPr>
                <a:spLocks noChangeShapeType="1"/>
              </p:cNvSpPr>
              <p:nvPr/>
            </p:nvSpPr>
            <p:spPr bwMode="auto">
              <a:xfrm flipV="1">
                <a:off x="2339"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62" name="Line 1071"/>
              <p:cNvSpPr>
                <a:spLocks noChangeShapeType="1"/>
              </p:cNvSpPr>
              <p:nvPr/>
            </p:nvSpPr>
            <p:spPr bwMode="auto">
              <a:xfrm flipV="1">
                <a:off x="2460"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63" name="Line 1072"/>
              <p:cNvSpPr>
                <a:spLocks noChangeShapeType="1"/>
              </p:cNvSpPr>
              <p:nvPr/>
            </p:nvSpPr>
            <p:spPr bwMode="auto">
              <a:xfrm flipV="1">
                <a:off x="2581"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64" name="Line 1073"/>
              <p:cNvSpPr>
                <a:spLocks noChangeShapeType="1"/>
              </p:cNvSpPr>
              <p:nvPr/>
            </p:nvSpPr>
            <p:spPr bwMode="auto">
              <a:xfrm flipV="1">
                <a:off x="2701"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65" name="Line 1074"/>
              <p:cNvSpPr>
                <a:spLocks noChangeShapeType="1"/>
              </p:cNvSpPr>
              <p:nvPr/>
            </p:nvSpPr>
            <p:spPr bwMode="auto">
              <a:xfrm flipV="1">
                <a:off x="2818"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66" name="Line 1075"/>
              <p:cNvSpPr>
                <a:spLocks noChangeShapeType="1"/>
              </p:cNvSpPr>
              <p:nvPr/>
            </p:nvSpPr>
            <p:spPr bwMode="auto">
              <a:xfrm flipV="1">
                <a:off x="2939"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67" name="Line 1076"/>
              <p:cNvSpPr>
                <a:spLocks noChangeShapeType="1"/>
              </p:cNvSpPr>
              <p:nvPr/>
            </p:nvSpPr>
            <p:spPr bwMode="auto">
              <a:xfrm flipV="1">
                <a:off x="3059"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68" name="Freeform 1077"/>
              <p:cNvSpPr>
                <a:spLocks/>
              </p:cNvSpPr>
              <p:nvPr/>
            </p:nvSpPr>
            <p:spPr bwMode="auto">
              <a:xfrm>
                <a:off x="2191" y="1507"/>
                <a:ext cx="56" cy="56"/>
              </a:xfrm>
              <a:custGeom>
                <a:avLst/>
                <a:gdLst>
                  <a:gd name="T0" fmla="*/ 28 w 56"/>
                  <a:gd name="T1" fmla="*/ 0 h 56"/>
                  <a:gd name="T2" fmla="*/ 56 w 56"/>
                  <a:gd name="T3" fmla="*/ 28 h 56"/>
                  <a:gd name="T4" fmla="*/ 28 w 56"/>
                  <a:gd name="T5" fmla="*/ 56 h 56"/>
                  <a:gd name="T6" fmla="*/ 0 w 56"/>
                  <a:gd name="T7" fmla="*/ 28 h 56"/>
                  <a:gd name="T8" fmla="*/ 28 w 56"/>
                  <a:gd name="T9" fmla="*/ 0 h 56"/>
                  <a:gd name="T10" fmla="*/ 0 60000 65536"/>
                  <a:gd name="T11" fmla="*/ 0 60000 65536"/>
                  <a:gd name="T12" fmla="*/ 0 60000 65536"/>
                  <a:gd name="T13" fmla="*/ 0 60000 65536"/>
                  <a:gd name="T14" fmla="*/ 0 60000 65536"/>
                  <a:gd name="T15" fmla="*/ 0 w 56"/>
                  <a:gd name="T16" fmla="*/ 0 h 56"/>
                  <a:gd name="T17" fmla="*/ 56 w 56"/>
                  <a:gd name="T18" fmla="*/ 56 h 56"/>
                </a:gdLst>
                <a:ahLst/>
                <a:cxnLst>
                  <a:cxn ang="T10">
                    <a:pos x="T0" y="T1"/>
                  </a:cxn>
                  <a:cxn ang="T11">
                    <a:pos x="T2" y="T3"/>
                  </a:cxn>
                  <a:cxn ang="T12">
                    <a:pos x="T4" y="T5"/>
                  </a:cxn>
                  <a:cxn ang="T13">
                    <a:pos x="T6" y="T7"/>
                  </a:cxn>
                  <a:cxn ang="T14">
                    <a:pos x="T8" y="T9"/>
                  </a:cxn>
                </a:cxnLst>
                <a:rect l="T15" t="T16" r="T17" b="T18"/>
                <a:pathLst>
                  <a:path w="56" h="56">
                    <a:moveTo>
                      <a:pt x="28" y="0"/>
                    </a:moveTo>
                    <a:lnTo>
                      <a:pt x="56" y="28"/>
                    </a:lnTo>
                    <a:lnTo>
                      <a:pt x="28" y="56"/>
                    </a:lnTo>
                    <a:lnTo>
                      <a:pt x="0" y="28"/>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69" name="Freeform 1078"/>
              <p:cNvSpPr>
                <a:spLocks/>
              </p:cNvSpPr>
              <p:nvPr/>
            </p:nvSpPr>
            <p:spPr bwMode="auto">
              <a:xfrm>
                <a:off x="2191" y="1311"/>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70" name="Freeform 1079"/>
              <p:cNvSpPr>
                <a:spLocks/>
              </p:cNvSpPr>
              <p:nvPr/>
            </p:nvSpPr>
            <p:spPr bwMode="auto">
              <a:xfrm>
                <a:off x="2673" y="1604"/>
                <a:ext cx="57" cy="57"/>
              </a:xfrm>
              <a:custGeom>
                <a:avLst/>
                <a:gdLst>
                  <a:gd name="T0" fmla="*/ 28 w 57"/>
                  <a:gd name="T1" fmla="*/ 0 h 57"/>
                  <a:gd name="T2" fmla="*/ 57 w 57"/>
                  <a:gd name="T3" fmla="*/ 29 h 57"/>
                  <a:gd name="T4" fmla="*/ 28 w 57"/>
                  <a:gd name="T5" fmla="*/ 57 h 57"/>
                  <a:gd name="T6" fmla="*/ 0 w 57"/>
                  <a:gd name="T7" fmla="*/ 29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9"/>
                    </a:lnTo>
                    <a:lnTo>
                      <a:pt x="28" y="57"/>
                    </a:lnTo>
                    <a:lnTo>
                      <a:pt x="0" y="29"/>
                    </a:lnTo>
                    <a:lnTo>
                      <a:pt x="28" y="0"/>
                    </a:lnTo>
                    <a:close/>
                  </a:path>
                </a:pathLst>
              </a:custGeom>
              <a:solidFill>
                <a:srgbClr val="000080"/>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71" name="Freeform 1080"/>
              <p:cNvSpPr>
                <a:spLocks/>
              </p:cNvSpPr>
              <p:nvPr/>
            </p:nvSpPr>
            <p:spPr bwMode="auto">
              <a:xfrm>
                <a:off x="2311" y="1214"/>
                <a:ext cx="57" cy="57"/>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72" name="Freeform 1081"/>
              <p:cNvSpPr>
                <a:spLocks/>
              </p:cNvSpPr>
              <p:nvPr/>
            </p:nvSpPr>
            <p:spPr bwMode="auto">
              <a:xfrm>
                <a:off x="2191" y="1116"/>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73" name="Freeform 1082"/>
              <p:cNvSpPr>
                <a:spLocks/>
              </p:cNvSpPr>
              <p:nvPr/>
            </p:nvSpPr>
            <p:spPr bwMode="auto">
              <a:xfrm>
                <a:off x="2790" y="1409"/>
                <a:ext cx="56" cy="57"/>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0080"/>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74" name="Freeform 1083"/>
              <p:cNvSpPr>
                <a:spLocks/>
              </p:cNvSpPr>
              <p:nvPr/>
            </p:nvSpPr>
            <p:spPr bwMode="auto">
              <a:xfrm>
                <a:off x="2311" y="1409"/>
                <a:ext cx="57" cy="57"/>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75" name="Freeform 1084"/>
              <p:cNvSpPr>
                <a:spLocks/>
              </p:cNvSpPr>
              <p:nvPr/>
            </p:nvSpPr>
            <p:spPr bwMode="auto">
              <a:xfrm>
                <a:off x="2432" y="1799"/>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0080"/>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76" name="Freeform 1085"/>
              <p:cNvSpPr>
                <a:spLocks/>
              </p:cNvSpPr>
              <p:nvPr/>
            </p:nvSpPr>
            <p:spPr bwMode="auto">
              <a:xfrm>
                <a:off x="2673" y="1507"/>
                <a:ext cx="57" cy="56"/>
              </a:xfrm>
              <a:custGeom>
                <a:avLst/>
                <a:gdLst>
                  <a:gd name="T0" fmla="*/ 28 w 57"/>
                  <a:gd name="T1" fmla="*/ 0 h 56"/>
                  <a:gd name="T2" fmla="*/ 57 w 57"/>
                  <a:gd name="T3" fmla="*/ 28 h 56"/>
                  <a:gd name="T4" fmla="*/ 28 w 57"/>
                  <a:gd name="T5" fmla="*/ 56 h 56"/>
                  <a:gd name="T6" fmla="*/ 0 w 57"/>
                  <a:gd name="T7" fmla="*/ 28 h 56"/>
                  <a:gd name="T8" fmla="*/ 28 w 57"/>
                  <a:gd name="T9" fmla="*/ 0 h 56"/>
                  <a:gd name="T10" fmla="*/ 0 60000 65536"/>
                  <a:gd name="T11" fmla="*/ 0 60000 65536"/>
                  <a:gd name="T12" fmla="*/ 0 60000 65536"/>
                  <a:gd name="T13" fmla="*/ 0 60000 65536"/>
                  <a:gd name="T14" fmla="*/ 0 60000 65536"/>
                  <a:gd name="T15" fmla="*/ 0 w 57"/>
                  <a:gd name="T16" fmla="*/ 0 h 56"/>
                  <a:gd name="T17" fmla="*/ 57 w 57"/>
                  <a:gd name="T18" fmla="*/ 56 h 56"/>
                </a:gdLst>
                <a:ahLst/>
                <a:cxnLst>
                  <a:cxn ang="T10">
                    <a:pos x="T0" y="T1"/>
                  </a:cxn>
                  <a:cxn ang="T11">
                    <a:pos x="T2" y="T3"/>
                  </a:cxn>
                  <a:cxn ang="T12">
                    <a:pos x="T4" y="T5"/>
                  </a:cxn>
                  <a:cxn ang="T13">
                    <a:pos x="T6" y="T7"/>
                  </a:cxn>
                  <a:cxn ang="T14">
                    <a:pos x="T8" y="T9"/>
                  </a:cxn>
                </a:cxnLst>
                <a:rect l="T15" t="T16" r="T17" b="T18"/>
                <a:pathLst>
                  <a:path w="57" h="56">
                    <a:moveTo>
                      <a:pt x="28" y="0"/>
                    </a:moveTo>
                    <a:lnTo>
                      <a:pt x="57" y="28"/>
                    </a:lnTo>
                    <a:lnTo>
                      <a:pt x="28" y="56"/>
                    </a:lnTo>
                    <a:lnTo>
                      <a:pt x="0" y="28"/>
                    </a:lnTo>
                    <a:lnTo>
                      <a:pt x="28" y="0"/>
                    </a:lnTo>
                    <a:close/>
                  </a:path>
                </a:pathLst>
              </a:custGeom>
              <a:solidFill>
                <a:srgbClr val="000080"/>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77" name="Freeform 1086"/>
              <p:cNvSpPr>
                <a:spLocks/>
              </p:cNvSpPr>
              <p:nvPr/>
            </p:nvSpPr>
            <p:spPr bwMode="auto">
              <a:xfrm>
                <a:off x="2432" y="1409"/>
                <a:ext cx="56" cy="57"/>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78" name="Rectangle 1087"/>
              <p:cNvSpPr>
                <a:spLocks noChangeArrowheads="1"/>
              </p:cNvSpPr>
              <p:nvPr/>
            </p:nvSpPr>
            <p:spPr bwMode="auto">
              <a:xfrm>
                <a:off x="1805" y="1897"/>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79" name="Rectangle 1088"/>
              <p:cNvSpPr>
                <a:spLocks noChangeArrowheads="1"/>
              </p:cNvSpPr>
              <p:nvPr/>
            </p:nvSpPr>
            <p:spPr bwMode="auto">
              <a:xfrm>
                <a:off x="1805" y="179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1</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80" name="Rectangle 1089"/>
              <p:cNvSpPr>
                <a:spLocks noChangeArrowheads="1"/>
              </p:cNvSpPr>
              <p:nvPr/>
            </p:nvSpPr>
            <p:spPr bwMode="auto">
              <a:xfrm>
                <a:off x="1805" y="170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2</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81" name="Rectangle 1090"/>
              <p:cNvSpPr>
                <a:spLocks noChangeArrowheads="1"/>
              </p:cNvSpPr>
              <p:nvPr/>
            </p:nvSpPr>
            <p:spPr bwMode="auto">
              <a:xfrm>
                <a:off x="1805" y="1604"/>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3</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82" name="Rectangle 1091"/>
              <p:cNvSpPr>
                <a:spLocks noChangeArrowheads="1"/>
              </p:cNvSpPr>
              <p:nvPr/>
            </p:nvSpPr>
            <p:spPr bwMode="auto">
              <a:xfrm>
                <a:off x="1805" y="1507"/>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4</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83" name="Rectangle 1092"/>
              <p:cNvSpPr>
                <a:spLocks noChangeArrowheads="1"/>
              </p:cNvSpPr>
              <p:nvPr/>
            </p:nvSpPr>
            <p:spPr bwMode="auto">
              <a:xfrm>
                <a:off x="1805" y="140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5</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84" name="Rectangle 1093"/>
              <p:cNvSpPr>
                <a:spLocks noChangeArrowheads="1"/>
              </p:cNvSpPr>
              <p:nvPr/>
            </p:nvSpPr>
            <p:spPr bwMode="auto">
              <a:xfrm>
                <a:off x="1805" y="1310"/>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6</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85" name="Rectangle 1094"/>
              <p:cNvSpPr>
                <a:spLocks noChangeArrowheads="1"/>
              </p:cNvSpPr>
              <p:nvPr/>
            </p:nvSpPr>
            <p:spPr bwMode="auto">
              <a:xfrm>
                <a:off x="1805" y="1214"/>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7</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86" name="Rectangle 1095"/>
              <p:cNvSpPr>
                <a:spLocks noChangeArrowheads="1"/>
              </p:cNvSpPr>
              <p:nvPr/>
            </p:nvSpPr>
            <p:spPr bwMode="auto">
              <a:xfrm>
                <a:off x="1805" y="1116"/>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8</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87" name="Rectangle 1096"/>
              <p:cNvSpPr>
                <a:spLocks noChangeArrowheads="1"/>
              </p:cNvSpPr>
              <p:nvPr/>
            </p:nvSpPr>
            <p:spPr bwMode="auto">
              <a:xfrm>
                <a:off x="1805" y="101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9</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88" name="Rectangle 1097"/>
              <p:cNvSpPr>
                <a:spLocks noChangeArrowheads="1"/>
              </p:cNvSpPr>
              <p:nvPr/>
            </p:nvSpPr>
            <p:spPr bwMode="auto">
              <a:xfrm>
                <a:off x="1779" y="920"/>
                <a:ext cx="6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10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89" name="Rectangle 1098"/>
              <p:cNvSpPr>
                <a:spLocks noChangeArrowheads="1"/>
              </p:cNvSpPr>
              <p:nvPr/>
            </p:nvSpPr>
            <p:spPr bwMode="auto">
              <a:xfrm>
                <a:off x="1849"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90" name="Rectangle 1099"/>
              <p:cNvSpPr>
                <a:spLocks noChangeArrowheads="1"/>
              </p:cNvSpPr>
              <p:nvPr/>
            </p:nvSpPr>
            <p:spPr bwMode="auto">
              <a:xfrm>
                <a:off x="1968"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1</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91" name="Rectangle 1100"/>
              <p:cNvSpPr>
                <a:spLocks noChangeArrowheads="1"/>
              </p:cNvSpPr>
              <p:nvPr/>
            </p:nvSpPr>
            <p:spPr bwMode="auto">
              <a:xfrm>
                <a:off x="2090"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2</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92" name="Rectangle 1101"/>
              <p:cNvSpPr>
                <a:spLocks noChangeArrowheads="1"/>
              </p:cNvSpPr>
              <p:nvPr/>
            </p:nvSpPr>
            <p:spPr bwMode="auto">
              <a:xfrm>
                <a:off x="2207"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3</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93" name="Rectangle 1102"/>
              <p:cNvSpPr>
                <a:spLocks noChangeArrowheads="1"/>
              </p:cNvSpPr>
              <p:nvPr/>
            </p:nvSpPr>
            <p:spPr bwMode="auto">
              <a:xfrm>
                <a:off x="2326"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4</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94" name="Rectangle 1103"/>
              <p:cNvSpPr>
                <a:spLocks noChangeArrowheads="1"/>
              </p:cNvSpPr>
              <p:nvPr/>
            </p:nvSpPr>
            <p:spPr bwMode="auto">
              <a:xfrm>
                <a:off x="2448"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5</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95" name="Rectangle 1104"/>
              <p:cNvSpPr>
                <a:spLocks noChangeArrowheads="1"/>
              </p:cNvSpPr>
              <p:nvPr/>
            </p:nvSpPr>
            <p:spPr bwMode="auto">
              <a:xfrm>
                <a:off x="2569"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6</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96" name="Rectangle 1105"/>
              <p:cNvSpPr>
                <a:spLocks noChangeArrowheads="1"/>
              </p:cNvSpPr>
              <p:nvPr/>
            </p:nvSpPr>
            <p:spPr bwMode="auto">
              <a:xfrm>
                <a:off x="2689"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7</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97" name="Rectangle 1106"/>
              <p:cNvSpPr>
                <a:spLocks noChangeArrowheads="1"/>
              </p:cNvSpPr>
              <p:nvPr/>
            </p:nvSpPr>
            <p:spPr bwMode="auto">
              <a:xfrm>
                <a:off x="2806"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8</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98" name="Rectangle 1107"/>
              <p:cNvSpPr>
                <a:spLocks noChangeArrowheads="1"/>
              </p:cNvSpPr>
              <p:nvPr/>
            </p:nvSpPr>
            <p:spPr bwMode="auto">
              <a:xfrm>
                <a:off x="2927"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9</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99" name="Rectangle 1108"/>
              <p:cNvSpPr>
                <a:spLocks noChangeArrowheads="1"/>
              </p:cNvSpPr>
              <p:nvPr/>
            </p:nvSpPr>
            <p:spPr bwMode="auto">
              <a:xfrm>
                <a:off x="3035" y="1962"/>
                <a:ext cx="6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10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700" name="Rectangle 1109"/>
              <p:cNvSpPr>
                <a:spLocks noChangeArrowheads="1"/>
              </p:cNvSpPr>
              <p:nvPr/>
            </p:nvSpPr>
            <p:spPr bwMode="auto">
              <a:xfrm>
                <a:off x="1728" y="864"/>
                <a:ext cx="1396" cy="120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grpSp>
        <p:grpSp>
          <p:nvGrpSpPr>
            <p:cNvPr id="22535" name="Group 1110"/>
            <p:cNvGrpSpPr>
              <a:grpSpLocks/>
            </p:cNvGrpSpPr>
            <p:nvPr/>
          </p:nvGrpSpPr>
          <p:grpSpPr bwMode="auto">
            <a:xfrm>
              <a:off x="3408" y="3072"/>
              <a:ext cx="1248" cy="1112"/>
              <a:chOff x="3616" y="2464"/>
              <a:chExt cx="1396" cy="1208"/>
            </a:xfrm>
          </p:grpSpPr>
          <p:sp>
            <p:nvSpPr>
              <p:cNvPr id="22537" name="Rectangle 1111"/>
              <p:cNvSpPr>
                <a:spLocks noChangeArrowheads="1"/>
              </p:cNvSpPr>
              <p:nvPr/>
            </p:nvSpPr>
            <p:spPr bwMode="auto">
              <a:xfrm>
                <a:off x="3616" y="2464"/>
                <a:ext cx="1396" cy="1208"/>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2538" name="Rectangle 1112"/>
              <p:cNvSpPr>
                <a:spLocks noChangeArrowheads="1"/>
              </p:cNvSpPr>
              <p:nvPr/>
            </p:nvSpPr>
            <p:spPr bwMode="auto">
              <a:xfrm>
                <a:off x="3749" y="2550"/>
                <a:ext cx="1198" cy="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2539" name="Line 1113"/>
              <p:cNvSpPr>
                <a:spLocks noChangeShapeType="1"/>
              </p:cNvSpPr>
              <p:nvPr/>
            </p:nvSpPr>
            <p:spPr bwMode="auto">
              <a:xfrm>
                <a:off x="3749" y="3428"/>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40" name="Line 1114"/>
              <p:cNvSpPr>
                <a:spLocks noChangeShapeType="1"/>
              </p:cNvSpPr>
              <p:nvPr/>
            </p:nvSpPr>
            <p:spPr bwMode="auto">
              <a:xfrm>
                <a:off x="3749" y="333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41" name="Line 1115"/>
              <p:cNvSpPr>
                <a:spLocks noChangeShapeType="1"/>
              </p:cNvSpPr>
              <p:nvPr/>
            </p:nvSpPr>
            <p:spPr bwMode="auto">
              <a:xfrm>
                <a:off x="3749" y="3233"/>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42" name="Line 1116"/>
              <p:cNvSpPr>
                <a:spLocks noChangeShapeType="1"/>
              </p:cNvSpPr>
              <p:nvPr/>
            </p:nvSpPr>
            <p:spPr bwMode="auto">
              <a:xfrm>
                <a:off x="3749" y="313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43" name="Line 1117"/>
              <p:cNvSpPr>
                <a:spLocks noChangeShapeType="1"/>
              </p:cNvSpPr>
              <p:nvPr/>
            </p:nvSpPr>
            <p:spPr bwMode="auto">
              <a:xfrm>
                <a:off x="3749" y="3037"/>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44" name="Line 1118"/>
              <p:cNvSpPr>
                <a:spLocks noChangeShapeType="1"/>
              </p:cNvSpPr>
              <p:nvPr/>
            </p:nvSpPr>
            <p:spPr bwMode="auto">
              <a:xfrm>
                <a:off x="3749" y="294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45" name="Line 1119"/>
              <p:cNvSpPr>
                <a:spLocks noChangeShapeType="1"/>
              </p:cNvSpPr>
              <p:nvPr/>
            </p:nvSpPr>
            <p:spPr bwMode="auto">
              <a:xfrm>
                <a:off x="3749" y="2842"/>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46" name="Line 1120"/>
              <p:cNvSpPr>
                <a:spLocks noChangeShapeType="1"/>
              </p:cNvSpPr>
              <p:nvPr/>
            </p:nvSpPr>
            <p:spPr bwMode="auto">
              <a:xfrm>
                <a:off x="3749" y="274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47" name="Line 1121"/>
              <p:cNvSpPr>
                <a:spLocks noChangeShapeType="1"/>
              </p:cNvSpPr>
              <p:nvPr/>
            </p:nvSpPr>
            <p:spPr bwMode="auto">
              <a:xfrm>
                <a:off x="3749" y="2647"/>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48" name="Line 1122"/>
              <p:cNvSpPr>
                <a:spLocks noChangeShapeType="1"/>
              </p:cNvSpPr>
              <p:nvPr/>
            </p:nvSpPr>
            <p:spPr bwMode="auto">
              <a:xfrm>
                <a:off x="3749" y="255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49" name="Line 1123"/>
              <p:cNvSpPr>
                <a:spLocks noChangeShapeType="1"/>
              </p:cNvSpPr>
              <p:nvPr/>
            </p:nvSpPr>
            <p:spPr bwMode="auto">
              <a:xfrm>
                <a:off x="3869"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50" name="Line 1124"/>
              <p:cNvSpPr>
                <a:spLocks noChangeShapeType="1"/>
              </p:cNvSpPr>
              <p:nvPr/>
            </p:nvSpPr>
            <p:spPr bwMode="auto">
              <a:xfrm>
                <a:off x="3990"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51" name="Line 1125"/>
              <p:cNvSpPr>
                <a:spLocks noChangeShapeType="1"/>
              </p:cNvSpPr>
              <p:nvPr/>
            </p:nvSpPr>
            <p:spPr bwMode="auto">
              <a:xfrm>
                <a:off x="4107"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52" name="Line 1126"/>
              <p:cNvSpPr>
                <a:spLocks noChangeShapeType="1"/>
              </p:cNvSpPr>
              <p:nvPr/>
            </p:nvSpPr>
            <p:spPr bwMode="auto">
              <a:xfrm>
                <a:off x="4227"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53" name="Line 1127"/>
              <p:cNvSpPr>
                <a:spLocks noChangeShapeType="1"/>
              </p:cNvSpPr>
              <p:nvPr/>
            </p:nvSpPr>
            <p:spPr bwMode="auto">
              <a:xfrm>
                <a:off x="4348"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54" name="Line 1128"/>
              <p:cNvSpPr>
                <a:spLocks noChangeShapeType="1"/>
              </p:cNvSpPr>
              <p:nvPr/>
            </p:nvSpPr>
            <p:spPr bwMode="auto">
              <a:xfrm>
                <a:off x="4469"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55" name="Line 1129"/>
              <p:cNvSpPr>
                <a:spLocks noChangeShapeType="1"/>
              </p:cNvSpPr>
              <p:nvPr/>
            </p:nvSpPr>
            <p:spPr bwMode="auto">
              <a:xfrm>
                <a:off x="4589"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56" name="Line 1130"/>
              <p:cNvSpPr>
                <a:spLocks noChangeShapeType="1"/>
              </p:cNvSpPr>
              <p:nvPr/>
            </p:nvSpPr>
            <p:spPr bwMode="auto">
              <a:xfrm>
                <a:off x="4706"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57" name="Line 1131"/>
              <p:cNvSpPr>
                <a:spLocks noChangeShapeType="1"/>
              </p:cNvSpPr>
              <p:nvPr/>
            </p:nvSpPr>
            <p:spPr bwMode="auto">
              <a:xfrm>
                <a:off x="4827"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58" name="Line 1132"/>
              <p:cNvSpPr>
                <a:spLocks noChangeShapeType="1"/>
              </p:cNvSpPr>
              <p:nvPr/>
            </p:nvSpPr>
            <p:spPr bwMode="auto">
              <a:xfrm>
                <a:off x="4947"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59" name="Rectangle 1133"/>
              <p:cNvSpPr>
                <a:spLocks noChangeArrowheads="1"/>
              </p:cNvSpPr>
              <p:nvPr/>
            </p:nvSpPr>
            <p:spPr bwMode="auto">
              <a:xfrm>
                <a:off x="3749" y="2550"/>
                <a:ext cx="1198" cy="975"/>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2560" name="Line 1134"/>
              <p:cNvSpPr>
                <a:spLocks noChangeShapeType="1"/>
              </p:cNvSpPr>
              <p:nvPr/>
            </p:nvSpPr>
            <p:spPr bwMode="auto">
              <a:xfrm>
                <a:off x="3749"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61" name="Line 1135"/>
              <p:cNvSpPr>
                <a:spLocks noChangeShapeType="1"/>
              </p:cNvSpPr>
              <p:nvPr/>
            </p:nvSpPr>
            <p:spPr bwMode="auto">
              <a:xfrm>
                <a:off x="3737" y="35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62" name="Line 1136"/>
              <p:cNvSpPr>
                <a:spLocks noChangeShapeType="1"/>
              </p:cNvSpPr>
              <p:nvPr/>
            </p:nvSpPr>
            <p:spPr bwMode="auto">
              <a:xfrm>
                <a:off x="3737" y="34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63" name="Line 1137"/>
              <p:cNvSpPr>
                <a:spLocks noChangeShapeType="1"/>
              </p:cNvSpPr>
              <p:nvPr/>
            </p:nvSpPr>
            <p:spPr bwMode="auto">
              <a:xfrm>
                <a:off x="3737" y="333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64" name="Line 1138"/>
              <p:cNvSpPr>
                <a:spLocks noChangeShapeType="1"/>
              </p:cNvSpPr>
              <p:nvPr/>
            </p:nvSpPr>
            <p:spPr bwMode="auto">
              <a:xfrm>
                <a:off x="3737" y="323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65" name="Line 1139"/>
              <p:cNvSpPr>
                <a:spLocks noChangeShapeType="1"/>
              </p:cNvSpPr>
              <p:nvPr/>
            </p:nvSpPr>
            <p:spPr bwMode="auto">
              <a:xfrm>
                <a:off x="3737" y="313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66" name="Line 1140"/>
              <p:cNvSpPr>
                <a:spLocks noChangeShapeType="1"/>
              </p:cNvSpPr>
              <p:nvPr/>
            </p:nvSpPr>
            <p:spPr bwMode="auto">
              <a:xfrm>
                <a:off x="3737" y="303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67" name="Line 1141"/>
              <p:cNvSpPr>
                <a:spLocks noChangeShapeType="1"/>
              </p:cNvSpPr>
              <p:nvPr/>
            </p:nvSpPr>
            <p:spPr bwMode="auto">
              <a:xfrm>
                <a:off x="3737" y="294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68" name="Line 1142"/>
              <p:cNvSpPr>
                <a:spLocks noChangeShapeType="1"/>
              </p:cNvSpPr>
              <p:nvPr/>
            </p:nvSpPr>
            <p:spPr bwMode="auto">
              <a:xfrm>
                <a:off x="3737" y="2842"/>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69" name="Line 1143"/>
              <p:cNvSpPr>
                <a:spLocks noChangeShapeType="1"/>
              </p:cNvSpPr>
              <p:nvPr/>
            </p:nvSpPr>
            <p:spPr bwMode="auto">
              <a:xfrm>
                <a:off x="3737" y="274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70" name="Line 1144"/>
              <p:cNvSpPr>
                <a:spLocks noChangeShapeType="1"/>
              </p:cNvSpPr>
              <p:nvPr/>
            </p:nvSpPr>
            <p:spPr bwMode="auto">
              <a:xfrm>
                <a:off x="3737" y="264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71" name="Line 1145"/>
              <p:cNvSpPr>
                <a:spLocks noChangeShapeType="1"/>
              </p:cNvSpPr>
              <p:nvPr/>
            </p:nvSpPr>
            <p:spPr bwMode="auto">
              <a:xfrm>
                <a:off x="3737" y="255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72" name="Line 1146"/>
              <p:cNvSpPr>
                <a:spLocks noChangeShapeType="1"/>
              </p:cNvSpPr>
              <p:nvPr/>
            </p:nvSpPr>
            <p:spPr bwMode="auto">
              <a:xfrm>
                <a:off x="3749" y="352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73" name="Line 1147"/>
              <p:cNvSpPr>
                <a:spLocks noChangeShapeType="1"/>
              </p:cNvSpPr>
              <p:nvPr/>
            </p:nvSpPr>
            <p:spPr bwMode="auto">
              <a:xfrm flipV="1">
                <a:off x="3749"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74" name="Line 1148"/>
              <p:cNvSpPr>
                <a:spLocks noChangeShapeType="1"/>
              </p:cNvSpPr>
              <p:nvPr/>
            </p:nvSpPr>
            <p:spPr bwMode="auto">
              <a:xfrm flipV="1">
                <a:off x="3869"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75" name="Line 1149"/>
              <p:cNvSpPr>
                <a:spLocks noChangeShapeType="1"/>
              </p:cNvSpPr>
              <p:nvPr/>
            </p:nvSpPr>
            <p:spPr bwMode="auto">
              <a:xfrm flipV="1">
                <a:off x="3990"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76" name="Line 1150"/>
              <p:cNvSpPr>
                <a:spLocks noChangeShapeType="1"/>
              </p:cNvSpPr>
              <p:nvPr/>
            </p:nvSpPr>
            <p:spPr bwMode="auto">
              <a:xfrm flipV="1">
                <a:off x="4107"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77" name="Line 1151"/>
              <p:cNvSpPr>
                <a:spLocks noChangeShapeType="1"/>
              </p:cNvSpPr>
              <p:nvPr/>
            </p:nvSpPr>
            <p:spPr bwMode="auto">
              <a:xfrm flipV="1">
                <a:off x="4227"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78" name="Line 1152"/>
              <p:cNvSpPr>
                <a:spLocks noChangeShapeType="1"/>
              </p:cNvSpPr>
              <p:nvPr/>
            </p:nvSpPr>
            <p:spPr bwMode="auto">
              <a:xfrm flipV="1">
                <a:off x="4348"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79" name="Line 1153"/>
              <p:cNvSpPr>
                <a:spLocks noChangeShapeType="1"/>
              </p:cNvSpPr>
              <p:nvPr/>
            </p:nvSpPr>
            <p:spPr bwMode="auto">
              <a:xfrm flipV="1">
                <a:off x="4469"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80" name="Line 1154"/>
              <p:cNvSpPr>
                <a:spLocks noChangeShapeType="1"/>
              </p:cNvSpPr>
              <p:nvPr/>
            </p:nvSpPr>
            <p:spPr bwMode="auto">
              <a:xfrm flipV="1">
                <a:off x="4589"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81" name="Line 1155"/>
              <p:cNvSpPr>
                <a:spLocks noChangeShapeType="1"/>
              </p:cNvSpPr>
              <p:nvPr/>
            </p:nvSpPr>
            <p:spPr bwMode="auto">
              <a:xfrm flipV="1">
                <a:off x="4706"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82" name="Line 1156"/>
              <p:cNvSpPr>
                <a:spLocks noChangeShapeType="1"/>
              </p:cNvSpPr>
              <p:nvPr/>
            </p:nvSpPr>
            <p:spPr bwMode="auto">
              <a:xfrm flipV="1">
                <a:off x="4827"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83" name="Line 1157"/>
              <p:cNvSpPr>
                <a:spLocks noChangeShapeType="1"/>
              </p:cNvSpPr>
              <p:nvPr/>
            </p:nvSpPr>
            <p:spPr bwMode="auto">
              <a:xfrm flipV="1">
                <a:off x="4947"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84" name="Freeform 1158"/>
              <p:cNvSpPr>
                <a:spLocks/>
              </p:cNvSpPr>
              <p:nvPr/>
            </p:nvSpPr>
            <p:spPr bwMode="auto">
              <a:xfrm>
                <a:off x="4079" y="3107"/>
                <a:ext cx="56" cy="56"/>
              </a:xfrm>
              <a:custGeom>
                <a:avLst/>
                <a:gdLst>
                  <a:gd name="T0" fmla="*/ 28 w 56"/>
                  <a:gd name="T1" fmla="*/ 0 h 56"/>
                  <a:gd name="T2" fmla="*/ 56 w 56"/>
                  <a:gd name="T3" fmla="*/ 28 h 56"/>
                  <a:gd name="T4" fmla="*/ 28 w 56"/>
                  <a:gd name="T5" fmla="*/ 56 h 56"/>
                  <a:gd name="T6" fmla="*/ 0 w 56"/>
                  <a:gd name="T7" fmla="*/ 28 h 56"/>
                  <a:gd name="T8" fmla="*/ 28 w 56"/>
                  <a:gd name="T9" fmla="*/ 0 h 56"/>
                  <a:gd name="T10" fmla="*/ 0 60000 65536"/>
                  <a:gd name="T11" fmla="*/ 0 60000 65536"/>
                  <a:gd name="T12" fmla="*/ 0 60000 65536"/>
                  <a:gd name="T13" fmla="*/ 0 60000 65536"/>
                  <a:gd name="T14" fmla="*/ 0 60000 65536"/>
                  <a:gd name="T15" fmla="*/ 0 w 56"/>
                  <a:gd name="T16" fmla="*/ 0 h 56"/>
                  <a:gd name="T17" fmla="*/ 56 w 56"/>
                  <a:gd name="T18" fmla="*/ 56 h 56"/>
                </a:gdLst>
                <a:ahLst/>
                <a:cxnLst>
                  <a:cxn ang="T10">
                    <a:pos x="T0" y="T1"/>
                  </a:cxn>
                  <a:cxn ang="T11">
                    <a:pos x="T2" y="T3"/>
                  </a:cxn>
                  <a:cxn ang="T12">
                    <a:pos x="T4" y="T5"/>
                  </a:cxn>
                  <a:cxn ang="T13">
                    <a:pos x="T6" y="T7"/>
                  </a:cxn>
                  <a:cxn ang="T14">
                    <a:pos x="T8" y="T9"/>
                  </a:cxn>
                </a:cxnLst>
                <a:rect l="T15" t="T16" r="T17" b="T18"/>
                <a:pathLst>
                  <a:path w="56" h="56">
                    <a:moveTo>
                      <a:pt x="28" y="0"/>
                    </a:moveTo>
                    <a:lnTo>
                      <a:pt x="56" y="28"/>
                    </a:lnTo>
                    <a:lnTo>
                      <a:pt x="28" y="56"/>
                    </a:lnTo>
                    <a:lnTo>
                      <a:pt x="0" y="28"/>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85" name="Freeform 1159"/>
              <p:cNvSpPr>
                <a:spLocks/>
              </p:cNvSpPr>
              <p:nvPr/>
            </p:nvSpPr>
            <p:spPr bwMode="auto">
              <a:xfrm>
                <a:off x="4079" y="2911"/>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86" name="Freeform 1160"/>
              <p:cNvSpPr>
                <a:spLocks/>
              </p:cNvSpPr>
              <p:nvPr/>
            </p:nvSpPr>
            <p:spPr bwMode="auto">
              <a:xfrm>
                <a:off x="4561" y="3204"/>
                <a:ext cx="57" cy="57"/>
              </a:xfrm>
              <a:custGeom>
                <a:avLst/>
                <a:gdLst>
                  <a:gd name="T0" fmla="*/ 28 w 57"/>
                  <a:gd name="T1" fmla="*/ 0 h 57"/>
                  <a:gd name="T2" fmla="*/ 57 w 57"/>
                  <a:gd name="T3" fmla="*/ 29 h 57"/>
                  <a:gd name="T4" fmla="*/ 28 w 57"/>
                  <a:gd name="T5" fmla="*/ 57 h 57"/>
                  <a:gd name="T6" fmla="*/ 0 w 57"/>
                  <a:gd name="T7" fmla="*/ 29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9"/>
                    </a:lnTo>
                    <a:lnTo>
                      <a:pt x="28" y="57"/>
                    </a:lnTo>
                    <a:lnTo>
                      <a:pt x="0" y="29"/>
                    </a:lnTo>
                    <a:lnTo>
                      <a:pt x="28" y="0"/>
                    </a:lnTo>
                    <a:close/>
                  </a:path>
                </a:pathLst>
              </a:custGeom>
              <a:solidFill>
                <a:srgbClr val="000080"/>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87" name="Freeform 1161"/>
              <p:cNvSpPr>
                <a:spLocks/>
              </p:cNvSpPr>
              <p:nvPr/>
            </p:nvSpPr>
            <p:spPr bwMode="auto">
              <a:xfrm>
                <a:off x="4199" y="2814"/>
                <a:ext cx="57" cy="57"/>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88" name="Freeform 1162"/>
              <p:cNvSpPr>
                <a:spLocks/>
              </p:cNvSpPr>
              <p:nvPr/>
            </p:nvSpPr>
            <p:spPr bwMode="auto">
              <a:xfrm>
                <a:off x="4079" y="2716"/>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89" name="Freeform 1163"/>
              <p:cNvSpPr>
                <a:spLocks/>
              </p:cNvSpPr>
              <p:nvPr/>
            </p:nvSpPr>
            <p:spPr bwMode="auto">
              <a:xfrm>
                <a:off x="4678" y="3009"/>
                <a:ext cx="56" cy="57"/>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0080"/>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90" name="Freeform 1164"/>
              <p:cNvSpPr>
                <a:spLocks/>
              </p:cNvSpPr>
              <p:nvPr/>
            </p:nvSpPr>
            <p:spPr bwMode="auto">
              <a:xfrm>
                <a:off x="4199" y="3009"/>
                <a:ext cx="57" cy="57"/>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91" name="Freeform 1165"/>
              <p:cNvSpPr>
                <a:spLocks/>
              </p:cNvSpPr>
              <p:nvPr/>
            </p:nvSpPr>
            <p:spPr bwMode="auto">
              <a:xfrm>
                <a:off x="4320" y="3399"/>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0080"/>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92" name="Freeform 1166"/>
              <p:cNvSpPr>
                <a:spLocks/>
              </p:cNvSpPr>
              <p:nvPr/>
            </p:nvSpPr>
            <p:spPr bwMode="auto">
              <a:xfrm>
                <a:off x="4561" y="3107"/>
                <a:ext cx="57" cy="56"/>
              </a:xfrm>
              <a:custGeom>
                <a:avLst/>
                <a:gdLst>
                  <a:gd name="T0" fmla="*/ 28 w 57"/>
                  <a:gd name="T1" fmla="*/ 0 h 56"/>
                  <a:gd name="T2" fmla="*/ 57 w 57"/>
                  <a:gd name="T3" fmla="*/ 28 h 56"/>
                  <a:gd name="T4" fmla="*/ 28 w 57"/>
                  <a:gd name="T5" fmla="*/ 56 h 56"/>
                  <a:gd name="T6" fmla="*/ 0 w 57"/>
                  <a:gd name="T7" fmla="*/ 28 h 56"/>
                  <a:gd name="T8" fmla="*/ 28 w 57"/>
                  <a:gd name="T9" fmla="*/ 0 h 56"/>
                  <a:gd name="T10" fmla="*/ 0 60000 65536"/>
                  <a:gd name="T11" fmla="*/ 0 60000 65536"/>
                  <a:gd name="T12" fmla="*/ 0 60000 65536"/>
                  <a:gd name="T13" fmla="*/ 0 60000 65536"/>
                  <a:gd name="T14" fmla="*/ 0 60000 65536"/>
                  <a:gd name="T15" fmla="*/ 0 w 57"/>
                  <a:gd name="T16" fmla="*/ 0 h 56"/>
                  <a:gd name="T17" fmla="*/ 57 w 57"/>
                  <a:gd name="T18" fmla="*/ 56 h 56"/>
                </a:gdLst>
                <a:ahLst/>
                <a:cxnLst>
                  <a:cxn ang="T10">
                    <a:pos x="T0" y="T1"/>
                  </a:cxn>
                  <a:cxn ang="T11">
                    <a:pos x="T2" y="T3"/>
                  </a:cxn>
                  <a:cxn ang="T12">
                    <a:pos x="T4" y="T5"/>
                  </a:cxn>
                  <a:cxn ang="T13">
                    <a:pos x="T6" y="T7"/>
                  </a:cxn>
                  <a:cxn ang="T14">
                    <a:pos x="T8" y="T9"/>
                  </a:cxn>
                </a:cxnLst>
                <a:rect l="T15" t="T16" r="T17" b="T18"/>
                <a:pathLst>
                  <a:path w="57" h="56">
                    <a:moveTo>
                      <a:pt x="28" y="0"/>
                    </a:moveTo>
                    <a:lnTo>
                      <a:pt x="57" y="28"/>
                    </a:lnTo>
                    <a:lnTo>
                      <a:pt x="28" y="56"/>
                    </a:lnTo>
                    <a:lnTo>
                      <a:pt x="0" y="28"/>
                    </a:lnTo>
                    <a:lnTo>
                      <a:pt x="28" y="0"/>
                    </a:lnTo>
                    <a:close/>
                  </a:path>
                </a:pathLst>
              </a:custGeom>
              <a:solidFill>
                <a:srgbClr val="000080"/>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93" name="Freeform 1167"/>
              <p:cNvSpPr>
                <a:spLocks/>
              </p:cNvSpPr>
              <p:nvPr/>
            </p:nvSpPr>
            <p:spPr bwMode="auto">
              <a:xfrm>
                <a:off x="4320" y="3009"/>
                <a:ext cx="56" cy="57"/>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94" name="Rectangle 1168"/>
              <p:cNvSpPr>
                <a:spLocks noChangeArrowheads="1"/>
              </p:cNvSpPr>
              <p:nvPr/>
            </p:nvSpPr>
            <p:spPr bwMode="auto">
              <a:xfrm>
                <a:off x="3693" y="3497"/>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595" name="Rectangle 1169"/>
              <p:cNvSpPr>
                <a:spLocks noChangeArrowheads="1"/>
              </p:cNvSpPr>
              <p:nvPr/>
            </p:nvSpPr>
            <p:spPr bwMode="auto">
              <a:xfrm>
                <a:off x="3693" y="339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1</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596" name="Rectangle 1170"/>
              <p:cNvSpPr>
                <a:spLocks noChangeArrowheads="1"/>
              </p:cNvSpPr>
              <p:nvPr/>
            </p:nvSpPr>
            <p:spPr bwMode="auto">
              <a:xfrm>
                <a:off x="3693" y="330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2</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597" name="Rectangle 1171"/>
              <p:cNvSpPr>
                <a:spLocks noChangeArrowheads="1"/>
              </p:cNvSpPr>
              <p:nvPr/>
            </p:nvSpPr>
            <p:spPr bwMode="auto">
              <a:xfrm>
                <a:off x="3693" y="3204"/>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3</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598" name="Rectangle 1172"/>
              <p:cNvSpPr>
                <a:spLocks noChangeArrowheads="1"/>
              </p:cNvSpPr>
              <p:nvPr/>
            </p:nvSpPr>
            <p:spPr bwMode="auto">
              <a:xfrm>
                <a:off x="3693" y="3107"/>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4</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599" name="Rectangle 1173"/>
              <p:cNvSpPr>
                <a:spLocks noChangeArrowheads="1"/>
              </p:cNvSpPr>
              <p:nvPr/>
            </p:nvSpPr>
            <p:spPr bwMode="auto">
              <a:xfrm>
                <a:off x="3693" y="300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5</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00" name="Rectangle 1174"/>
              <p:cNvSpPr>
                <a:spLocks noChangeArrowheads="1"/>
              </p:cNvSpPr>
              <p:nvPr/>
            </p:nvSpPr>
            <p:spPr bwMode="auto">
              <a:xfrm>
                <a:off x="3693" y="2910"/>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6</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01" name="Rectangle 1175"/>
              <p:cNvSpPr>
                <a:spLocks noChangeArrowheads="1"/>
              </p:cNvSpPr>
              <p:nvPr/>
            </p:nvSpPr>
            <p:spPr bwMode="auto">
              <a:xfrm>
                <a:off x="3693" y="2814"/>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7</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02" name="Rectangle 1176"/>
              <p:cNvSpPr>
                <a:spLocks noChangeArrowheads="1"/>
              </p:cNvSpPr>
              <p:nvPr/>
            </p:nvSpPr>
            <p:spPr bwMode="auto">
              <a:xfrm>
                <a:off x="3693" y="2716"/>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8</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03" name="Rectangle 1177"/>
              <p:cNvSpPr>
                <a:spLocks noChangeArrowheads="1"/>
              </p:cNvSpPr>
              <p:nvPr/>
            </p:nvSpPr>
            <p:spPr bwMode="auto">
              <a:xfrm>
                <a:off x="3693" y="261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9</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04" name="Rectangle 1178"/>
              <p:cNvSpPr>
                <a:spLocks noChangeArrowheads="1"/>
              </p:cNvSpPr>
              <p:nvPr/>
            </p:nvSpPr>
            <p:spPr bwMode="auto">
              <a:xfrm>
                <a:off x="3667" y="2520"/>
                <a:ext cx="6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10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05" name="Rectangle 1179"/>
              <p:cNvSpPr>
                <a:spLocks noChangeArrowheads="1"/>
              </p:cNvSpPr>
              <p:nvPr/>
            </p:nvSpPr>
            <p:spPr bwMode="auto">
              <a:xfrm>
                <a:off x="3737"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06" name="Rectangle 1180"/>
              <p:cNvSpPr>
                <a:spLocks noChangeArrowheads="1"/>
              </p:cNvSpPr>
              <p:nvPr/>
            </p:nvSpPr>
            <p:spPr bwMode="auto">
              <a:xfrm>
                <a:off x="3856"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1</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07" name="Rectangle 1181"/>
              <p:cNvSpPr>
                <a:spLocks noChangeArrowheads="1"/>
              </p:cNvSpPr>
              <p:nvPr/>
            </p:nvSpPr>
            <p:spPr bwMode="auto">
              <a:xfrm>
                <a:off x="3978"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2</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08" name="Rectangle 1182"/>
              <p:cNvSpPr>
                <a:spLocks noChangeArrowheads="1"/>
              </p:cNvSpPr>
              <p:nvPr/>
            </p:nvSpPr>
            <p:spPr bwMode="auto">
              <a:xfrm>
                <a:off x="4095"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3</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09" name="Rectangle 1183"/>
              <p:cNvSpPr>
                <a:spLocks noChangeArrowheads="1"/>
              </p:cNvSpPr>
              <p:nvPr/>
            </p:nvSpPr>
            <p:spPr bwMode="auto">
              <a:xfrm>
                <a:off x="4214"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4</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10" name="Rectangle 1184"/>
              <p:cNvSpPr>
                <a:spLocks noChangeArrowheads="1"/>
              </p:cNvSpPr>
              <p:nvPr/>
            </p:nvSpPr>
            <p:spPr bwMode="auto">
              <a:xfrm>
                <a:off x="4336"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5</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11" name="Rectangle 1185"/>
              <p:cNvSpPr>
                <a:spLocks noChangeArrowheads="1"/>
              </p:cNvSpPr>
              <p:nvPr/>
            </p:nvSpPr>
            <p:spPr bwMode="auto">
              <a:xfrm>
                <a:off x="4457"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6</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12" name="Rectangle 1186"/>
              <p:cNvSpPr>
                <a:spLocks noChangeArrowheads="1"/>
              </p:cNvSpPr>
              <p:nvPr/>
            </p:nvSpPr>
            <p:spPr bwMode="auto">
              <a:xfrm>
                <a:off x="4577"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7</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13" name="Rectangle 1187"/>
              <p:cNvSpPr>
                <a:spLocks noChangeArrowheads="1"/>
              </p:cNvSpPr>
              <p:nvPr/>
            </p:nvSpPr>
            <p:spPr bwMode="auto">
              <a:xfrm>
                <a:off x="4694"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8</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14" name="Rectangle 1188"/>
              <p:cNvSpPr>
                <a:spLocks noChangeArrowheads="1"/>
              </p:cNvSpPr>
              <p:nvPr/>
            </p:nvSpPr>
            <p:spPr bwMode="auto">
              <a:xfrm>
                <a:off x="4815"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9</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15" name="Rectangle 1189"/>
              <p:cNvSpPr>
                <a:spLocks noChangeArrowheads="1"/>
              </p:cNvSpPr>
              <p:nvPr/>
            </p:nvSpPr>
            <p:spPr bwMode="auto">
              <a:xfrm>
                <a:off x="4923" y="3562"/>
                <a:ext cx="6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10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16" name="Rectangle 1190"/>
              <p:cNvSpPr>
                <a:spLocks noChangeArrowheads="1"/>
              </p:cNvSpPr>
              <p:nvPr/>
            </p:nvSpPr>
            <p:spPr bwMode="auto">
              <a:xfrm>
                <a:off x="3616" y="2464"/>
                <a:ext cx="1396" cy="120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2617" name="Freeform 1191"/>
              <p:cNvSpPr>
                <a:spLocks/>
              </p:cNvSpPr>
              <p:nvPr/>
            </p:nvSpPr>
            <p:spPr bwMode="auto">
              <a:xfrm>
                <a:off x="3955" y="2830"/>
                <a:ext cx="130" cy="253"/>
              </a:xfrm>
              <a:custGeom>
                <a:avLst/>
                <a:gdLst>
                  <a:gd name="T0" fmla="*/ 2 w 728"/>
                  <a:gd name="T1" fmla="*/ 1 h 896"/>
                  <a:gd name="T2" fmla="*/ 1 w 728"/>
                  <a:gd name="T3" fmla="*/ 1 h 896"/>
                  <a:gd name="T4" fmla="*/ 1 w 728"/>
                  <a:gd name="T5" fmla="*/ 1 h 896"/>
                  <a:gd name="T6" fmla="*/ 1 w 728"/>
                  <a:gd name="T7" fmla="*/ 2 h 896"/>
                  <a:gd name="T8" fmla="*/ 1 w 728"/>
                  <a:gd name="T9" fmla="*/ 3 h 896"/>
                  <a:gd name="T10" fmla="*/ 1 w 728"/>
                  <a:gd name="T11" fmla="*/ 8 h 896"/>
                  <a:gd name="T12" fmla="*/ 1 w 728"/>
                  <a:gd name="T13" fmla="*/ 9 h 896"/>
                  <a:gd name="T14" fmla="*/ 4 w 728"/>
                  <a:gd name="T15" fmla="*/ 10 h 896"/>
                  <a:gd name="T16" fmla="*/ 6 w 728"/>
                  <a:gd name="T17" fmla="*/ 10 h 896"/>
                  <a:gd name="T18" fmla="*/ 7 w 728"/>
                  <a:gd name="T19" fmla="*/ 9 h 896"/>
                  <a:gd name="T20" fmla="*/ 9 w 728"/>
                  <a:gd name="T21" fmla="*/ 7 h 896"/>
                  <a:gd name="T22" fmla="*/ 9 w 728"/>
                  <a:gd name="T23" fmla="*/ 7 h 896"/>
                  <a:gd name="T24" fmla="*/ 9 w 728"/>
                  <a:gd name="T25" fmla="*/ 6 h 896"/>
                  <a:gd name="T26" fmla="*/ 9 w 728"/>
                  <a:gd name="T27" fmla="*/ 3 h 896"/>
                  <a:gd name="T28" fmla="*/ 7 w 728"/>
                  <a:gd name="T29" fmla="*/ 1 h 896"/>
                  <a:gd name="T30" fmla="*/ 6 w 728"/>
                  <a:gd name="T31" fmla="*/ 1 h 896"/>
                  <a:gd name="T32" fmla="*/ 6 w 728"/>
                  <a:gd name="T33" fmla="*/ 1 h 896"/>
                  <a:gd name="T34" fmla="*/ 3 w 728"/>
                  <a:gd name="T35" fmla="*/ 0 h 896"/>
                  <a:gd name="T36" fmla="*/ 3 w 728"/>
                  <a:gd name="T37" fmla="*/ 1 h 896"/>
                  <a:gd name="T38" fmla="*/ 2 w 728"/>
                  <a:gd name="T39" fmla="*/ 1 h 896"/>
                  <a:gd name="T40" fmla="*/ 2 w 728"/>
                  <a:gd name="T41" fmla="*/ 1 h 8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28"/>
                  <a:gd name="T64" fmla="*/ 0 h 896"/>
                  <a:gd name="T65" fmla="*/ 728 w 728"/>
                  <a:gd name="T66" fmla="*/ 896 h 8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28" h="896">
                    <a:moveTo>
                      <a:pt x="199" y="7"/>
                    </a:moveTo>
                    <a:cubicBezTo>
                      <a:pt x="148" y="19"/>
                      <a:pt x="135" y="54"/>
                      <a:pt x="110" y="96"/>
                    </a:cubicBezTo>
                    <a:cubicBezTo>
                      <a:pt x="101" y="111"/>
                      <a:pt x="90" y="125"/>
                      <a:pt x="80" y="140"/>
                    </a:cubicBezTo>
                    <a:cubicBezTo>
                      <a:pt x="75" y="147"/>
                      <a:pt x="65" y="162"/>
                      <a:pt x="65" y="162"/>
                    </a:cubicBezTo>
                    <a:cubicBezTo>
                      <a:pt x="50" y="210"/>
                      <a:pt x="33" y="254"/>
                      <a:pt x="21" y="303"/>
                    </a:cubicBezTo>
                    <a:cubicBezTo>
                      <a:pt x="4" y="446"/>
                      <a:pt x="0" y="574"/>
                      <a:pt x="65" y="703"/>
                    </a:cubicBezTo>
                    <a:cubicBezTo>
                      <a:pt x="79" y="731"/>
                      <a:pt x="83" y="744"/>
                      <a:pt x="110" y="763"/>
                    </a:cubicBezTo>
                    <a:cubicBezTo>
                      <a:pt x="159" y="835"/>
                      <a:pt x="250" y="874"/>
                      <a:pt x="332" y="896"/>
                    </a:cubicBezTo>
                    <a:cubicBezTo>
                      <a:pt x="394" y="889"/>
                      <a:pt x="441" y="878"/>
                      <a:pt x="495" y="851"/>
                    </a:cubicBezTo>
                    <a:cubicBezTo>
                      <a:pt x="537" y="789"/>
                      <a:pt x="571" y="751"/>
                      <a:pt x="636" y="711"/>
                    </a:cubicBezTo>
                    <a:cubicBezTo>
                      <a:pt x="660" y="674"/>
                      <a:pt x="672" y="647"/>
                      <a:pt x="688" y="607"/>
                    </a:cubicBezTo>
                    <a:cubicBezTo>
                      <a:pt x="694" y="593"/>
                      <a:pt x="697" y="578"/>
                      <a:pt x="702" y="563"/>
                    </a:cubicBezTo>
                    <a:cubicBezTo>
                      <a:pt x="705" y="555"/>
                      <a:pt x="710" y="540"/>
                      <a:pt x="710" y="540"/>
                    </a:cubicBezTo>
                    <a:cubicBezTo>
                      <a:pt x="720" y="459"/>
                      <a:pt x="728" y="366"/>
                      <a:pt x="680" y="296"/>
                    </a:cubicBezTo>
                    <a:cubicBezTo>
                      <a:pt x="659" y="231"/>
                      <a:pt x="621" y="176"/>
                      <a:pt x="569" y="133"/>
                    </a:cubicBezTo>
                    <a:cubicBezTo>
                      <a:pt x="550" y="117"/>
                      <a:pt x="530" y="103"/>
                      <a:pt x="510" y="88"/>
                    </a:cubicBezTo>
                    <a:cubicBezTo>
                      <a:pt x="496" y="77"/>
                      <a:pt x="465" y="59"/>
                      <a:pt x="465" y="59"/>
                    </a:cubicBezTo>
                    <a:cubicBezTo>
                      <a:pt x="428" y="0"/>
                      <a:pt x="358" y="5"/>
                      <a:pt x="295" y="0"/>
                    </a:cubicBezTo>
                    <a:cubicBezTo>
                      <a:pt x="265" y="2"/>
                      <a:pt x="236" y="3"/>
                      <a:pt x="206" y="7"/>
                    </a:cubicBezTo>
                    <a:cubicBezTo>
                      <a:pt x="198" y="8"/>
                      <a:pt x="192" y="14"/>
                      <a:pt x="184" y="14"/>
                    </a:cubicBezTo>
                    <a:cubicBezTo>
                      <a:pt x="178" y="14"/>
                      <a:pt x="194" y="9"/>
                      <a:pt x="199" y="7"/>
                    </a:cubicBez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18" name="Freeform 1192"/>
              <p:cNvSpPr>
                <a:spLocks/>
              </p:cNvSpPr>
              <p:nvPr/>
            </p:nvSpPr>
            <p:spPr bwMode="auto">
              <a:xfrm>
                <a:off x="4258" y="3070"/>
                <a:ext cx="130" cy="253"/>
              </a:xfrm>
              <a:custGeom>
                <a:avLst/>
                <a:gdLst>
                  <a:gd name="T0" fmla="*/ 6 w 802"/>
                  <a:gd name="T1" fmla="*/ 1 h 889"/>
                  <a:gd name="T2" fmla="*/ 5 w 802"/>
                  <a:gd name="T3" fmla="*/ 2 h 889"/>
                  <a:gd name="T4" fmla="*/ 3 w 802"/>
                  <a:gd name="T5" fmla="*/ 3 h 889"/>
                  <a:gd name="T6" fmla="*/ 3 w 802"/>
                  <a:gd name="T7" fmla="*/ 4 h 889"/>
                  <a:gd name="T8" fmla="*/ 2 w 802"/>
                  <a:gd name="T9" fmla="*/ 4 h 889"/>
                  <a:gd name="T10" fmla="*/ 2 w 802"/>
                  <a:gd name="T11" fmla="*/ 4 h 889"/>
                  <a:gd name="T12" fmla="*/ 2 w 802"/>
                  <a:gd name="T13" fmla="*/ 5 h 889"/>
                  <a:gd name="T14" fmla="*/ 1 w 802"/>
                  <a:gd name="T15" fmla="*/ 6 h 889"/>
                  <a:gd name="T16" fmla="*/ 1 w 802"/>
                  <a:gd name="T17" fmla="*/ 6 h 889"/>
                  <a:gd name="T18" fmla="*/ 1 w 802"/>
                  <a:gd name="T19" fmla="*/ 7 h 889"/>
                  <a:gd name="T20" fmla="*/ 1 w 802"/>
                  <a:gd name="T21" fmla="*/ 7 h 889"/>
                  <a:gd name="T22" fmla="*/ 1 w 802"/>
                  <a:gd name="T23" fmla="*/ 8 h 889"/>
                  <a:gd name="T24" fmla="*/ 1 w 802"/>
                  <a:gd name="T25" fmla="*/ 10 h 889"/>
                  <a:gd name="T26" fmla="*/ 1 w 802"/>
                  <a:gd name="T27" fmla="*/ 10 h 889"/>
                  <a:gd name="T28" fmla="*/ 1 w 802"/>
                  <a:gd name="T29" fmla="*/ 10 h 889"/>
                  <a:gd name="T30" fmla="*/ 4 w 802"/>
                  <a:gd name="T31" fmla="*/ 10 h 889"/>
                  <a:gd name="T32" fmla="*/ 6 w 802"/>
                  <a:gd name="T33" fmla="*/ 10 h 889"/>
                  <a:gd name="T34" fmla="*/ 7 w 802"/>
                  <a:gd name="T35" fmla="*/ 9 h 889"/>
                  <a:gd name="T36" fmla="*/ 9 w 802"/>
                  <a:gd name="T37" fmla="*/ 7 h 889"/>
                  <a:gd name="T38" fmla="*/ 9 w 802"/>
                  <a:gd name="T39" fmla="*/ 7 h 889"/>
                  <a:gd name="T40" fmla="*/ 9 w 802"/>
                  <a:gd name="T41" fmla="*/ 6 h 889"/>
                  <a:gd name="T42" fmla="*/ 9 w 802"/>
                  <a:gd name="T43" fmla="*/ 5 h 889"/>
                  <a:gd name="T44" fmla="*/ 10 w 802"/>
                  <a:gd name="T45" fmla="*/ 5 h 889"/>
                  <a:gd name="T46" fmla="*/ 8 w 802"/>
                  <a:gd name="T47" fmla="*/ 0 h 889"/>
                  <a:gd name="T48" fmla="*/ 6 w 802"/>
                  <a:gd name="T49" fmla="*/ 1 h 889"/>
                  <a:gd name="T50" fmla="*/ 6 w 802"/>
                  <a:gd name="T51" fmla="*/ 1 h 88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02"/>
                  <a:gd name="T79" fmla="*/ 0 h 889"/>
                  <a:gd name="T80" fmla="*/ 802 w 802"/>
                  <a:gd name="T81" fmla="*/ 889 h 88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02" h="889">
                    <a:moveTo>
                      <a:pt x="510" y="44"/>
                    </a:moveTo>
                    <a:cubicBezTo>
                      <a:pt x="455" y="80"/>
                      <a:pt x="422" y="133"/>
                      <a:pt x="376" y="177"/>
                    </a:cubicBezTo>
                    <a:cubicBezTo>
                      <a:pt x="346" y="236"/>
                      <a:pt x="298" y="273"/>
                      <a:pt x="236" y="296"/>
                    </a:cubicBezTo>
                    <a:cubicBezTo>
                      <a:pt x="231" y="303"/>
                      <a:pt x="227" y="312"/>
                      <a:pt x="221" y="318"/>
                    </a:cubicBezTo>
                    <a:cubicBezTo>
                      <a:pt x="215" y="324"/>
                      <a:pt x="205" y="326"/>
                      <a:pt x="199" y="333"/>
                    </a:cubicBezTo>
                    <a:cubicBezTo>
                      <a:pt x="194" y="339"/>
                      <a:pt x="195" y="348"/>
                      <a:pt x="191" y="355"/>
                    </a:cubicBezTo>
                    <a:cubicBezTo>
                      <a:pt x="185" y="366"/>
                      <a:pt x="176" y="375"/>
                      <a:pt x="169" y="385"/>
                    </a:cubicBezTo>
                    <a:cubicBezTo>
                      <a:pt x="156" y="422"/>
                      <a:pt x="155" y="463"/>
                      <a:pt x="132" y="496"/>
                    </a:cubicBezTo>
                    <a:cubicBezTo>
                      <a:pt x="126" y="504"/>
                      <a:pt x="116" y="510"/>
                      <a:pt x="110" y="518"/>
                    </a:cubicBezTo>
                    <a:cubicBezTo>
                      <a:pt x="99" y="532"/>
                      <a:pt x="80" y="562"/>
                      <a:pt x="80" y="562"/>
                    </a:cubicBezTo>
                    <a:cubicBezTo>
                      <a:pt x="68" y="602"/>
                      <a:pt x="78" y="578"/>
                      <a:pt x="43" y="629"/>
                    </a:cubicBezTo>
                    <a:cubicBezTo>
                      <a:pt x="28" y="651"/>
                      <a:pt x="22" y="678"/>
                      <a:pt x="13" y="703"/>
                    </a:cubicBezTo>
                    <a:cubicBezTo>
                      <a:pt x="15" y="727"/>
                      <a:pt x="0" y="812"/>
                      <a:pt x="36" y="844"/>
                    </a:cubicBezTo>
                    <a:cubicBezTo>
                      <a:pt x="49" y="856"/>
                      <a:pt x="65" y="864"/>
                      <a:pt x="80" y="874"/>
                    </a:cubicBezTo>
                    <a:cubicBezTo>
                      <a:pt x="93" y="883"/>
                      <a:pt x="124" y="888"/>
                      <a:pt x="124" y="888"/>
                    </a:cubicBezTo>
                    <a:cubicBezTo>
                      <a:pt x="167" y="886"/>
                      <a:pt x="287" y="889"/>
                      <a:pt x="354" y="874"/>
                    </a:cubicBezTo>
                    <a:cubicBezTo>
                      <a:pt x="410" y="861"/>
                      <a:pt x="461" y="835"/>
                      <a:pt x="517" y="822"/>
                    </a:cubicBezTo>
                    <a:cubicBezTo>
                      <a:pt x="534" y="811"/>
                      <a:pt x="553" y="804"/>
                      <a:pt x="569" y="792"/>
                    </a:cubicBezTo>
                    <a:cubicBezTo>
                      <a:pt x="613" y="757"/>
                      <a:pt x="651" y="702"/>
                      <a:pt x="673" y="651"/>
                    </a:cubicBezTo>
                    <a:cubicBezTo>
                      <a:pt x="680" y="634"/>
                      <a:pt x="685" y="615"/>
                      <a:pt x="695" y="600"/>
                    </a:cubicBezTo>
                    <a:cubicBezTo>
                      <a:pt x="711" y="577"/>
                      <a:pt x="747" y="533"/>
                      <a:pt x="747" y="533"/>
                    </a:cubicBezTo>
                    <a:cubicBezTo>
                      <a:pt x="756" y="504"/>
                      <a:pt x="784" y="451"/>
                      <a:pt x="784" y="451"/>
                    </a:cubicBezTo>
                    <a:cubicBezTo>
                      <a:pt x="787" y="439"/>
                      <a:pt x="798" y="395"/>
                      <a:pt x="798" y="385"/>
                    </a:cubicBezTo>
                    <a:cubicBezTo>
                      <a:pt x="798" y="264"/>
                      <a:pt x="802" y="46"/>
                      <a:pt x="650" y="0"/>
                    </a:cubicBezTo>
                    <a:cubicBezTo>
                      <a:pt x="598" y="5"/>
                      <a:pt x="575" y="6"/>
                      <a:pt x="532" y="22"/>
                    </a:cubicBezTo>
                    <a:cubicBezTo>
                      <a:pt x="516" y="46"/>
                      <a:pt x="526" y="44"/>
                      <a:pt x="510" y="44"/>
                    </a:cubicBez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19" name="AutoShape 1193"/>
              <p:cNvSpPr>
                <a:spLocks noChangeArrowheads="1"/>
              </p:cNvSpPr>
              <p:nvPr/>
            </p:nvSpPr>
            <p:spPr bwMode="auto">
              <a:xfrm>
                <a:off x="4080" y="2880"/>
                <a:ext cx="48" cy="96"/>
              </a:xfrm>
              <a:prstGeom prst="plus">
                <a:avLst>
                  <a:gd name="adj" fmla="val 25000"/>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2620" name="AutoShape 1194"/>
              <p:cNvSpPr>
                <a:spLocks noChangeArrowheads="1"/>
              </p:cNvSpPr>
              <p:nvPr/>
            </p:nvSpPr>
            <p:spPr bwMode="auto">
              <a:xfrm>
                <a:off x="4560" y="3168"/>
                <a:ext cx="48" cy="96"/>
              </a:xfrm>
              <a:prstGeom prst="plus">
                <a:avLst>
                  <a:gd name="adj" fmla="val 25000"/>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grpSp>
        <p:sp>
          <p:nvSpPr>
            <p:cNvPr id="22536" name="Line 1195"/>
            <p:cNvSpPr>
              <a:spLocks noChangeShapeType="1"/>
            </p:cNvSpPr>
            <p:nvPr/>
          </p:nvSpPr>
          <p:spPr bwMode="auto">
            <a:xfrm>
              <a:off x="2784" y="3648"/>
              <a:ext cx="528"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grpSp>
      <p:sp>
        <p:nvSpPr>
          <p:cNvPr id="22533" name="Slide Number Placeholder 17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DF6A38D-4C82-4213-BE7B-92D61DC48DC4}" type="slidenum">
              <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1659128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F1ADF39-8D93-47CE-BC9B-7400816DE0B6}" type="slidenum">
              <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555" name="Rectangle 2050"/>
          <p:cNvSpPr>
            <a:spLocks noGrp="1" noChangeArrowheads="1"/>
          </p:cNvSpPr>
          <p:nvPr>
            <p:ph type="title" idx="4294967295"/>
          </p:nvPr>
        </p:nvSpPr>
        <p:spPr>
          <a:xfrm>
            <a:off x="1081088" y="389732"/>
            <a:ext cx="9144000" cy="609600"/>
          </a:xfrm>
        </p:spPr>
        <p:txBody>
          <a:bodyPr/>
          <a:lstStyle/>
          <a:p>
            <a:pPr eaLnBrk="1" hangingPunct="1"/>
            <a:r>
              <a:rPr lang="en-US" altLang="ko-KR" sz="3200" dirty="0">
                <a:ea typeface="Gulim" panose="020B0600000101010101" pitchFamily="34" charset="-127"/>
              </a:rPr>
              <a:t>PAM: A Typical K-</a:t>
            </a:r>
            <a:r>
              <a:rPr lang="en-US" altLang="ko-KR" sz="3200" dirty="0" err="1">
                <a:ea typeface="Gulim" panose="020B0600000101010101" pitchFamily="34" charset="-127"/>
              </a:rPr>
              <a:t>Medoids</a:t>
            </a:r>
            <a:r>
              <a:rPr lang="en-US" altLang="ko-KR" sz="3200" dirty="0">
                <a:ea typeface="Gulim" panose="020B0600000101010101" pitchFamily="34" charset="-127"/>
              </a:rPr>
              <a:t> Algorithm</a:t>
            </a:r>
          </a:p>
        </p:txBody>
      </p:sp>
      <p:grpSp>
        <p:nvGrpSpPr>
          <p:cNvPr id="23556" name="Group 2051"/>
          <p:cNvGrpSpPr>
            <a:grpSpLocks/>
          </p:cNvGrpSpPr>
          <p:nvPr/>
        </p:nvGrpSpPr>
        <p:grpSpPr bwMode="auto">
          <a:xfrm>
            <a:off x="8229600" y="1676400"/>
            <a:ext cx="2514600" cy="2362200"/>
            <a:chOff x="912" y="864"/>
            <a:chExt cx="1584" cy="1488"/>
          </a:xfrm>
        </p:grpSpPr>
        <p:graphicFrame>
          <p:nvGraphicFramePr>
            <p:cNvPr id="23817" name="Object 2052"/>
            <p:cNvGraphicFramePr>
              <a:graphicFrameLocks noChangeAspect="1"/>
            </p:cNvGraphicFramePr>
            <p:nvPr/>
          </p:nvGraphicFramePr>
          <p:xfrm>
            <a:off x="912" y="864"/>
            <a:ext cx="1584" cy="1488"/>
          </p:xfrm>
          <a:graphic>
            <a:graphicData uri="http://schemas.openxmlformats.org/presentationml/2006/ole">
              <mc:AlternateContent xmlns:mc="http://schemas.openxmlformats.org/markup-compatibility/2006">
                <mc:Choice xmlns:v="urn:schemas-microsoft-com:vml" Requires="v">
                  <p:oleObj spid="_x0000_s8228" name="Worksheet" r:id="rId4" imgW="2598840" imgH="2452680" progId="Excel.Sheet.8">
                    <p:embed/>
                  </p:oleObj>
                </mc:Choice>
                <mc:Fallback>
                  <p:oleObj name="Worksheet" r:id="rId4" imgW="2598840" imgH="2452680" progId="Excel.Sheet.8">
                    <p:embed/>
                    <p:pic>
                      <p:nvPicPr>
                        <p:cNvPr id="23817" name="Object 20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 y="864"/>
                          <a:ext cx="1584"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818" name="Line 2053"/>
            <p:cNvSpPr>
              <a:spLocks noChangeShapeType="1"/>
            </p:cNvSpPr>
            <p:nvPr/>
          </p:nvSpPr>
          <p:spPr bwMode="auto">
            <a:xfrm>
              <a:off x="1982" y="1502"/>
              <a:ext cx="0" cy="1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819" name="Oval 2054"/>
            <p:cNvSpPr>
              <a:spLocks noChangeArrowheads="1"/>
            </p:cNvSpPr>
            <p:nvPr/>
          </p:nvSpPr>
          <p:spPr bwMode="auto">
            <a:xfrm>
              <a:off x="1212" y="1212"/>
              <a:ext cx="164" cy="409"/>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820" name="Oval 2055"/>
            <p:cNvSpPr>
              <a:spLocks noChangeArrowheads="1"/>
            </p:cNvSpPr>
            <p:nvPr/>
          </p:nvSpPr>
          <p:spPr bwMode="auto">
            <a:xfrm>
              <a:off x="1725" y="1489"/>
              <a:ext cx="514" cy="409"/>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grpSp>
      <p:sp>
        <p:nvSpPr>
          <p:cNvPr id="23557" name="Text Box 2056"/>
          <p:cNvSpPr txBox="1">
            <a:spLocks noChangeArrowheads="1"/>
          </p:cNvSpPr>
          <p:nvPr/>
        </p:nvSpPr>
        <p:spPr bwMode="auto">
          <a:xfrm>
            <a:off x="9259888" y="1371600"/>
            <a:ext cx="1408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Total Cost = 20</a:t>
            </a:r>
          </a:p>
        </p:txBody>
      </p:sp>
      <p:sp>
        <p:nvSpPr>
          <p:cNvPr id="23558" name="Rectangle 2057"/>
          <p:cNvSpPr>
            <a:spLocks noChangeArrowheads="1"/>
          </p:cNvSpPr>
          <p:nvPr/>
        </p:nvSpPr>
        <p:spPr bwMode="auto">
          <a:xfrm>
            <a:off x="1643064" y="1719263"/>
            <a:ext cx="2395537" cy="2254250"/>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559" name="Rectangle 2058"/>
          <p:cNvSpPr>
            <a:spLocks noChangeArrowheads="1"/>
          </p:cNvSpPr>
          <p:nvPr/>
        </p:nvSpPr>
        <p:spPr bwMode="auto">
          <a:xfrm>
            <a:off x="1893889" y="1903413"/>
            <a:ext cx="2014537" cy="178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560" name="Line 2059"/>
          <p:cNvSpPr>
            <a:spLocks noChangeShapeType="1"/>
          </p:cNvSpPr>
          <p:nvPr/>
        </p:nvSpPr>
        <p:spPr bwMode="auto">
          <a:xfrm>
            <a:off x="1893889" y="351790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61" name="Line 2060"/>
          <p:cNvSpPr>
            <a:spLocks noChangeShapeType="1"/>
          </p:cNvSpPr>
          <p:nvPr/>
        </p:nvSpPr>
        <p:spPr bwMode="auto">
          <a:xfrm>
            <a:off x="1893889" y="333375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62" name="Line 2061"/>
          <p:cNvSpPr>
            <a:spLocks noChangeShapeType="1"/>
          </p:cNvSpPr>
          <p:nvPr/>
        </p:nvSpPr>
        <p:spPr bwMode="auto">
          <a:xfrm>
            <a:off x="1893889" y="316071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63" name="Line 2062"/>
          <p:cNvSpPr>
            <a:spLocks noChangeShapeType="1"/>
          </p:cNvSpPr>
          <p:nvPr/>
        </p:nvSpPr>
        <p:spPr bwMode="auto">
          <a:xfrm>
            <a:off x="1893889" y="297656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64" name="Line 2063"/>
          <p:cNvSpPr>
            <a:spLocks noChangeShapeType="1"/>
          </p:cNvSpPr>
          <p:nvPr/>
        </p:nvSpPr>
        <p:spPr bwMode="auto">
          <a:xfrm>
            <a:off x="1893889" y="2803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65" name="Line 2064"/>
          <p:cNvSpPr>
            <a:spLocks noChangeShapeType="1"/>
          </p:cNvSpPr>
          <p:nvPr/>
        </p:nvSpPr>
        <p:spPr bwMode="auto">
          <a:xfrm>
            <a:off x="1893889" y="261937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66" name="Line 2065"/>
          <p:cNvSpPr>
            <a:spLocks noChangeShapeType="1"/>
          </p:cNvSpPr>
          <p:nvPr/>
        </p:nvSpPr>
        <p:spPr bwMode="auto">
          <a:xfrm>
            <a:off x="1893889" y="2446339"/>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67" name="Line 2066"/>
          <p:cNvSpPr>
            <a:spLocks noChangeShapeType="1"/>
          </p:cNvSpPr>
          <p:nvPr/>
        </p:nvSpPr>
        <p:spPr bwMode="auto">
          <a:xfrm>
            <a:off x="1893889" y="2262189"/>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68" name="Line 2067"/>
          <p:cNvSpPr>
            <a:spLocks noChangeShapeType="1"/>
          </p:cNvSpPr>
          <p:nvPr/>
        </p:nvSpPr>
        <p:spPr bwMode="auto">
          <a:xfrm>
            <a:off x="1893889" y="208756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69" name="Line 2068"/>
          <p:cNvSpPr>
            <a:spLocks noChangeShapeType="1"/>
          </p:cNvSpPr>
          <p:nvPr/>
        </p:nvSpPr>
        <p:spPr bwMode="auto">
          <a:xfrm>
            <a:off x="1893889" y="190341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70" name="Line 2069"/>
          <p:cNvSpPr>
            <a:spLocks noChangeShapeType="1"/>
          </p:cNvSpPr>
          <p:nvPr/>
        </p:nvSpPr>
        <p:spPr bwMode="auto">
          <a:xfrm>
            <a:off x="210026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71" name="Line 2070"/>
          <p:cNvSpPr>
            <a:spLocks noChangeShapeType="1"/>
          </p:cNvSpPr>
          <p:nvPr/>
        </p:nvSpPr>
        <p:spPr bwMode="auto">
          <a:xfrm>
            <a:off x="229711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72" name="Line 2071"/>
          <p:cNvSpPr>
            <a:spLocks noChangeShapeType="1"/>
          </p:cNvSpPr>
          <p:nvPr/>
        </p:nvSpPr>
        <p:spPr bwMode="auto">
          <a:xfrm>
            <a:off x="250348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73" name="Line 2072"/>
          <p:cNvSpPr>
            <a:spLocks noChangeShapeType="1"/>
          </p:cNvSpPr>
          <p:nvPr/>
        </p:nvSpPr>
        <p:spPr bwMode="auto">
          <a:xfrm>
            <a:off x="270033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74" name="Line 2073"/>
          <p:cNvSpPr>
            <a:spLocks noChangeShapeType="1"/>
          </p:cNvSpPr>
          <p:nvPr/>
        </p:nvSpPr>
        <p:spPr bwMode="auto">
          <a:xfrm>
            <a:off x="290671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75" name="Line 2074"/>
          <p:cNvSpPr>
            <a:spLocks noChangeShapeType="1"/>
          </p:cNvSpPr>
          <p:nvPr/>
        </p:nvSpPr>
        <p:spPr bwMode="auto">
          <a:xfrm>
            <a:off x="31019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76" name="Line 2075"/>
          <p:cNvSpPr>
            <a:spLocks noChangeShapeType="1"/>
          </p:cNvSpPr>
          <p:nvPr/>
        </p:nvSpPr>
        <p:spPr bwMode="auto">
          <a:xfrm>
            <a:off x="330993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77" name="Line 2076"/>
          <p:cNvSpPr>
            <a:spLocks noChangeShapeType="1"/>
          </p:cNvSpPr>
          <p:nvPr/>
        </p:nvSpPr>
        <p:spPr bwMode="auto">
          <a:xfrm>
            <a:off x="3505200"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78" name="Line 2077"/>
          <p:cNvSpPr>
            <a:spLocks noChangeShapeType="1"/>
          </p:cNvSpPr>
          <p:nvPr/>
        </p:nvSpPr>
        <p:spPr bwMode="auto">
          <a:xfrm>
            <a:off x="37115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79" name="Line 2078"/>
          <p:cNvSpPr>
            <a:spLocks noChangeShapeType="1"/>
          </p:cNvSpPr>
          <p:nvPr/>
        </p:nvSpPr>
        <p:spPr bwMode="auto">
          <a:xfrm>
            <a:off x="390842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80" name="Rectangle 2079"/>
          <p:cNvSpPr>
            <a:spLocks noChangeArrowheads="1"/>
          </p:cNvSpPr>
          <p:nvPr/>
        </p:nvSpPr>
        <p:spPr bwMode="auto">
          <a:xfrm>
            <a:off x="1893889" y="1903413"/>
            <a:ext cx="2014537" cy="1789112"/>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581" name="Line 2080"/>
          <p:cNvSpPr>
            <a:spLocks noChangeShapeType="1"/>
          </p:cNvSpPr>
          <p:nvPr/>
        </p:nvSpPr>
        <p:spPr bwMode="auto">
          <a:xfrm>
            <a:off x="189388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82" name="Line 2081"/>
          <p:cNvSpPr>
            <a:spLocks noChangeShapeType="1"/>
          </p:cNvSpPr>
          <p:nvPr/>
        </p:nvSpPr>
        <p:spPr bwMode="auto">
          <a:xfrm>
            <a:off x="1871664" y="3692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83" name="Line 2082"/>
          <p:cNvSpPr>
            <a:spLocks noChangeShapeType="1"/>
          </p:cNvSpPr>
          <p:nvPr/>
        </p:nvSpPr>
        <p:spPr bwMode="auto">
          <a:xfrm>
            <a:off x="1871664" y="351790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84" name="Line 2083"/>
          <p:cNvSpPr>
            <a:spLocks noChangeShapeType="1"/>
          </p:cNvSpPr>
          <p:nvPr/>
        </p:nvSpPr>
        <p:spPr bwMode="auto">
          <a:xfrm>
            <a:off x="1871664" y="333375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85" name="Line 2084"/>
          <p:cNvSpPr>
            <a:spLocks noChangeShapeType="1"/>
          </p:cNvSpPr>
          <p:nvPr/>
        </p:nvSpPr>
        <p:spPr bwMode="auto">
          <a:xfrm>
            <a:off x="1871664" y="316071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86" name="Line 2085"/>
          <p:cNvSpPr>
            <a:spLocks noChangeShapeType="1"/>
          </p:cNvSpPr>
          <p:nvPr/>
        </p:nvSpPr>
        <p:spPr bwMode="auto">
          <a:xfrm>
            <a:off x="1871664" y="297656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87" name="Line 2086"/>
          <p:cNvSpPr>
            <a:spLocks noChangeShapeType="1"/>
          </p:cNvSpPr>
          <p:nvPr/>
        </p:nvSpPr>
        <p:spPr bwMode="auto">
          <a:xfrm>
            <a:off x="1871664" y="2803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88" name="Line 2087"/>
          <p:cNvSpPr>
            <a:spLocks noChangeShapeType="1"/>
          </p:cNvSpPr>
          <p:nvPr/>
        </p:nvSpPr>
        <p:spPr bwMode="auto">
          <a:xfrm>
            <a:off x="1871664" y="261937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89" name="Line 2088"/>
          <p:cNvSpPr>
            <a:spLocks noChangeShapeType="1"/>
          </p:cNvSpPr>
          <p:nvPr/>
        </p:nvSpPr>
        <p:spPr bwMode="auto">
          <a:xfrm>
            <a:off x="1871664" y="2446339"/>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90" name="Line 2089"/>
          <p:cNvSpPr>
            <a:spLocks noChangeShapeType="1"/>
          </p:cNvSpPr>
          <p:nvPr/>
        </p:nvSpPr>
        <p:spPr bwMode="auto">
          <a:xfrm>
            <a:off x="1871664" y="2262189"/>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91" name="Line 2090"/>
          <p:cNvSpPr>
            <a:spLocks noChangeShapeType="1"/>
          </p:cNvSpPr>
          <p:nvPr/>
        </p:nvSpPr>
        <p:spPr bwMode="auto">
          <a:xfrm>
            <a:off x="1871664" y="208756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92" name="Line 2091"/>
          <p:cNvSpPr>
            <a:spLocks noChangeShapeType="1"/>
          </p:cNvSpPr>
          <p:nvPr/>
        </p:nvSpPr>
        <p:spPr bwMode="auto">
          <a:xfrm>
            <a:off x="1871664" y="190341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93" name="Line 2092"/>
          <p:cNvSpPr>
            <a:spLocks noChangeShapeType="1"/>
          </p:cNvSpPr>
          <p:nvPr/>
        </p:nvSpPr>
        <p:spPr bwMode="auto">
          <a:xfrm>
            <a:off x="1893889" y="3692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94" name="Line 2093"/>
          <p:cNvSpPr>
            <a:spLocks noChangeShapeType="1"/>
          </p:cNvSpPr>
          <p:nvPr/>
        </p:nvSpPr>
        <p:spPr bwMode="auto">
          <a:xfrm flipV="1">
            <a:off x="189388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95" name="Line 2094"/>
          <p:cNvSpPr>
            <a:spLocks noChangeShapeType="1"/>
          </p:cNvSpPr>
          <p:nvPr/>
        </p:nvSpPr>
        <p:spPr bwMode="auto">
          <a:xfrm flipV="1">
            <a:off x="210026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96" name="Line 2095"/>
          <p:cNvSpPr>
            <a:spLocks noChangeShapeType="1"/>
          </p:cNvSpPr>
          <p:nvPr/>
        </p:nvSpPr>
        <p:spPr bwMode="auto">
          <a:xfrm flipV="1">
            <a:off x="229711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97" name="Line 2096"/>
          <p:cNvSpPr>
            <a:spLocks noChangeShapeType="1"/>
          </p:cNvSpPr>
          <p:nvPr/>
        </p:nvSpPr>
        <p:spPr bwMode="auto">
          <a:xfrm flipV="1">
            <a:off x="250348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98" name="Line 2097"/>
          <p:cNvSpPr>
            <a:spLocks noChangeShapeType="1"/>
          </p:cNvSpPr>
          <p:nvPr/>
        </p:nvSpPr>
        <p:spPr bwMode="auto">
          <a:xfrm flipV="1">
            <a:off x="270033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99" name="Line 2098"/>
          <p:cNvSpPr>
            <a:spLocks noChangeShapeType="1"/>
          </p:cNvSpPr>
          <p:nvPr/>
        </p:nvSpPr>
        <p:spPr bwMode="auto">
          <a:xfrm flipV="1">
            <a:off x="290671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00" name="Line 2099"/>
          <p:cNvSpPr>
            <a:spLocks noChangeShapeType="1"/>
          </p:cNvSpPr>
          <p:nvPr/>
        </p:nvSpPr>
        <p:spPr bwMode="auto">
          <a:xfrm flipV="1">
            <a:off x="31019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01" name="Line 2100"/>
          <p:cNvSpPr>
            <a:spLocks noChangeShapeType="1"/>
          </p:cNvSpPr>
          <p:nvPr/>
        </p:nvSpPr>
        <p:spPr bwMode="auto">
          <a:xfrm flipV="1">
            <a:off x="330993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02" name="Line 2101"/>
          <p:cNvSpPr>
            <a:spLocks noChangeShapeType="1"/>
          </p:cNvSpPr>
          <p:nvPr/>
        </p:nvSpPr>
        <p:spPr bwMode="auto">
          <a:xfrm flipV="1">
            <a:off x="3505200"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03" name="Line 2102"/>
          <p:cNvSpPr>
            <a:spLocks noChangeShapeType="1"/>
          </p:cNvSpPr>
          <p:nvPr/>
        </p:nvSpPr>
        <p:spPr bwMode="auto">
          <a:xfrm flipV="1">
            <a:off x="37115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04" name="Line 2103"/>
          <p:cNvSpPr>
            <a:spLocks noChangeShapeType="1"/>
          </p:cNvSpPr>
          <p:nvPr/>
        </p:nvSpPr>
        <p:spPr bwMode="auto">
          <a:xfrm flipV="1">
            <a:off x="390842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05" name="Freeform 2104"/>
          <p:cNvSpPr>
            <a:spLocks/>
          </p:cNvSpPr>
          <p:nvPr/>
        </p:nvSpPr>
        <p:spPr bwMode="auto">
          <a:xfrm>
            <a:off x="242728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06" name="Freeform 2105"/>
          <p:cNvSpPr>
            <a:spLocks/>
          </p:cNvSpPr>
          <p:nvPr/>
        </p:nvSpPr>
        <p:spPr bwMode="auto">
          <a:xfrm>
            <a:off x="2220913"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07" name="Freeform 2106"/>
          <p:cNvSpPr>
            <a:spLocks/>
          </p:cNvSpPr>
          <p:nvPr/>
        </p:nvSpPr>
        <p:spPr bwMode="auto">
          <a:xfrm>
            <a:off x="3233738" y="308451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08" name="Freeform 2107"/>
          <p:cNvSpPr>
            <a:spLocks/>
          </p:cNvSpPr>
          <p:nvPr/>
        </p:nvSpPr>
        <p:spPr bwMode="auto">
          <a:xfrm>
            <a:off x="2624138" y="2370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09" name="Freeform 2108"/>
          <p:cNvSpPr>
            <a:spLocks/>
          </p:cNvSpPr>
          <p:nvPr/>
        </p:nvSpPr>
        <p:spPr bwMode="auto">
          <a:xfrm>
            <a:off x="3429000" y="272732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10" name="Freeform 2109"/>
          <p:cNvSpPr>
            <a:spLocks/>
          </p:cNvSpPr>
          <p:nvPr/>
        </p:nvSpPr>
        <p:spPr bwMode="auto">
          <a:xfrm>
            <a:off x="3025775" y="3259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7"/>
                </a:lnTo>
                <a:lnTo>
                  <a:pt x="48" y="95"/>
                </a:lnTo>
                <a:lnTo>
                  <a:pt x="0" y="47"/>
                </a:lnTo>
                <a:lnTo>
                  <a:pt x="48" y="0"/>
                </a:lnTo>
                <a:close/>
              </a:path>
            </a:pathLst>
          </a:custGeom>
          <a:solidFill>
            <a:srgbClr val="00FFFF"/>
          </a:solidFill>
          <a:ln w="11113">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11" name="Freeform 2110"/>
          <p:cNvSpPr>
            <a:spLocks/>
          </p:cNvSpPr>
          <p:nvPr/>
        </p:nvSpPr>
        <p:spPr bwMode="auto">
          <a:xfrm>
            <a:off x="323373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12" name="Freeform 2111"/>
          <p:cNvSpPr>
            <a:spLocks/>
          </p:cNvSpPr>
          <p:nvPr/>
        </p:nvSpPr>
        <p:spPr bwMode="auto">
          <a:xfrm>
            <a:off x="3233738"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13" name="Rectangle 2112"/>
          <p:cNvSpPr>
            <a:spLocks noChangeArrowheads="1"/>
          </p:cNvSpPr>
          <p:nvPr/>
        </p:nvSpPr>
        <p:spPr bwMode="auto">
          <a:xfrm>
            <a:off x="1806575" y="365918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14" name="Rectangle 2113"/>
          <p:cNvSpPr>
            <a:spLocks noChangeArrowheads="1"/>
          </p:cNvSpPr>
          <p:nvPr/>
        </p:nvSpPr>
        <p:spPr bwMode="auto">
          <a:xfrm>
            <a:off x="1806575" y="348615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15" name="Rectangle 2114"/>
          <p:cNvSpPr>
            <a:spLocks noChangeArrowheads="1"/>
          </p:cNvSpPr>
          <p:nvPr/>
        </p:nvSpPr>
        <p:spPr bwMode="auto">
          <a:xfrm>
            <a:off x="1806575" y="330200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2</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16" name="Rectangle 2115"/>
          <p:cNvSpPr>
            <a:spLocks noChangeArrowheads="1"/>
          </p:cNvSpPr>
          <p:nvPr/>
        </p:nvSpPr>
        <p:spPr bwMode="auto">
          <a:xfrm>
            <a:off x="1806575" y="3128963"/>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3</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17" name="Rectangle 2116"/>
          <p:cNvSpPr>
            <a:spLocks noChangeArrowheads="1"/>
          </p:cNvSpPr>
          <p:nvPr/>
        </p:nvSpPr>
        <p:spPr bwMode="auto">
          <a:xfrm>
            <a:off x="1806575" y="2944813"/>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4</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18" name="Rectangle 2117"/>
          <p:cNvSpPr>
            <a:spLocks noChangeArrowheads="1"/>
          </p:cNvSpPr>
          <p:nvPr/>
        </p:nvSpPr>
        <p:spPr bwMode="auto">
          <a:xfrm>
            <a:off x="1806575" y="277018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5</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19" name="Rectangle 2118"/>
          <p:cNvSpPr>
            <a:spLocks noChangeArrowheads="1"/>
          </p:cNvSpPr>
          <p:nvPr/>
        </p:nvSpPr>
        <p:spPr bwMode="auto">
          <a:xfrm>
            <a:off x="1806575" y="25860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6</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20" name="Rectangle 2119"/>
          <p:cNvSpPr>
            <a:spLocks noChangeArrowheads="1"/>
          </p:cNvSpPr>
          <p:nvPr/>
        </p:nvSpPr>
        <p:spPr bwMode="auto">
          <a:xfrm>
            <a:off x="1806575" y="241300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7</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21" name="Rectangle 2120"/>
          <p:cNvSpPr>
            <a:spLocks noChangeArrowheads="1"/>
          </p:cNvSpPr>
          <p:nvPr/>
        </p:nvSpPr>
        <p:spPr bwMode="auto">
          <a:xfrm>
            <a:off x="1806575" y="222885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8</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22" name="Rectangle 2121"/>
          <p:cNvSpPr>
            <a:spLocks noChangeArrowheads="1"/>
          </p:cNvSpPr>
          <p:nvPr/>
        </p:nvSpPr>
        <p:spPr bwMode="auto">
          <a:xfrm>
            <a:off x="1806575" y="2055813"/>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9</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23" name="Rectangle 2122"/>
          <p:cNvSpPr>
            <a:spLocks noChangeArrowheads="1"/>
          </p:cNvSpPr>
          <p:nvPr/>
        </p:nvSpPr>
        <p:spPr bwMode="auto">
          <a:xfrm>
            <a:off x="1774825" y="1871663"/>
            <a:ext cx="705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24" name="Rectangle 2123"/>
          <p:cNvSpPr>
            <a:spLocks noChangeArrowheads="1"/>
          </p:cNvSpPr>
          <p:nvPr/>
        </p:nvSpPr>
        <p:spPr bwMode="auto">
          <a:xfrm>
            <a:off x="188277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25" name="Rectangle 2124"/>
          <p:cNvSpPr>
            <a:spLocks noChangeArrowheads="1"/>
          </p:cNvSpPr>
          <p:nvPr/>
        </p:nvSpPr>
        <p:spPr bwMode="auto">
          <a:xfrm>
            <a:off x="2090738"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26" name="Rectangle 2125"/>
          <p:cNvSpPr>
            <a:spLocks noChangeArrowheads="1"/>
          </p:cNvSpPr>
          <p:nvPr/>
        </p:nvSpPr>
        <p:spPr bwMode="auto">
          <a:xfrm>
            <a:off x="2286000"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2</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27" name="Rectangle 2126"/>
          <p:cNvSpPr>
            <a:spLocks noChangeArrowheads="1"/>
          </p:cNvSpPr>
          <p:nvPr/>
        </p:nvSpPr>
        <p:spPr bwMode="auto">
          <a:xfrm>
            <a:off x="249237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3</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28" name="Rectangle 2127"/>
          <p:cNvSpPr>
            <a:spLocks noChangeArrowheads="1"/>
          </p:cNvSpPr>
          <p:nvPr/>
        </p:nvSpPr>
        <p:spPr bwMode="auto">
          <a:xfrm>
            <a:off x="268922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4</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29" name="Rectangle 2128"/>
          <p:cNvSpPr>
            <a:spLocks noChangeArrowheads="1"/>
          </p:cNvSpPr>
          <p:nvPr/>
        </p:nvSpPr>
        <p:spPr bwMode="auto">
          <a:xfrm>
            <a:off x="2895600"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5</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30" name="Rectangle 2129"/>
          <p:cNvSpPr>
            <a:spLocks noChangeArrowheads="1"/>
          </p:cNvSpPr>
          <p:nvPr/>
        </p:nvSpPr>
        <p:spPr bwMode="auto">
          <a:xfrm>
            <a:off x="3090863"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6</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31" name="Rectangle 2130"/>
          <p:cNvSpPr>
            <a:spLocks noChangeArrowheads="1"/>
          </p:cNvSpPr>
          <p:nvPr/>
        </p:nvSpPr>
        <p:spPr bwMode="auto">
          <a:xfrm>
            <a:off x="329882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7</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32" name="Rectangle 2131"/>
          <p:cNvSpPr>
            <a:spLocks noChangeArrowheads="1"/>
          </p:cNvSpPr>
          <p:nvPr/>
        </p:nvSpPr>
        <p:spPr bwMode="auto">
          <a:xfrm>
            <a:off x="3494088"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8</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33" name="Rectangle 2132"/>
          <p:cNvSpPr>
            <a:spLocks noChangeArrowheads="1"/>
          </p:cNvSpPr>
          <p:nvPr/>
        </p:nvSpPr>
        <p:spPr bwMode="auto">
          <a:xfrm>
            <a:off x="3700463"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9</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34" name="Rectangle 2133"/>
          <p:cNvSpPr>
            <a:spLocks noChangeArrowheads="1"/>
          </p:cNvSpPr>
          <p:nvPr/>
        </p:nvSpPr>
        <p:spPr bwMode="auto">
          <a:xfrm>
            <a:off x="3875088" y="3767138"/>
            <a:ext cx="705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35" name="Rectangle 2134"/>
          <p:cNvSpPr>
            <a:spLocks noChangeArrowheads="1"/>
          </p:cNvSpPr>
          <p:nvPr/>
        </p:nvSpPr>
        <p:spPr bwMode="auto">
          <a:xfrm>
            <a:off x="1643064" y="1719263"/>
            <a:ext cx="2395537" cy="225425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636" name="Freeform 2135"/>
          <p:cNvSpPr>
            <a:spLocks/>
          </p:cNvSpPr>
          <p:nvPr/>
        </p:nvSpPr>
        <p:spPr bwMode="auto">
          <a:xfrm>
            <a:off x="2438400" y="221138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37" name="Freeform 2136"/>
          <p:cNvSpPr>
            <a:spLocks/>
          </p:cNvSpPr>
          <p:nvPr/>
        </p:nvSpPr>
        <p:spPr bwMode="auto">
          <a:xfrm>
            <a:off x="3048000" y="3048000"/>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38" name="Text Box 2137"/>
          <p:cNvSpPr txBox="1">
            <a:spLocks noChangeArrowheads="1"/>
          </p:cNvSpPr>
          <p:nvPr/>
        </p:nvSpPr>
        <p:spPr bwMode="auto">
          <a:xfrm>
            <a:off x="1660526" y="3886200"/>
            <a:ext cx="75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K=2</a:t>
            </a:r>
          </a:p>
        </p:txBody>
      </p:sp>
      <p:sp>
        <p:nvSpPr>
          <p:cNvPr id="23639" name="Line 2138"/>
          <p:cNvSpPr>
            <a:spLocks noChangeShapeType="1"/>
          </p:cNvSpPr>
          <p:nvPr/>
        </p:nvSpPr>
        <p:spPr bwMode="auto">
          <a:xfrm>
            <a:off x="4114800" y="20574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40" name="Text Box 2139"/>
          <p:cNvSpPr txBox="1">
            <a:spLocks noChangeArrowheads="1"/>
          </p:cNvSpPr>
          <p:nvPr/>
        </p:nvSpPr>
        <p:spPr bwMode="auto">
          <a:xfrm>
            <a:off x="4114800" y="2362201"/>
            <a:ext cx="9144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Arbitrary choose k object as initial medoids</a:t>
            </a:r>
          </a:p>
        </p:txBody>
      </p:sp>
      <p:graphicFrame>
        <p:nvGraphicFramePr>
          <p:cNvPr id="23641" name="Object 2140"/>
          <p:cNvGraphicFramePr>
            <a:graphicFrameLocks noChangeAspect="1"/>
          </p:cNvGraphicFramePr>
          <p:nvPr/>
        </p:nvGraphicFramePr>
        <p:xfrm>
          <a:off x="4953000" y="1676400"/>
          <a:ext cx="2514600" cy="2362200"/>
        </p:xfrm>
        <a:graphic>
          <a:graphicData uri="http://schemas.openxmlformats.org/presentationml/2006/ole">
            <mc:AlternateContent xmlns:mc="http://schemas.openxmlformats.org/markup-compatibility/2006">
              <mc:Choice xmlns:v="urn:schemas-microsoft-com:vml" Requires="v">
                <p:oleObj spid="_x0000_s8229" name="Worksheet" r:id="rId6" imgW="2598840" imgH="2452680" progId="Excel.Sheet.8">
                  <p:embed/>
                </p:oleObj>
              </mc:Choice>
              <mc:Fallback>
                <p:oleObj name="Worksheet" r:id="rId6" imgW="2598840" imgH="2452680" progId="Excel.Sheet.8">
                  <p:embed/>
                  <p:pic>
                    <p:nvPicPr>
                      <p:cNvPr id="23641" name="Object 21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676400"/>
                        <a:ext cx="25146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642" name="Line 2141"/>
          <p:cNvSpPr>
            <a:spLocks noChangeShapeType="1"/>
          </p:cNvSpPr>
          <p:nvPr/>
        </p:nvSpPr>
        <p:spPr bwMode="auto">
          <a:xfrm>
            <a:off x="6651625" y="2689226"/>
            <a:ext cx="0" cy="201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43" name="Line 2142"/>
          <p:cNvSpPr>
            <a:spLocks noChangeShapeType="1"/>
          </p:cNvSpPr>
          <p:nvPr/>
        </p:nvSpPr>
        <p:spPr bwMode="auto">
          <a:xfrm>
            <a:off x="7467600" y="21336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44" name="Text Box 2143"/>
          <p:cNvSpPr txBox="1">
            <a:spLocks noChangeArrowheads="1"/>
          </p:cNvSpPr>
          <p:nvPr/>
        </p:nvSpPr>
        <p:spPr bwMode="auto">
          <a:xfrm>
            <a:off x="7391400" y="2362200"/>
            <a:ext cx="9144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Assign each remaining object to nearest medoids</a:t>
            </a:r>
          </a:p>
        </p:txBody>
      </p:sp>
      <p:sp>
        <p:nvSpPr>
          <p:cNvPr id="23645" name="Line 2144"/>
          <p:cNvSpPr>
            <a:spLocks noChangeShapeType="1"/>
          </p:cNvSpPr>
          <p:nvPr/>
        </p:nvSpPr>
        <p:spPr bwMode="auto">
          <a:xfrm>
            <a:off x="8305800" y="4038600"/>
            <a:ext cx="0" cy="381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46" name="Text Box 2145"/>
          <p:cNvSpPr txBox="1">
            <a:spLocks noChangeArrowheads="1"/>
          </p:cNvSpPr>
          <p:nvPr/>
        </p:nvSpPr>
        <p:spPr bwMode="auto">
          <a:xfrm>
            <a:off x="8458200" y="4038600"/>
            <a:ext cx="2209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Randomly select a nonmedoid object,O</a:t>
            </a:r>
            <a:r>
              <a:rPr kumimoji="0" lang="en-US" altLang="ko-KR" sz="1400" b="0" i="0" u="none" strike="noStrike" kern="1200" cap="none" spc="0" normalizeH="0" baseline="-25000" noProof="0">
                <a:ln>
                  <a:noFill/>
                </a:ln>
                <a:solidFill>
                  <a:srgbClr val="514843"/>
                </a:solidFill>
                <a:effectLst/>
                <a:uLnTx/>
                <a:uFillTx/>
                <a:latin typeface="Tahoma" panose="020B0604030504040204" pitchFamily="34" charset="0"/>
                <a:ea typeface="Gulim" panose="020B0600000101010101" pitchFamily="34" charset="-127"/>
                <a:cs typeface="+mn-cs"/>
              </a:rPr>
              <a:t>ramdom</a:t>
            </a:r>
          </a:p>
        </p:txBody>
      </p:sp>
      <p:sp>
        <p:nvSpPr>
          <p:cNvPr id="23647" name="Line 2146"/>
          <p:cNvSpPr>
            <a:spLocks noChangeShapeType="1"/>
          </p:cNvSpPr>
          <p:nvPr/>
        </p:nvSpPr>
        <p:spPr bwMode="auto">
          <a:xfrm flipH="1">
            <a:off x="7543800" y="4724400"/>
            <a:ext cx="685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48" name="Text Box 2147"/>
          <p:cNvSpPr txBox="1">
            <a:spLocks noChangeArrowheads="1"/>
          </p:cNvSpPr>
          <p:nvPr/>
        </p:nvSpPr>
        <p:spPr bwMode="auto">
          <a:xfrm>
            <a:off x="7239000" y="4876800"/>
            <a:ext cx="1143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Compute total cost of swapping</a:t>
            </a:r>
          </a:p>
        </p:txBody>
      </p:sp>
      <p:grpSp>
        <p:nvGrpSpPr>
          <p:cNvPr id="23649" name="Group 2148"/>
          <p:cNvGrpSpPr>
            <a:grpSpLocks/>
          </p:cNvGrpSpPr>
          <p:nvPr/>
        </p:nvGrpSpPr>
        <p:grpSpPr bwMode="auto">
          <a:xfrm>
            <a:off x="5068888" y="4611689"/>
            <a:ext cx="2176462" cy="2035175"/>
            <a:chOff x="2233" y="2905"/>
            <a:chExt cx="1371" cy="1282"/>
          </a:xfrm>
        </p:grpSpPr>
        <p:sp>
          <p:nvSpPr>
            <p:cNvPr id="23736" name="Rectangle 2149"/>
            <p:cNvSpPr>
              <a:spLocks noChangeArrowheads="1"/>
            </p:cNvSpPr>
            <p:nvPr/>
          </p:nvSpPr>
          <p:spPr bwMode="auto">
            <a:xfrm>
              <a:off x="2233" y="2905"/>
              <a:ext cx="1371" cy="1282"/>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737" name="Rectangle 2150"/>
            <p:cNvSpPr>
              <a:spLocks noChangeArrowheads="1"/>
            </p:cNvSpPr>
            <p:nvPr/>
          </p:nvSpPr>
          <p:spPr bwMode="auto">
            <a:xfrm>
              <a:off x="2376"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738" name="Line 2151"/>
            <p:cNvSpPr>
              <a:spLocks noChangeShapeType="1"/>
            </p:cNvSpPr>
            <p:nvPr/>
          </p:nvSpPr>
          <p:spPr bwMode="auto">
            <a:xfrm>
              <a:off x="2376"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39" name="Line 2152"/>
            <p:cNvSpPr>
              <a:spLocks noChangeShapeType="1"/>
            </p:cNvSpPr>
            <p:nvPr/>
          </p:nvSpPr>
          <p:spPr bwMode="auto">
            <a:xfrm>
              <a:off x="2376"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40" name="Line 2153"/>
            <p:cNvSpPr>
              <a:spLocks noChangeShapeType="1"/>
            </p:cNvSpPr>
            <p:nvPr/>
          </p:nvSpPr>
          <p:spPr bwMode="auto">
            <a:xfrm>
              <a:off x="2376"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41" name="Line 2154"/>
            <p:cNvSpPr>
              <a:spLocks noChangeShapeType="1"/>
            </p:cNvSpPr>
            <p:nvPr/>
          </p:nvSpPr>
          <p:spPr bwMode="auto">
            <a:xfrm>
              <a:off x="2376"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42" name="Line 2155"/>
            <p:cNvSpPr>
              <a:spLocks noChangeShapeType="1"/>
            </p:cNvSpPr>
            <p:nvPr/>
          </p:nvSpPr>
          <p:spPr bwMode="auto">
            <a:xfrm>
              <a:off x="2376"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43" name="Line 2156"/>
            <p:cNvSpPr>
              <a:spLocks noChangeShapeType="1"/>
            </p:cNvSpPr>
            <p:nvPr/>
          </p:nvSpPr>
          <p:spPr bwMode="auto">
            <a:xfrm>
              <a:off x="2376"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44" name="Line 2157"/>
            <p:cNvSpPr>
              <a:spLocks noChangeShapeType="1"/>
            </p:cNvSpPr>
            <p:nvPr/>
          </p:nvSpPr>
          <p:spPr bwMode="auto">
            <a:xfrm>
              <a:off x="2376"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45" name="Line 2158"/>
            <p:cNvSpPr>
              <a:spLocks noChangeShapeType="1"/>
            </p:cNvSpPr>
            <p:nvPr/>
          </p:nvSpPr>
          <p:spPr bwMode="auto">
            <a:xfrm>
              <a:off x="2376"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46" name="Line 2159"/>
            <p:cNvSpPr>
              <a:spLocks noChangeShapeType="1"/>
            </p:cNvSpPr>
            <p:nvPr/>
          </p:nvSpPr>
          <p:spPr bwMode="auto">
            <a:xfrm>
              <a:off x="2376"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47" name="Line 2160"/>
            <p:cNvSpPr>
              <a:spLocks noChangeShapeType="1"/>
            </p:cNvSpPr>
            <p:nvPr/>
          </p:nvSpPr>
          <p:spPr bwMode="auto">
            <a:xfrm>
              <a:off x="2376"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48" name="Line 2161"/>
            <p:cNvSpPr>
              <a:spLocks noChangeShapeType="1"/>
            </p:cNvSpPr>
            <p:nvPr/>
          </p:nvSpPr>
          <p:spPr bwMode="auto">
            <a:xfrm>
              <a:off x="249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49" name="Line 2162"/>
            <p:cNvSpPr>
              <a:spLocks noChangeShapeType="1"/>
            </p:cNvSpPr>
            <p:nvPr/>
          </p:nvSpPr>
          <p:spPr bwMode="auto">
            <a:xfrm>
              <a:off x="260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50" name="Line 2163"/>
            <p:cNvSpPr>
              <a:spLocks noChangeShapeType="1"/>
            </p:cNvSpPr>
            <p:nvPr/>
          </p:nvSpPr>
          <p:spPr bwMode="auto">
            <a:xfrm>
              <a:off x="272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51" name="Line 2164"/>
            <p:cNvSpPr>
              <a:spLocks noChangeShapeType="1"/>
            </p:cNvSpPr>
            <p:nvPr/>
          </p:nvSpPr>
          <p:spPr bwMode="auto">
            <a:xfrm>
              <a:off x="283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52" name="Line 2165"/>
            <p:cNvSpPr>
              <a:spLocks noChangeShapeType="1"/>
            </p:cNvSpPr>
            <p:nvPr/>
          </p:nvSpPr>
          <p:spPr bwMode="auto">
            <a:xfrm>
              <a:off x="295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53" name="Line 2166"/>
            <p:cNvSpPr>
              <a:spLocks noChangeShapeType="1"/>
            </p:cNvSpPr>
            <p:nvPr/>
          </p:nvSpPr>
          <p:spPr bwMode="auto">
            <a:xfrm>
              <a:off x="306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54" name="Line 2167"/>
            <p:cNvSpPr>
              <a:spLocks noChangeShapeType="1"/>
            </p:cNvSpPr>
            <p:nvPr/>
          </p:nvSpPr>
          <p:spPr bwMode="auto">
            <a:xfrm>
              <a:off x="318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55" name="Line 2168"/>
            <p:cNvSpPr>
              <a:spLocks noChangeShapeType="1"/>
            </p:cNvSpPr>
            <p:nvPr/>
          </p:nvSpPr>
          <p:spPr bwMode="auto">
            <a:xfrm>
              <a:off x="329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56" name="Line 2169"/>
            <p:cNvSpPr>
              <a:spLocks noChangeShapeType="1"/>
            </p:cNvSpPr>
            <p:nvPr/>
          </p:nvSpPr>
          <p:spPr bwMode="auto">
            <a:xfrm>
              <a:off x="341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57" name="Line 2170"/>
            <p:cNvSpPr>
              <a:spLocks noChangeShapeType="1"/>
            </p:cNvSpPr>
            <p:nvPr/>
          </p:nvSpPr>
          <p:spPr bwMode="auto">
            <a:xfrm>
              <a:off x="353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58" name="Rectangle 2171"/>
            <p:cNvSpPr>
              <a:spLocks noChangeArrowheads="1"/>
            </p:cNvSpPr>
            <p:nvPr/>
          </p:nvSpPr>
          <p:spPr bwMode="auto">
            <a:xfrm>
              <a:off x="2376"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759" name="Line 2172"/>
            <p:cNvSpPr>
              <a:spLocks noChangeShapeType="1"/>
            </p:cNvSpPr>
            <p:nvPr/>
          </p:nvSpPr>
          <p:spPr bwMode="auto">
            <a:xfrm>
              <a:off x="237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60" name="Line 2173"/>
            <p:cNvSpPr>
              <a:spLocks noChangeShapeType="1"/>
            </p:cNvSpPr>
            <p:nvPr/>
          </p:nvSpPr>
          <p:spPr bwMode="auto">
            <a:xfrm>
              <a:off x="2364"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61" name="Line 2174"/>
            <p:cNvSpPr>
              <a:spLocks noChangeShapeType="1"/>
            </p:cNvSpPr>
            <p:nvPr/>
          </p:nvSpPr>
          <p:spPr bwMode="auto">
            <a:xfrm>
              <a:off x="2364"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62" name="Line 2175"/>
            <p:cNvSpPr>
              <a:spLocks noChangeShapeType="1"/>
            </p:cNvSpPr>
            <p:nvPr/>
          </p:nvSpPr>
          <p:spPr bwMode="auto">
            <a:xfrm>
              <a:off x="2364"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63" name="Line 2176"/>
            <p:cNvSpPr>
              <a:spLocks noChangeShapeType="1"/>
            </p:cNvSpPr>
            <p:nvPr/>
          </p:nvSpPr>
          <p:spPr bwMode="auto">
            <a:xfrm>
              <a:off x="2364"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64" name="Line 2177"/>
            <p:cNvSpPr>
              <a:spLocks noChangeShapeType="1"/>
            </p:cNvSpPr>
            <p:nvPr/>
          </p:nvSpPr>
          <p:spPr bwMode="auto">
            <a:xfrm>
              <a:off x="2364"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65" name="Line 2178"/>
            <p:cNvSpPr>
              <a:spLocks noChangeShapeType="1"/>
            </p:cNvSpPr>
            <p:nvPr/>
          </p:nvSpPr>
          <p:spPr bwMode="auto">
            <a:xfrm>
              <a:off x="2364"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66" name="Line 2179"/>
            <p:cNvSpPr>
              <a:spLocks noChangeShapeType="1"/>
            </p:cNvSpPr>
            <p:nvPr/>
          </p:nvSpPr>
          <p:spPr bwMode="auto">
            <a:xfrm>
              <a:off x="2364"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67" name="Line 2180"/>
            <p:cNvSpPr>
              <a:spLocks noChangeShapeType="1"/>
            </p:cNvSpPr>
            <p:nvPr/>
          </p:nvSpPr>
          <p:spPr bwMode="auto">
            <a:xfrm>
              <a:off x="2364"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68" name="Line 2181"/>
            <p:cNvSpPr>
              <a:spLocks noChangeShapeType="1"/>
            </p:cNvSpPr>
            <p:nvPr/>
          </p:nvSpPr>
          <p:spPr bwMode="auto">
            <a:xfrm>
              <a:off x="2364"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69" name="Line 2182"/>
            <p:cNvSpPr>
              <a:spLocks noChangeShapeType="1"/>
            </p:cNvSpPr>
            <p:nvPr/>
          </p:nvSpPr>
          <p:spPr bwMode="auto">
            <a:xfrm>
              <a:off x="2364"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70" name="Line 2183"/>
            <p:cNvSpPr>
              <a:spLocks noChangeShapeType="1"/>
            </p:cNvSpPr>
            <p:nvPr/>
          </p:nvSpPr>
          <p:spPr bwMode="auto">
            <a:xfrm>
              <a:off x="2364"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71" name="Line 2184"/>
            <p:cNvSpPr>
              <a:spLocks noChangeShapeType="1"/>
            </p:cNvSpPr>
            <p:nvPr/>
          </p:nvSpPr>
          <p:spPr bwMode="auto">
            <a:xfrm>
              <a:off x="2376"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72" name="Line 2185"/>
            <p:cNvSpPr>
              <a:spLocks noChangeShapeType="1"/>
            </p:cNvSpPr>
            <p:nvPr/>
          </p:nvSpPr>
          <p:spPr bwMode="auto">
            <a:xfrm flipV="1">
              <a:off x="237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73" name="Line 2186"/>
            <p:cNvSpPr>
              <a:spLocks noChangeShapeType="1"/>
            </p:cNvSpPr>
            <p:nvPr/>
          </p:nvSpPr>
          <p:spPr bwMode="auto">
            <a:xfrm flipV="1">
              <a:off x="249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74" name="Line 2187"/>
            <p:cNvSpPr>
              <a:spLocks noChangeShapeType="1"/>
            </p:cNvSpPr>
            <p:nvPr/>
          </p:nvSpPr>
          <p:spPr bwMode="auto">
            <a:xfrm flipV="1">
              <a:off x="260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75" name="Line 2188"/>
            <p:cNvSpPr>
              <a:spLocks noChangeShapeType="1"/>
            </p:cNvSpPr>
            <p:nvPr/>
          </p:nvSpPr>
          <p:spPr bwMode="auto">
            <a:xfrm flipV="1">
              <a:off x="272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76" name="Line 2189"/>
            <p:cNvSpPr>
              <a:spLocks noChangeShapeType="1"/>
            </p:cNvSpPr>
            <p:nvPr/>
          </p:nvSpPr>
          <p:spPr bwMode="auto">
            <a:xfrm flipV="1">
              <a:off x="283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77" name="Line 2190"/>
            <p:cNvSpPr>
              <a:spLocks noChangeShapeType="1"/>
            </p:cNvSpPr>
            <p:nvPr/>
          </p:nvSpPr>
          <p:spPr bwMode="auto">
            <a:xfrm flipV="1">
              <a:off x="295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78" name="Line 2191"/>
            <p:cNvSpPr>
              <a:spLocks noChangeShapeType="1"/>
            </p:cNvSpPr>
            <p:nvPr/>
          </p:nvSpPr>
          <p:spPr bwMode="auto">
            <a:xfrm flipV="1">
              <a:off x="306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79" name="Line 2192"/>
            <p:cNvSpPr>
              <a:spLocks noChangeShapeType="1"/>
            </p:cNvSpPr>
            <p:nvPr/>
          </p:nvSpPr>
          <p:spPr bwMode="auto">
            <a:xfrm flipV="1">
              <a:off x="318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80" name="Line 2193"/>
            <p:cNvSpPr>
              <a:spLocks noChangeShapeType="1"/>
            </p:cNvSpPr>
            <p:nvPr/>
          </p:nvSpPr>
          <p:spPr bwMode="auto">
            <a:xfrm flipV="1">
              <a:off x="329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81" name="Line 2194"/>
            <p:cNvSpPr>
              <a:spLocks noChangeShapeType="1"/>
            </p:cNvSpPr>
            <p:nvPr/>
          </p:nvSpPr>
          <p:spPr bwMode="auto">
            <a:xfrm flipV="1">
              <a:off x="341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82" name="Line 2195"/>
            <p:cNvSpPr>
              <a:spLocks noChangeShapeType="1"/>
            </p:cNvSpPr>
            <p:nvPr/>
          </p:nvSpPr>
          <p:spPr bwMode="auto">
            <a:xfrm flipV="1">
              <a:off x="353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83" name="Freeform 2196"/>
            <p:cNvSpPr>
              <a:spLocks/>
            </p:cNvSpPr>
            <p:nvPr/>
          </p:nvSpPr>
          <p:spPr bwMode="auto">
            <a:xfrm>
              <a:off x="2682"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84" name="Freeform 2197"/>
            <p:cNvSpPr>
              <a:spLocks/>
            </p:cNvSpPr>
            <p:nvPr/>
          </p:nvSpPr>
          <p:spPr bwMode="auto">
            <a:xfrm>
              <a:off x="2563"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85" name="Freeform 2198"/>
            <p:cNvSpPr>
              <a:spLocks/>
            </p:cNvSpPr>
            <p:nvPr/>
          </p:nvSpPr>
          <p:spPr bwMode="auto">
            <a:xfrm>
              <a:off x="3143"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86" name="Freeform 2199"/>
            <p:cNvSpPr>
              <a:spLocks/>
            </p:cNvSpPr>
            <p:nvPr/>
          </p:nvSpPr>
          <p:spPr bwMode="auto">
            <a:xfrm>
              <a:off x="2794"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87" name="Freeform 2200"/>
            <p:cNvSpPr>
              <a:spLocks/>
            </p:cNvSpPr>
            <p:nvPr/>
          </p:nvSpPr>
          <p:spPr bwMode="auto">
            <a:xfrm>
              <a:off x="2682"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88" name="Freeform 2201"/>
            <p:cNvSpPr>
              <a:spLocks/>
            </p:cNvSpPr>
            <p:nvPr/>
          </p:nvSpPr>
          <p:spPr bwMode="auto">
            <a:xfrm>
              <a:off x="3255"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89" name="Freeform 2202"/>
            <p:cNvSpPr>
              <a:spLocks/>
            </p:cNvSpPr>
            <p:nvPr/>
          </p:nvSpPr>
          <p:spPr bwMode="auto">
            <a:xfrm>
              <a:off x="3143"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chemeClr val="accent1"/>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90" name="Freeform 2203"/>
            <p:cNvSpPr>
              <a:spLocks/>
            </p:cNvSpPr>
            <p:nvPr/>
          </p:nvSpPr>
          <p:spPr bwMode="auto">
            <a:xfrm>
              <a:off x="3143"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91" name="Rectangle 2204"/>
            <p:cNvSpPr>
              <a:spLocks noChangeArrowheads="1"/>
            </p:cNvSpPr>
            <p:nvPr/>
          </p:nvSpPr>
          <p:spPr bwMode="auto">
            <a:xfrm>
              <a:off x="2326" y="400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92" name="Rectangle 2205"/>
            <p:cNvSpPr>
              <a:spLocks noChangeArrowheads="1"/>
            </p:cNvSpPr>
            <p:nvPr/>
          </p:nvSpPr>
          <p:spPr bwMode="auto">
            <a:xfrm>
              <a:off x="2326" y="391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93" name="Rectangle 2206"/>
            <p:cNvSpPr>
              <a:spLocks noChangeArrowheads="1"/>
            </p:cNvSpPr>
            <p:nvPr/>
          </p:nvSpPr>
          <p:spPr bwMode="auto">
            <a:xfrm>
              <a:off x="2326" y="3805"/>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2</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94" name="Rectangle 2207"/>
            <p:cNvSpPr>
              <a:spLocks noChangeArrowheads="1"/>
            </p:cNvSpPr>
            <p:nvPr/>
          </p:nvSpPr>
          <p:spPr bwMode="auto">
            <a:xfrm>
              <a:off x="2326" y="370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3</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95" name="Rectangle 2208"/>
            <p:cNvSpPr>
              <a:spLocks noChangeArrowheads="1"/>
            </p:cNvSpPr>
            <p:nvPr/>
          </p:nvSpPr>
          <p:spPr bwMode="auto">
            <a:xfrm>
              <a:off x="2326" y="3601"/>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4</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96" name="Rectangle 2209"/>
            <p:cNvSpPr>
              <a:spLocks noChangeArrowheads="1"/>
            </p:cNvSpPr>
            <p:nvPr/>
          </p:nvSpPr>
          <p:spPr bwMode="auto">
            <a:xfrm>
              <a:off x="2326" y="3503"/>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5</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97" name="Rectangle 2210"/>
            <p:cNvSpPr>
              <a:spLocks noChangeArrowheads="1"/>
            </p:cNvSpPr>
            <p:nvPr/>
          </p:nvSpPr>
          <p:spPr bwMode="auto">
            <a:xfrm>
              <a:off x="2326" y="339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6</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98" name="Rectangle 2211"/>
            <p:cNvSpPr>
              <a:spLocks noChangeArrowheads="1"/>
            </p:cNvSpPr>
            <p:nvPr/>
          </p:nvSpPr>
          <p:spPr bwMode="auto">
            <a:xfrm>
              <a:off x="2326" y="3299"/>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7</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99" name="Rectangle 2212"/>
            <p:cNvSpPr>
              <a:spLocks noChangeArrowheads="1"/>
            </p:cNvSpPr>
            <p:nvPr/>
          </p:nvSpPr>
          <p:spPr bwMode="auto">
            <a:xfrm>
              <a:off x="2326" y="3194"/>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8</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00" name="Rectangle 2213"/>
            <p:cNvSpPr>
              <a:spLocks noChangeArrowheads="1"/>
            </p:cNvSpPr>
            <p:nvPr/>
          </p:nvSpPr>
          <p:spPr bwMode="auto">
            <a:xfrm>
              <a:off x="2326" y="309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9</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01" name="Rectangle 2214"/>
            <p:cNvSpPr>
              <a:spLocks noChangeArrowheads="1"/>
            </p:cNvSpPr>
            <p:nvPr/>
          </p:nvSpPr>
          <p:spPr bwMode="auto">
            <a:xfrm>
              <a:off x="2308" y="2991"/>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02" name="Rectangle 2215"/>
            <p:cNvSpPr>
              <a:spLocks noChangeArrowheads="1"/>
            </p:cNvSpPr>
            <p:nvPr/>
          </p:nvSpPr>
          <p:spPr bwMode="auto">
            <a:xfrm>
              <a:off x="237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03" name="Rectangle 2216"/>
            <p:cNvSpPr>
              <a:spLocks noChangeArrowheads="1"/>
            </p:cNvSpPr>
            <p:nvPr/>
          </p:nvSpPr>
          <p:spPr bwMode="auto">
            <a:xfrm>
              <a:off x="2489"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04" name="Rectangle 2217"/>
            <p:cNvSpPr>
              <a:spLocks noChangeArrowheads="1"/>
            </p:cNvSpPr>
            <p:nvPr/>
          </p:nvSpPr>
          <p:spPr bwMode="auto">
            <a:xfrm>
              <a:off x="260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2</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05" name="Rectangle 2218"/>
            <p:cNvSpPr>
              <a:spLocks noChangeArrowheads="1"/>
            </p:cNvSpPr>
            <p:nvPr/>
          </p:nvSpPr>
          <p:spPr bwMode="auto">
            <a:xfrm>
              <a:off x="2719"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3</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06" name="Rectangle 2219"/>
            <p:cNvSpPr>
              <a:spLocks noChangeArrowheads="1"/>
            </p:cNvSpPr>
            <p:nvPr/>
          </p:nvSpPr>
          <p:spPr bwMode="auto">
            <a:xfrm>
              <a:off x="283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4</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07" name="Rectangle 2220"/>
            <p:cNvSpPr>
              <a:spLocks noChangeArrowheads="1"/>
            </p:cNvSpPr>
            <p:nvPr/>
          </p:nvSpPr>
          <p:spPr bwMode="auto">
            <a:xfrm>
              <a:off x="295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5</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08" name="Rectangle 2221"/>
            <p:cNvSpPr>
              <a:spLocks noChangeArrowheads="1"/>
            </p:cNvSpPr>
            <p:nvPr/>
          </p:nvSpPr>
          <p:spPr bwMode="auto">
            <a:xfrm>
              <a:off x="3062"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6</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09" name="Rectangle 2222"/>
            <p:cNvSpPr>
              <a:spLocks noChangeArrowheads="1"/>
            </p:cNvSpPr>
            <p:nvPr/>
          </p:nvSpPr>
          <p:spPr bwMode="auto">
            <a:xfrm>
              <a:off x="318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7</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10" name="Rectangle 2223"/>
            <p:cNvSpPr>
              <a:spLocks noChangeArrowheads="1"/>
            </p:cNvSpPr>
            <p:nvPr/>
          </p:nvSpPr>
          <p:spPr bwMode="auto">
            <a:xfrm>
              <a:off x="3293"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8</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11" name="Rectangle 2224"/>
            <p:cNvSpPr>
              <a:spLocks noChangeArrowheads="1"/>
            </p:cNvSpPr>
            <p:nvPr/>
          </p:nvSpPr>
          <p:spPr bwMode="auto">
            <a:xfrm>
              <a:off x="341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9</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12" name="Rectangle 2225"/>
            <p:cNvSpPr>
              <a:spLocks noChangeArrowheads="1"/>
            </p:cNvSpPr>
            <p:nvPr/>
          </p:nvSpPr>
          <p:spPr bwMode="auto">
            <a:xfrm>
              <a:off x="3511" y="4070"/>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13" name="Rectangle 2226"/>
            <p:cNvSpPr>
              <a:spLocks noChangeArrowheads="1"/>
            </p:cNvSpPr>
            <p:nvPr/>
          </p:nvSpPr>
          <p:spPr bwMode="auto">
            <a:xfrm>
              <a:off x="2233"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814" name="Line 2227"/>
            <p:cNvSpPr>
              <a:spLocks noChangeShapeType="1"/>
            </p:cNvSpPr>
            <p:nvPr/>
          </p:nvSpPr>
          <p:spPr bwMode="auto">
            <a:xfrm>
              <a:off x="3181"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815" name="Freeform 2228"/>
            <p:cNvSpPr>
              <a:spLocks/>
            </p:cNvSpPr>
            <p:nvPr/>
          </p:nvSpPr>
          <p:spPr bwMode="auto">
            <a:xfrm>
              <a:off x="3033" y="3600"/>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816" name="Freeform 2229"/>
            <p:cNvSpPr>
              <a:spLocks/>
            </p:cNvSpPr>
            <p:nvPr/>
          </p:nvSpPr>
          <p:spPr bwMode="auto">
            <a:xfrm>
              <a:off x="3024" y="3792"/>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chemeClr val="hlink"/>
            </a:solidFill>
            <a:ln w="9525">
              <a:solidFill>
                <a:schemeClr val="hlink"/>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grpSp>
      <p:sp>
        <p:nvSpPr>
          <p:cNvPr id="23650" name="Rectangle 2230"/>
          <p:cNvSpPr>
            <a:spLocks noChangeArrowheads="1"/>
          </p:cNvSpPr>
          <p:nvPr/>
        </p:nvSpPr>
        <p:spPr bwMode="auto">
          <a:xfrm>
            <a:off x="5181601" y="4267200"/>
            <a:ext cx="14081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Total Cost = 26</a:t>
            </a:r>
          </a:p>
        </p:txBody>
      </p:sp>
      <p:sp>
        <p:nvSpPr>
          <p:cNvPr id="23651" name="Line 2231"/>
          <p:cNvSpPr>
            <a:spLocks noChangeShapeType="1"/>
          </p:cNvSpPr>
          <p:nvPr/>
        </p:nvSpPr>
        <p:spPr bwMode="auto">
          <a:xfrm flipV="1">
            <a:off x="6858000" y="4114800"/>
            <a:ext cx="0" cy="381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52" name="Text Box 2232"/>
          <p:cNvSpPr txBox="1">
            <a:spLocks noChangeArrowheads="1"/>
          </p:cNvSpPr>
          <p:nvPr/>
        </p:nvSpPr>
        <p:spPr bwMode="auto">
          <a:xfrm>
            <a:off x="3886200" y="5029201"/>
            <a:ext cx="121920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Swapping O and O</a:t>
            </a:r>
            <a:r>
              <a:rPr kumimoji="0" lang="en-US" altLang="ko-KR" sz="1400" b="0" i="0" u="none" strike="noStrike" kern="1200" cap="none" spc="0" normalizeH="0" baseline="-25000" noProof="0">
                <a:ln>
                  <a:noFill/>
                </a:ln>
                <a:solidFill>
                  <a:srgbClr val="514843"/>
                </a:solidFill>
                <a:effectLst/>
                <a:uLnTx/>
                <a:uFillTx/>
                <a:latin typeface="Tahoma" panose="020B0604030504040204" pitchFamily="34" charset="0"/>
                <a:ea typeface="Gulim" panose="020B0600000101010101" pitchFamily="34" charset="-127"/>
                <a:cs typeface="+mn-cs"/>
              </a:rPr>
              <a:t>ramdom </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If quality is improved.</a:t>
            </a:r>
          </a:p>
        </p:txBody>
      </p:sp>
      <p:sp>
        <p:nvSpPr>
          <p:cNvPr id="23653" name="Text Box 2233"/>
          <p:cNvSpPr txBox="1">
            <a:spLocks noChangeArrowheads="1"/>
          </p:cNvSpPr>
          <p:nvPr/>
        </p:nvSpPr>
        <p:spPr bwMode="auto">
          <a:xfrm>
            <a:off x="1752600" y="4724401"/>
            <a:ext cx="19812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2000" b="1"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Do loop</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2000" b="1"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Until no change</a:t>
            </a:r>
          </a:p>
        </p:txBody>
      </p:sp>
      <p:grpSp>
        <p:nvGrpSpPr>
          <p:cNvPr id="23654" name="Group 2234"/>
          <p:cNvGrpSpPr>
            <a:grpSpLocks/>
          </p:cNvGrpSpPr>
          <p:nvPr/>
        </p:nvGrpSpPr>
        <p:grpSpPr bwMode="auto">
          <a:xfrm>
            <a:off x="8345488" y="4611689"/>
            <a:ext cx="2176462" cy="2035175"/>
            <a:chOff x="4297" y="2905"/>
            <a:chExt cx="1371" cy="1282"/>
          </a:xfrm>
        </p:grpSpPr>
        <p:sp>
          <p:nvSpPr>
            <p:cNvPr id="23655" name="Rectangle 2235"/>
            <p:cNvSpPr>
              <a:spLocks noChangeArrowheads="1"/>
            </p:cNvSpPr>
            <p:nvPr/>
          </p:nvSpPr>
          <p:spPr bwMode="auto">
            <a:xfrm>
              <a:off x="4297" y="2905"/>
              <a:ext cx="1371" cy="1282"/>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656" name="Rectangle 2236"/>
            <p:cNvSpPr>
              <a:spLocks noChangeArrowheads="1"/>
            </p:cNvSpPr>
            <p:nvPr/>
          </p:nvSpPr>
          <p:spPr bwMode="auto">
            <a:xfrm>
              <a:off x="4440"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657" name="Line 2237"/>
            <p:cNvSpPr>
              <a:spLocks noChangeShapeType="1"/>
            </p:cNvSpPr>
            <p:nvPr/>
          </p:nvSpPr>
          <p:spPr bwMode="auto">
            <a:xfrm>
              <a:off x="4440"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58" name="Line 2238"/>
            <p:cNvSpPr>
              <a:spLocks noChangeShapeType="1"/>
            </p:cNvSpPr>
            <p:nvPr/>
          </p:nvSpPr>
          <p:spPr bwMode="auto">
            <a:xfrm>
              <a:off x="4440"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59" name="Line 2239"/>
            <p:cNvSpPr>
              <a:spLocks noChangeShapeType="1"/>
            </p:cNvSpPr>
            <p:nvPr/>
          </p:nvSpPr>
          <p:spPr bwMode="auto">
            <a:xfrm>
              <a:off x="4440"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60" name="Line 2240"/>
            <p:cNvSpPr>
              <a:spLocks noChangeShapeType="1"/>
            </p:cNvSpPr>
            <p:nvPr/>
          </p:nvSpPr>
          <p:spPr bwMode="auto">
            <a:xfrm>
              <a:off x="4440"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61" name="Line 2241"/>
            <p:cNvSpPr>
              <a:spLocks noChangeShapeType="1"/>
            </p:cNvSpPr>
            <p:nvPr/>
          </p:nvSpPr>
          <p:spPr bwMode="auto">
            <a:xfrm>
              <a:off x="4440"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62" name="Line 2242"/>
            <p:cNvSpPr>
              <a:spLocks noChangeShapeType="1"/>
            </p:cNvSpPr>
            <p:nvPr/>
          </p:nvSpPr>
          <p:spPr bwMode="auto">
            <a:xfrm>
              <a:off x="4440"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63" name="Line 2243"/>
            <p:cNvSpPr>
              <a:spLocks noChangeShapeType="1"/>
            </p:cNvSpPr>
            <p:nvPr/>
          </p:nvSpPr>
          <p:spPr bwMode="auto">
            <a:xfrm>
              <a:off x="4440"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64" name="Line 2244"/>
            <p:cNvSpPr>
              <a:spLocks noChangeShapeType="1"/>
            </p:cNvSpPr>
            <p:nvPr/>
          </p:nvSpPr>
          <p:spPr bwMode="auto">
            <a:xfrm>
              <a:off x="4440"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65" name="Line 2245"/>
            <p:cNvSpPr>
              <a:spLocks noChangeShapeType="1"/>
            </p:cNvSpPr>
            <p:nvPr/>
          </p:nvSpPr>
          <p:spPr bwMode="auto">
            <a:xfrm>
              <a:off x="4440"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66" name="Line 2246"/>
            <p:cNvSpPr>
              <a:spLocks noChangeShapeType="1"/>
            </p:cNvSpPr>
            <p:nvPr/>
          </p:nvSpPr>
          <p:spPr bwMode="auto">
            <a:xfrm>
              <a:off x="4440"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67" name="Line 2247"/>
            <p:cNvSpPr>
              <a:spLocks noChangeShapeType="1"/>
            </p:cNvSpPr>
            <p:nvPr/>
          </p:nvSpPr>
          <p:spPr bwMode="auto">
            <a:xfrm>
              <a:off x="455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68" name="Line 2248"/>
            <p:cNvSpPr>
              <a:spLocks noChangeShapeType="1"/>
            </p:cNvSpPr>
            <p:nvPr/>
          </p:nvSpPr>
          <p:spPr bwMode="auto">
            <a:xfrm>
              <a:off x="467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69" name="Line 2249"/>
            <p:cNvSpPr>
              <a:spLocks noChangeShapeType="1"/>
            </p:cNvSpPr>
            <p:nvPr/>
          </p:nvSpPr>
          <p:spPr bwMode="auto">
            <a:xfrm>
              <a:off x="478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70" name="Line 2250"/>
            <p:cNvSpPr>
              <a:spLocks noChangeShapeType="1"/>
            </p:cNvSpPr>
            <p:nvPr/>
          </p:nvSpPr>
          <p:spPr bwMode="auto">
            <a:xfrm>
              <a:off x="490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71" name="Line 2251"/>
            <p:cNvSpPr>
              <a:spLocks noChangeShapeType="1"/>
            </p:cNvSpPr>
            <p:nvPr/>
          </p:nvSpPr>
          <p:spPr bwMode="auto">
            <a:xfrm>
              <a:off x="502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72" name="Line 2252"/>
            <p:cNvSpPr>
              <a:spLocks noChangeShapeType="1"/>
            </p:cNvSpPr>
            <p:nvPr/>
          </p:nvSpPr>
          <p:spPr bwMode="auto">
            <a:xfrm>
              <a:off x="513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73" name="Line 2253"/>
            <p:cNvSpPr>
              <a:spLocks noChangeShapeType="1"/>
            </p:cNvSpPr>
            <p:nvPr/>
          </p:nvSpPr>
          <p:spPr bwMode="auto">
            <a:xfrm>
              <a:off x="525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74" name="Line 2254"/>
            <p:cNvSpPr>
              <a:spLocks noChangeShapeType="1"/>
            </p:cNvSpPr>
            <p:nvPr/>
          </p:nvSpPr>
          <p:spPr bwMode="auto">
            <a:xfrm>
              <a:off x="5363"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75" name="Line 2255"/>
            <p:cNvSpPr>
              <a:spLocks noChangeShapeType="1"/>
            </p:cNvSpPr>
            <p:nvPr/>
          </p:nvSpPr>
          <p:spPr bwMode="auto">
            <a:xfrm>
              <a:off x="548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76" name="Line 2256"/>
            <p:cNvSpPr>
              <a:spLocks noChangeShapeType="1"/>
            </p:cNvSpPr>
            <p:nvPr/>
          </p:nvSpPr>
          <p:spPr bwMode="auto">
            <a:xfrm>
              <a:off x="5594"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77" name="Rectangle 2257"/>
            <p:cNvSpPr>
              <a:spLocks noChangeArrowheads="1"/>
            </p:cNvSpPr>
            <p:nvPr/>
          </p:nvSpPr>
          <p:spPr bwMode="auto">
            <a:xfrm>
              <a:off x="4440"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678" name="Line 2258"/>
            <p:cNvSpPr>
              <a:spLocks noChangeShapeType="1"/>
            </p:cNvSpPr>
            <p:nvPr/>
          </p:nvSpPr>
          <p:spPr bwMode="auto">
            <a:xfrm>
              <a:off x="444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79" name="Line 2259"/>
            <p:cNvSpPr>
              <a:spLocks noChangeShapeType="1"/>
            </p:cNvSpPr>
            <p:nvPr/>
          </p:nvSpPr>
          <p:spPr bwMode="auto">
            <a:xfrm>
              <a:off x="4428"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80" name="Line 2260"/>
            <p:cNvSpPr>
              <a:spLocks noChangeShapeType="1"/>
            </p:cNvSpPr>
            <p:nvPr/>
          </p:nvSpPr>
          <p:spPr bwMode="auto">
            <a:xfrm>
              <a:off x="4428"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81" name="Line 2261"/>
            <p:cNvSpPr>
              <a:spLocks noChangeShapeType="1"/>
            </p:cNvSpPr>
            <p:nvPr/>
          </p:nvSpPr>
          <p:spPr bwMode="auto">
            <a:xfrm>
              <a:off x="4428"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82" name="Line 2262"/>
            <p:cNvSpPr>
              <a:spLocks noChangeShapeType="1"/>
            </p:cNvSpPr>
            <p:nvPr/>
          </p:nvSpPr>
          <p:spPr bwMode="auto">
            <a:xfrm>
              <a:off x="4428"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83" name="Line 2263"/>
            <p:cNvSpPr>
              <a:spLocks noChangeShapeType="1"/>
            </p:cNvSpPr>
            <p:nvPr/>
          </p:nvSpPr>
          <p:spPr bwMode="auto">
            <a:xfrm>
              <a:off x="4428"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84" name="Line 2264"/>
            <p:cNvSpPr>
              <a:spLocks noChangeShapeType="1"/>
            </p:cNvSpPr>
            <p:nvPr/>
          </p:nvSpPr>
          <p:spPr bwMode="auto">
            <a:xfrm>
              <a:off x="4428"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85" name="Line 2265"/>
            <p:cNvSpPr>
              <a:spLocks noChangeShapeType="1"/>
            </p:cNvSpPr>
            <p:nvPr/>
          </p:nvSpPr>
          <p:spPr bwMode="auto">
            <a:xfrm>
              <a:off x="4428"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86" name="Line 2266"/>
            <p:cNvSpPr>
              <a:spLocks noChangeShapeType="1"/>
            </p:cNvSpPr>
            <p:nvPr/>
          </p:nvSpPr>
          <p:spPr bwMode="auto">
            <a:xfrm>
              <a:off x="4428"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87" name="Line 2267"/>
            <p:cNvSpPr>
              <a:spLocks noChangeShapeType="1"/>
            </p:cNvSpPr>
            <p:nvPr/>
          </p:nvSpPr>
          <p:spPr bwMode="auto">
            <a:xfrm>
              <a:off x="4428"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88" name="Line 2268"/>
            <p:cNvSpPr>
              <a:spLocks noChangeShapeType="1"/>
            </p:cNvSpPr>
            <p:nvPr/>
          </p:nvSpPr>
          <p:spPr bwMode="auto">
            <a:xfrm>
              <a:off x="4428"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89" name="Line 2269"/>
            <p:cNvSpPr>
              <a:spLocks noChangeShapeType="1"/>
            </p:cNvSpPr>
            <p:nvPr/>
          </p:nvSpPr>
          <p:spPr bwMode="auto">
            <a:xfrm>
              <a:off x="4428"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90" name="Line 2270"/>
            <p:cNvSpPr>
              <a:spLocks noChangeShapeType="1"/>
            </p:cNvSpPr>
            <p:nvPr/>
          </p:nvSpPr>
          <p:spPr bwMode="auto">
            <a:xfrm>
              <a:off x="4440"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91" name="Line 2271"/>
            <p:cNvSpPr>
              <a:spLocks noChangeShapeType="1"/>
            </p:cNvSpPr>
            <p:nvPr/>
          </p:nvSpPr>
          <p:spPr bwMode="auto">
            <a:xfrm flipV="1">
              <a:off x="444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92" name="Line 2272"/>
            <p:cNvSpPr>
              <a:spLocks noChangeShapeType="1"/>
            </p:cNvSpPr>
            <p:nvPr/>
          </p:nvSpPr>
          <p:spPr bwMode="auto">
            <a:xfrm flipV="1">
              <a:off x="455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93" name="Line 2273"/>
            <p:cNvSpPr>
              <a:spLocks noChangeShapeType="1"/>
            </p:cNvSpPr>
            <p:nvPr/>
          </p:nvSpPr>
          <p:spPr bwMode="auto">
            <a:xfrm flipV="1">
              <a:off x="467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94" name="Line 2274"/>
            <p:cNvSpPr>
              <a:spLocks noChangeShapeType="1"/>
            </p:cNvSpPr>
            <p:nvPr/>
          </p:nvSpPr>
          <p:spPr bwMode="auto">
            <a:xfrm flipV="1">
              <a:off x="478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95" name="Line 2275"/>
            <p:cNvSpPr>
              <a:spLocks noChangeShapeType="1"/>
            </p:cNvSpPr>
            <p:nvPr/>
          </p:nvSpPr>
          <p:spPr bwMode="auto">
            <a:xfrm flipV="1">
              <a:off x="490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96" name="Line 2276"/>
            <p:cNvSpPr>
              <a:spLocks noChangeShapeType="1"/>
            </p:cNvSpPr>
            <p:nvPr/>
          </p:nvSpPr>
          <p:spPr bwMode="auto">
            <a:xfrm flipV="1">
              <a:off x="502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97" name="Line 2277"/>
            <p:cNvSpPr>
              <a:spLocks noChangeShapeType="1"/>
            </p:cNvSpPr>
            <p:nvPr/>
          </p:nvSpPr>
          <p:spPr bwMode="auto">
            <a:xfrm flipV="1">
              <a:off x="513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98" name="Line 2278"/>
            <p:cNvSpPr>
              <a:spLocks noChangeShapeType="1"/>
            </p:cNvSpPr>
            <p:nvPr/>
          </p:nvSpPr>
          <p:spPr bwMode="auto">
            <a:xfrm flipV="1">
              <a:off x="525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99" name="Line 2279"/>
            <p:cNvSpPr>
              <a:spLocks noChangeShapeType="1"/>
            </p:cNvSpPr>
            <p:nvPr/>
          </p:nvSpPr>
          <p:spPr bwMode="auto">
            <a:xfrm flipV="1">
              <a:off x="5363"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00" name="Line 2280"/>
            <p:cNvSpPr>
              <a:spLocks noChangeShapeType="1"/>
            </p:cNvSpPr>
            <p:nvPr/>
          </p:nvSpPr>
          <p:spPr bwMode="auto">
            <a:xfrm flipV="1">
              <a:off x="548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01" name="Line 2281"/>
            <p:cNvSpPr>
              <a:spLocks noChangeShapeType="1"/>
            </p:cNvSpPr>
            <p:nvPr/>
          </p:nvSpPr>
          <p:spPr bwMode="auto">
            <a:xfrm flipV="1">
              <a:off x="5594"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02" name="Freeform 2282"/>
            <p:cNvSpPr>
              <a:spLocks/>
            </p:cNvSpPr>
            <p:nvPr/>
          </p:nvSpPr>
          <p:spPr bwMode="auto">
            <a:xfrm>
              <a:off x="4746"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03" name="Freeform 2283"/>
            <p:cNvSpPr>
              <a:spLocks/>
            </p:cNvSpPr>
            <p:nvPr/>
          </p:nvSpPr>
          <p:spPr bwMode="auto">
            <a:xfrm>
              <a:off x="4627"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04" name="Freeform 2284"/>
            <p:cNvSpPr>
              <a:spLocks/>
            </p:cNvSpPr>
            <p:nvPr/>
          </p:nvSpPr>
          <p:spPr bwMode="auto">
            <a:xfrm>
              <a:off x="5207"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05" name="Freeform 2285"/>
            <p:cNvSpPr>
              <a:spLocks/>
            </p:cNvSpPr>
            <p:nvPr/>
          </p:nvSpPr>
          <p:spPr bwMode="auto">
            <a:xfrm>
              <a:off x="4858"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06" name="Freeform 2286"/>
            <p:cNvSpPr>
              <a:spLocks/>
            </p:cNvSpPr>
            <p:nvPr/>
          </p:nvSpPr>
          <p:spPr bwMode="auto">
            <a:xfrm>
              <a:off x="4746"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07" name="Freeform 2287"/>
            <p:cNvSpPr>
              <a:spLocks/>
            </p:cNvSpPr>
            <p:nvPr/>
          </p:nvSpPr>
          <p:spPr bwMode="auto">
            <a:xfrm>
              <a:off x="5319"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08" name="Freeform 2288"/>
            <p:cNvSpPr>
              <a:spLocks/>
            </p:cNvSpPr>
            <p:nvPr/>
          </p:nvSpPr>
          <p:spPr bwMode="auto">
            <a:xfrm>
              <a:off x="5089" y="378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chemeClr val="hlink"/>
            </a:solidFill>
            <a:ln w="9525">
              <a:solidFill>
                <a:schemeClr val="hlink"/>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09" name="Freeform 2289"/>
            <p:cNvSpPr>
              <a:spLocks/>
            </p:cNvSpPr>
            <p:nvPr/>
          </p:nvSpPr>
          <p:spPr bwMode="auto">
            <a:xfrm>
              <a:off x="5207"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10" name="Freeform 2290"/>
            <p:cNvSpPr>
              <a:spLocks/>
            </p:cNvSpPr>
            <p:nvPr/>
          </p:nvSpPr>
          <p:spPr bwMode="auto">
            <a:xfrm>
              <a:off x="5207"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11" name="Rectangle 2291"/>
            <p:cNvSpPr>
              <a:spLocks noChangeArrowheads="1"/>
            </p:cNvSpPr>
            <p:nvPr/>
          </p:nvSpPr>
          <p:spPr bwMode="auto">
            <a:xfrm>
              <a:off x="4390" y="400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12" name="Rectangle 2292"/>
            <p:cNvSpPr>
              <a:spLocks noChangeArrowheads="1"/>
            </p:cNvSpPr>
            <p:nvPr/>
          </p:nvSpPr>
          <p:spPr bwMode="auto">
            <a:xfrm>
              <a:off x="4390" y="391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13" name="Rectangle 2293"/>
            <p:cNvSpPr>
              <a:spLocks noChangeArrowheads="1"/>
            </p:cNvSpPr>
            <p:nvPr/>
          </p:nvSpPr>
          <p:spPr bwMode="auto">
            <a:xfrm>
              <a:off x="4390" y="3805"/>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2</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14" name="Rectangle 2294"/>
            <p:cNvSpPr>
              <a:spLocks noChangeArrowheads="1"/>
            </p:cNvSpPr>
            <p:nvPr/>
          </p:nvSpPr>
          <p:spPr bwMode="auto">
            <a:xfrm>
              <a:off x="4390" y="370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3</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15" name="Rectangle 2295"/>
            <p:cNvSpPr>
              <a:spLocks noChangeArrowheads="1"/>
            </p:cNvSpPr>
            <p:nvPr/>
          </p:nvSpPr>
          <p:spPr bwMode="auto">
            <a:xfrm>
              <a:off x="4390" y="3601"/>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4</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16" name="Rectangle 2296"/>
            <p:cNvSpPr>
              <a:spLocks noChangeArrowheads="1"/>
            </p:cNvSpPr>
            <p:nvPr/>
          </p:nvSpPr>
          <p:spPr bwMode="auto">
            <a:xfrm>
              <a:off x="4390" y="3503"/>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5</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17" name="Rectangle 2297"/>
            <p:cNvSpPr>
              <a:spLocks noChangeArrowheads="1"/>
            </p:cNvSpPr>
            <p:nvPr/>
          </p:nvSpPr>
          <p:spPr bwMode="auto">
            <a:xfrm>
              <a:off x="4390" y="339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6</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18" name="Rectangle 2298"/>
            <p:cNvSpPr>
              <a:spLocks noChangeArrowheads="1"/>
            </p:cNvSpPr>
            <p:nvPr/>
          </p:nvSpPr>
          <p:spPr bwMode="auto">
            <a:xfrm>
              <a:off x="4390" y="3299"/>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7</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19" name="Rectangle 2299"/>
            <p:cNvSpPr>
              <a:spLocks noChangeArrowheads="1"/>
            </p:cNvSpPr>
            <p:nvPr/>
          </p:nvSpPr>
          <p:spPr bwMode="auto">
            <a:xfrm>
              <a:off x="4390" y="3194"/>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8</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20" name="Rectangle 2300"/>
            <p:cNvSpPr>
              <a:spLocks noChangeArrowheads="1"/>
            </p:cNvSpPr>
            <p:nvPr/>
          </p:nvSpPr>
          <p:spPr bwMode="auto">
            <a:xfrm>
              <a:off x="4390" y="309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9</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21" name="Rectangle 2301"/>
            <p:cNvSpPr>
              <a:spLocks noChangeArrowheads="1"/>
            </p:cNvSpPr>
            <p:nvPr/>
          </p:nvSpPr>
          <p:spPr bwMode="auto">
            <a:xfrm>
              <a:off x="4372" y="2991"/>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22" name="Rectangle 2302"/>
            <p:cNvSpPr>
              <a:spLocks noChangeArrowheads="1"/>
            </p:cNvSpPr>
            <p:nvPr/>
          </p:nvSpPr>
          <p:spPr bwMode="auto">
            <a:xfrm>
              <a:off x="443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23" name="Rectangle 2303"/>
            <p:cNvSpPr>
              <a:spLocks noChangeArrowheads="1"/>
            </p:cNvSpPr>
            <p:nvPr/>
          </p:nvSpPr>
          <p:spPr bwMode="auto">
            <a:xfrm>
              <a:off x="4553"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24" name="Rectangle 2304"/>
            <p:cNvSpPr>
              <a:spLocks noChangeArrowheads="1"/>
            </p:cNvSpPr>
            <p:nvPr/>
          </p:nvSpPr>
          <p:spPr bwMode="auto">
            <a:xfrm>
              <a:off x="466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2</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25" name="Rectangle 2305"/>
            <p:cNvSpPr>
              <a:spLocks noChangeArrowheads="1"/>
            </p:cNvSpPr>
            <p:nvPr/>
          </p:nvSpPr>
          <p:spPr bwMode="auto">
            <a:xfrm>
              <a:off x="4783"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3</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26" name="Rectangle 2306"/>
            <p:cNvSpPr>
              <a:spLocks noChangeArrowheads="1"/>
            </p:cNvSpPr>
            <p:nvPr/>
          </p:nvSpPr>
          <p:spPr bwMode="auto">
            <a:xfrm>
              <a:off x="489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4</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27" name="Rectangle 2307"/>
            <p:cNvSpPr>
              <a:spLocks noChangeArrowheads="1"/>
            </p:cNvSpPr>
            <p:nvPr/>
          </p:nvSpPr>
          <p:spPr bwMode="auto">
            <a:xfrm>
              <a:off x="501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5</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28" name="Rectangle 2308"/>
            <p:cNvSpPr>
              <a:spLocks noChangeArrowheads="1"/>
            </p:cNvSpPr>
            <p:nvPr/>
          </p:nvSpPr>
          <p:spPr bwMode="auto">
            <a:xfrm>
              <a:off x="5126"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6</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29" name="Rectangle 2309"/>
            <p:cNvSpPr>
              <a:spLocks noChangeArrowheads="1"/>
            </p:cNvSpPr>
            <p:nvPr/>
          </p:nvSpPr>
          <p:spPr bwMode="auto">
            <a:xfrm>
              <a:off x="524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7</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30" name="Rectangle 2310"/>
            <p:cNvSpPr>
              <a:spLocks noChangeArrowheads="1"/>
            </p:cNvSpPr>
            <p:nvPr/>
          </p:nvSpPr>
          <p:spPr bwMode="auto">
            <a:xfrm>
              <a:off x="5357"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8</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31" name="Rectangle 2311"/>
            <p:cNvSpPr>
              <a:spLocks noChangeArrowheads="1"/>
            </p:cNvSpPr>
            <p:nvPr/>
          </p:nvSpPr>
          <p:spPr bwMode="auto">
            <a:xfrm>
              <a:off x="547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9</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32" name="Rectangle 2312"/>
            <p:cNvSpPr>
              <a:spLocks noChangeArrowheads="1"/>
            </p:cNvSpPr>
            <p:nvPr/>
          </p:nvSpPr>
          <p:spPr bwMode="auto">
            <a:xfrm>
              <a:off x="5575" y="4070"/>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33" name="Rectangle 2313"/>
            <p:cNvSpPr>
              <a:spLocks noChangeArrowheads="1"/>
            </p:cNvSpPr>
            <p:nvPr/>
          </p:nvSpPr>
          <p:spPr bwMode="auto">
            <a:xfrm>
              <a:off x="4297"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734" name="Line 2314"/>
            <p:cNvSpPr>
              <a:spLocks noChangeShapeType="1"/>
            </p:cNvSpPr>
            <p:nvPr/>
          </p:nvSpPr>
          <p:spPr bwMode="auto">
            <a:xfrm>
              <a:off x="5245"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35" name="Freeform 2315"/>
            <p:cNvSpPr>
              <a:spLocks/>
            </p:cNvSpPr>
            <p:nvPr/>
          </p:nvSpPr>
          <p:spPr bwMode="auto">
            <a:xfrm>
              <a:off x="5088" y="360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gr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E0766-789B-42CC-9ACC-6785A4C4F227}" type="slidenum">
              <a:rPr kumimoji="0" lang="en-US"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1965048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145407" y="466827"/>
            <a:ext cx="8763000" cy="442913"/>
          </a:xfrm>
        </p:spPr>
        <p:txBody>
          <a:bodyPr>
            <a:normAutofit fontScale="90000"/>
          </a:bodyPr>
          <a:lstStyle/>
          <a:p>
            <a:pPr eaLnBrk="1" hangingPunct="1"/>
            <a:r>
              <a:rPr lang="en-US" sz="3200" dirty="0"/>
              <a:t>The K-</a:t>
            </a:r>
            <a:r>
              <a:rPr lang="en-US" sz="3200" dirty="0" err="1"/>
              <a:t>Medoid</a:t>
            </a:r>
            <a:r>
              <a:rPr lang="en-US" sz="3200" dirty="0"/>
              <a:t> Clustering Method</a:t>
            </a:r>
          </a:p>
        </p:txBody>
      </p:sp>
      <p:sp>
        <p:nvSpPr>
          <p:cNvPr id="24579" name="Rectangle 3"/>
          <p:cNvSpPr>
            <a:spLocks noGrp="1" noChangeArrowheads="1"/>
          </p:cNvSpPr>
          <p:nvPr>
            <p:ph type="body" idx="1"/>
          </p:nvPr>
        </p:nvSpPr>
        <p:spPr>
          <a:xfrm>
            <a:off x="1145407" y="1509713"/>
            <a:ext cx="8610600" cy="5029200"/>
          </a:xfrm>
        </p:spPr>
        <p:txBody>
          <a:bodyPr>
            <a:normAutofit lnSpcReduction="10000"/>
          </a:bodyPr>
          <a:lstStyle/>
          <a:p>
            <a:pPr eaLnBrk="1" hangingPunct="1">
              <a:lnSpc>
                <a:spcPct val="150000"/>
              </a:lnSpc>
            </a:pPr>
            <a:r>
              <a:rPr lang="en-US" i="1" dirty="0" smtClean="0"/>
              <a:t>K</a:t>
            </a:r>
            <a:r>
              <a:rPr lang="en-US" dirty="0" smtClean="0"/>
              <a:t>-</a:t>
            </a:r>
            <a:r>
              <a:rPr lang="en-US" i="1" dirty="0" err="1" smtClean="0"/>
              <a:t>Medoids</a:t>
            </a:r>
            <a:r>
              <a:rPr lang="en-US" dirty="0" smtClean="0"/>
              <a:t> Clustering: Find </a:t>
            </a:r>
            <a:r>
              <a:rPr lang="en-US" i="1" dirty="0" smtClean="0"/>
              <a:t>representative</a:t>
            </a:r>
            <a:r>
              <a:rPr lang="en-US" dirty="0" smtClean="0"/>
              <a:t> objects (</a:t>
            </a:r>
            <a:r>
              <a:rPr lang="en-US" u="sng" dirty="0" err="1" smtClean="0"/>
              <a:t>medoids</a:t>
            </a:r>
            <a:r>
              <a:rPr lang="en-US" dirty="0" smtClean="0"/>
              <a:t>) in clusters</a:t>
            </a:r>
          </a:p>
          <a:p>
            <a:pPr lvl="1" eaLnBrk="1" hangingPunct="1">
              <a:lnSpc>
                <a:spcPct val="150000"/>
              </a:lnSpc>
            </a:pPr>
            <a:r>
              <a:rPr lang="en-US" sz="2000" i="1" dirty="0" smtClean="0"/>
              <a:t>PAM</a:t>
            </a:r>
            <a:r>
              <a:rPr lang="en-US" sz="2000" dirty="0" smtClean="0"/>
              <a:t> (Partitioning Around </a:t>
            </a:r>
            <a:r>
              <a:rPr lang="en-US" sz="2000" dirty="0" err="1" smtClean="0"/>
              <a:t>Medoids</a:t>
            </a:r>
            <a:r>
              <a:rPr lang="en-US" sz="2000" dirty="0" smtClean="0"/>
              <a:t>, Kaufmann &amp; </a:t>
            </a:r>
            <a:r>
              <a:rPr lang="en-US" sz="2000" dirty="0" err="1" smtClean="0"/>
              <a:t>Rousseeuw</a:t>
            </a:r>
            <a:r>
              <a:rPr lang="en-US" sz="2000" dirty="0" smtClean="0"/>
              <a:t> 1987)</a:t>
            </a:r>
          </a:p>
          <a:p>
            <a:pPr lvl="2" eaLnBrk="1" hangingPunct="1">
              <a:lnSpc>
                <a:spcPct val="150000"/>
              </a:lnSpc>
            </a:pPr>
            <a:r>
              <a:rPr lang="en-US" sz="2000" dirty="0" smtClean="0"/>
              <a:t>Starts </a:t>
            </a:r>
            <a:r>
              <a:rPr lang="en-US" sz="2000" dirty="0"/>
              <a:t>from an initial set of </a:t>
            </a:r>
            <a:r>
              <a:rPr lang="en-US" sz="2000" dirty="0" err="1"/>
              <a:t>medoids</a:t>
            </a:r>
            <a:r>
              <a:rPr lang="en-US" sz="2000" dirty="0"/>
              <a:t> and iteratively replaces one of the </a:t>
            </a:r>
            <a:r>
              <a:rPr lang="en-US" sz="2000" dirty="0" err="1"/>
              <a:t>medoids</a:t>
            </a:r>
            <a:r>
              <a:rPr lang="en-US" sz="2000" dirty="0"/>
              <a:t> by one of the non-</a:t>
            </a:r>
            <a:r>
              <a:rPr lang="en-US" sz="2000" dirty="0" err="1"/>
              <a:t>medoids</a:t>
            </a:r>
            <a:r>
              <a:rPr lang="en-US" sz="2000" dirty="0"/>
              <a:t> if it improves the total distance of the resulting clustering</a:t>
            </a:r>
          </a:p>
          <a:p>
            <a:pPr lvl="2" eaLnBrk="1" hangingPunct="1">
              <a:lnSpc>
                <a:spcPct val="150000"/>
              </a:lnSpc>
            </a:pPr>
            <a:r>
              <a:rPr lang="en-US" sz="2000" i="1" dirty="0"/>
              <a:t>PAM</a:t>
            </a:r>
            <a:r>
              <a:rPr lang="en-US" sz="2000" dirty="0"/>
              <a:t> works effectively for small data sets, but does not scale well for large data sets (due to the computational complexity)</a:t>
            </a:r>
          </a:p>
          <a:p>
            <a:pPr eaLnBrk="1" hangingPunct="1">
              <a:lnSpc>
                <a:spcPct val="150000"/>
              </a:lnSpc>
            </a:pPr>
            <a:r>
              <a:rPr lang="en-US" dirty="0"/>
              <a:t>Efficiency improvement on PAM</a:t>
            </a:r>
          </a:p>
          <a:p>
            <a:pPr lvl="1" eaLnBrk="1" hangingPunct="1">
              <a:lnSpc>
                <a:spcPct val="150000"/>
              </a:lnSpc>
            </a:pPr>
            <a:r>
              <a:rPr lang="en-US" sz="2000" i="1" dirty="0"/>
              <a:t>CLARA</a:t>
            </a:r>
            <a:r>
              <a:rPr lang="en-US" sz="2000" dirty="0"/>
              <a:t> (Kaufmann &amp; </a:t>
            </a:r>
            <a:r>
              <a:rPr lang="en-US" sz="2000" dirty="0" err="1"/>
              <a:t>Rousseeuw</a:t>
            </a:r>
            <a:r>
              <a:rPr lang="en-US" sz="2000" dirty="0"/>
              <a:t>, 1990): PAM on samples</a:t>
            </a:r>
          </a:p>
          <a:p>
            <a:pPr lvl="1" eaLnBrk="1" hangingPunct="1">
              <a:lnSpc>
                <a:spcPct val="150000"/>
              </a:lnSpc>
            </a:pPr>
            <a:r>
              <a:rPr lang="en-US" sz="2000" i="1" dirty="0"/>
              <a:t>CLARANS</a:t>
            </a:r>
            <a:r>
              <a:rPr lang="en-US" sz="2000" dirty="0"/>
              <a:t> (Ng &amp; Han, 1994): Randomized re-sampling</a:t>
            </a:r>
          </a:p>
        </p:txBody>
      </p:sp>
      <p:sp>
        <p:nvSpPr>
          <p:cNvPr id="24580"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165BF51-3FC3-40D5-91BC-84AEEFE36E30}" type="slidenum">
              <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1941327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Session:</a:t>
            </a:r>
            <a:endParaRPr lang="en-US" dirty="0"/>
          </a:p>
        </p:txBody>
      </p:sp>
      <p:sp>
        <p:nvSpPr>
          <p:cNvPr id="3" name="Content Placeholder 2"/>
          <p:cNvSpPr>
            <a:spLocks noGrp="1"/>
          </p:cNvSpPr>
          <p:nvPr>
            <p:ph idx="1"/>
          </p:nvPr>
        </p:nvSpPr>
        <p:spPr/>
        <p:txBody>
          <a:bodyPr>
            <a:noAutofit/>
          </a:bodyPr>
          <a:lstStyle/>
          <a:p>
            <a:pPr>
              <a:buNone/>
            </a:pPr>
            <a:r>
              <a:rPr lang="en-US" sz="1400" dirty="0">
                <a:latin typeface="Courier New" pitchFamily="49" charset="0"/>
                <a:cs typeface="Courier New" pitchFamily="49" charset="0"/>
              </a:rPr>
              <a:t>&gt; </a:t>
            </a:r>
            <a:r>
              <a:rPr lang="en-US" sz="1400" dirty="0" err="1" smtClean="0">
                <a:latin typeface="Courier New" pitchFamily="49" charset="0"/>
                <a:cs typeface="Courier New" pitchFamily="49" charset="0"/>
              </a:rPr>
              <a:t>kmeans</a:t>
            </a:r>
            <a:r>
              <a:rPr lang="en-US" sz="1400" dirty="0" smtClean="0">
                <a:latin typeface="Courier New" pitchFamily="49" charset="0"/>
                <a:cs typeface="Courier New" pitchFamily="49" charset="0"/>
              </a:rPr>
              <a:t>(jarak1,3</a:t>
            </a:r>
            <a:r>
              <a:rPr lang="en-US" sz="1400" dirty="0">
                <a:latin typeface="Courier New" pitchFamily="49" charset="0"/>
                <a:cs typeface="Courier New" pitchFamily="49" charset="0"/>
              </a:rPr>
              <a:t>)</a:t>
            </a:r>
          </a:p>
          <a:p>
            <a:pPr>
              <a:buNone/>
            </a:pPr>
            <a:r>
              <a:rPr lang="en-US" sz="1400" dirty="0">
                <a:latin typeface="Courier New" pitchFamily="49" charset="0"/>
                <a:cs typeface="Courier New" pitchFamily="49" charset="0"/>
              </a:rPr>
              <a:t>K-means clustering with 3 clusters of sizes 7, 4, 9</a:t>
            </a:r>
          </a:p>
          <a:p>
            <a:pPr>
              <a:buNone/>
            </a:pPr>
            <a:r>
              <a:rPr lang="en-US" sz="1400" dirty="0">
                <a:latin typeface="Courier New" pitchFamily="49" charset="0"/>
                <a:cs typeface="Courier New" pitchFamily="49" charset="0"/>
              </a:rPr>
              <a:t>….</a:t>
            </a:r>
          </a:p>
          <a:p>
            <a:pPr>
              <a:buNone/>
            </a:pPr>
            <a:r>
              <a:rPr lang="en-US" sz="1400" dirty="0">
                <a:latin typeface="Courier New" pitchFamily="49" charset="0"/>
                <a:cs typeface="Courier New" pitchFamily="49" charset="0"/>
              </a:rPr>
              <a:t>Clustering vector:</a:t>
            </a:r>
          </a:p>
          <a:p>
            <a:pPr>
              <a:buNone/>
            </a:pPr>
            <a:r>
              <a:rPr lang="en-US" sz="1400" dirty="0">
                <a:latin typeface="Courier New" pitchFamily="49" charset="0"/>
                <a:cs typeface="Courier New" pitchFamily="49" charset="0"/>
              </a:rPr>
              <a:t> 1  2  3  4  5  6  7  8  9 10 11 12 13 14 15 16 17 18 19 20 </a:t>
            </a:r>
          </a:p>
          <a:p>
            <a:pPr>
              <a:buNone/>
            </a:pPr>
            <a:r>
              <a:rPr lang="en-US" sz="1400" dirty="0">
                <a:latin typeface="Courier New" pitchFamily="49" charset="0"/>
                <a:cs typeface="Courier New" pitchFamily="49" charset="0"/>
              </a:rPr>
              <a:t> 1  3  1  1  1  3  1  3  1  2  3  2  1  3  2  3  2  3  3  3 </a:t>
            </a:r>
          </a:p>
          <a:p>
            <a:pPr>
              <a:buNone/>
            </a:pPr>
            <a:r>
              <a:rPr lang="en-US" sz="1400" dirty="0">
                <a:latin typeface="Courier New" pitchFamily="49" charset="0"/>
                <a:cs typeface="Courier New" pitchFamily="49" charset="0"/>
              </a:rPr>
              <a:t>Within cluster sum of squares by cluster:</a:t>
            </a:r>
          </a:p>
          <a:p>
            <a:pPr>
              <a:buNone/>
            </a:pPr>
            <a:r>
              <a:rPr lang="en-US" sz="1400" dirty="0">
                <a:latin typeface="Courier New" pitchFamily="49" charset="0"/>
                <a:cs typeface="Courier New" pitchFamily="49" charset="0"/>
              </a:rPr>
              <a:t>[1]  84.53467  99.96844 179.55461</a:t>
            </a:r>
          </a:p>
          <a:p>
            <a:pPr>
              <a:buNone/>
            </a:pP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between_SS</a:t>
            </a:r>
            <a:r>
              <a:rPr lang="en-US" sz="1400" dirty="0">
                <a:latin typeface="Courier New" pitchFamily="49" charset="0"/>
                <a:cs typeface="Courier New" pitchFamily="49" charset="0"/>
              </a:rPr>
              <a:t> / </a:t>
            </a:r>
            <a:r>
              <a:rPr lang="en-US" sz="1400" dirty="0" err="1">
                <a:latin typeface="Courier New" pitchFamily="49" charset="0"/>
                <a:cs typeface="Courier New" pitchFamily="49" charset="0"/>
              </a:rPr>
              <a:t>total_SS</a:t>
            </a:r>
            <a:r>
              <a:rPr lang="en-US" sz="1400" dirty="0">
                <a:latin typeface="Courier New" pitchFamily="49" charset="0"/>
                <a:cs typeface="Courier New" pitchFamily="49" charset="0"/>
              </a:rPr>
              <a:t> =  66.0 %)</a:t>
            </a:r>
          </a:p>
          <a:p>
            <a:pPr>
              <a:buNone/>
            </a:pPr>
            <a:r>
              <a:rPr lang="en-US" sz="1400" dirty="0">
                <a:latin typeface="Courier New" pitchFamily="49" charset="0"/>
                <a:cs typeface="Courier New" pitchFamily="49" charset="0"/>
              </a:rPr>
              <a:t>…</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187345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Session:</a:t>
            </a:r>
            <a:endParaRPr lang="en-US" dirty="0"/>
          </a:p>
        </p:txBody>
      </p:sp>
      <p:sp>
        <p:nvSpPr>
          <p:cNvPr id="3" name="Content Placeholder 2"/>
          <p:cNvSpPr>
            <a:spLocks noGrp="1"/>
          </p:cNvSpPr>
          <p:nvPr>
            <p:ph idx="1"/>
          </p:nvPr>
        </p:nvSpPr>
        <p:spPr/>
        <p:txBody>
          <a:bodyPr>
            <a:noAutofit/>
          </a:bodyPr>
          <a:lstStyle/>
          <a:p>
            <a:pPr>
              <a:buNone/>
            </a:pPr>
            <a:r>
              <a:rPr lang="en-US" sz="1400" dirty="0">
                <a:latin typeface="Courier New" pitchFamily="49" charset="0"/>
                <a:cs typeface="Courier New" pitchFamily="49" charset="0"/>
              </a:rPr>
              <a:t>&gt; </a:t>
            </a:r>
            <a:r>
              <a:rPr lang="en-US" sz="1400" dirty="0" err="1" smtClean="0">
                <a:latin typeface="Courier New" pitchFamily="49" charset="0"/>
                <a:cs typeface="Courier New" pitchFamily="49" charset="0"/>
              </a:rPr>
              <a:t>kmeans</a:t>
            </a:r>
            <a:r>
              <a:rPr lang="en-US" sz="1400" dirty="0" smtClean="0">
                <a:latin typeface="Courier New" pitchFamily="49" charset="0"/>
                <a:cs typeface="Courier New" pitchFamily="49" charset="0"/>
              </a:rPr>
              <a:t>(jarak2,3</a:t>
            </a:r>
            <a:r>
              <a:rPr lang="en-US" sz="1400" dirty="0">
                <a:latin typeface="Courier New" pitchFamily="49" charset="0"/>
                <a:cs typeface="Courier New" pitchFamily="49" charset="0"/>
              </a:rPr>
              <a:t>)</a:t>
            </a:r>
          </a:p>
          <a:p>
            <a:pPr>
              <a:buNone/>
            </a:pPr>
            <a:r>
              <a:rPr lang="en-US" sz="1400" dirty="0">
                <a:latin typeface="Courier New" pitchFamily="49" charset="0"/>
                <a:cs typeface="Courier New" pitchFamily="49" charset="0"/>
              </a:rPr>
              <a:t>K-means clustering with 3 clusters of sizes 13, 3, 4</a:t>
            </a:r>
          </a:p>
          <a:p>
            <a:pPr>
              <a:buNone/>
            </a:pPr>
            <a:r>
              <a:rPr lang="en-US" sz="1400" dirty="0">
                <a:latin typeface="Courier New" pitchFamily="49" charset="0"/>
                <a:cs typeface="Courier New" pitchFamily="49" charset="0"/>
              </a:rPr>
              <a:t>Cluster means:</a:t>
            </a:r>
          </a:p>
          <a:p>
            <a:pPr>
              <a:buNone/>
            </a:pPr>
            <a:r>
              <a:rPr lang="en-US" sz="1400" dirty="0">
                <a:latin typeface="Courier New" pitchFamily="49" charset="0"/>
                <a:cs typeface="Courier New" pitchFamily="49" charset="0"/>
              </a:rPr>
              <a:t> …</a:t>
            </a:r>
          </a:p>
          <a:p>
            <a:pPr>
              <a:buNone/>
            </a:pPr>
            <a:r>
              <a:rPr lang="en-US" sz="1400" dirty="0">
                <a:latin typeface="Courier New" pitchFamily="49" charset="0"/>
                <a:cs typeface="Courier New" pitchFamily="49" charset="0"/>
              </a:rPr>
              <a:t>Clustering vector:</a:t>
            </a:r>
          </a:p>
          <a:p>
            <a:pPr>
              <a:buNone/>
            </a:pPr>
            <a:r>
              <a:rPr lang="en-US" sz="1400" dirty="0">
                <a:latin typeface="Courier New" pitchFamily="49" charset="0"/>
                <a:cs typeface="Courier New" pitchFamily="49" charset="0"/>
              </a:rPr>
              <a:t> 1  2  3  4  5  6  7  8  9 10 11 12 13 14 15 16 17 18 19 20 </a:t>
            </a:r>
          </a:p>
          <a:p>
            <a:pPr>
              <a:buNone/>
            </a:pPr>
            <a:r>
              <a:rPr lang="en-US" sz="1400" dirty="0">
                <a:latin typeface="Courier New" pitchFamily="49" charset="0"/>
                <a:cs typeface="Courier New" pitchFamily="49" charset="0"/>
              </a:rPr>
              <a:t> 1  1  1  1  1  1  1  3  1  3  3  2  1  1  2  1  2  3  1  1 </a:t>
            </a:r>
          </a:p>
          <a:p>
            <a:pPr>
              <a:buNone/>
            </a:pPr>
            <a:endParaRPr lang="en-US" sz="1400" dirty="0">
              <a:latin typeface="Courier New" pitchFamily="49" charset="0"/>
              <a:cs typeface="Courier New" pitchFamily="49" charset="0"/>
            </a:endParaRPr>
          </a:p>
          <a:p>
            <a:pPr>
              <a:buNone/>
            </a:pPr>
            <a:r>
              <a:rPr lang="en-US" sz="1400" dirty="0">
                <a:latin typeface="Courier New" pitchFamily="49" charset="0"/>
                <a:cs typeface="Courier New" pitchFamily="49" charset="0"/>
              </a:rPr>
              <a:t>Within cluster sum of squares by cluster:</a:t>
            </a:r>
          </a:p>
          <a:p>
            <a:pPr>
              <a:buNone/>
            </a:pPr>
            <a:r>
              <a:rPr lang="en-US" sz="1400" dirty="0">
                <a:latin typeface="Courier New" pitchFamily="49" charset="0"/>
                <a:cs typeface="Courier New" pitchFamily="49" charset="0"/>
              </a:rPr>
              <a:t>[1] 2062.1222  304.0943  677.7252</a:t>
            </a:r>
          </a:p>
          <a:p>
            <a:pPr>
              <a:buNone/>
            </a:pP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between_SS</a:t>
            </a:r>
            <a:r>
              <a:rPr lang="en-US" sz="1400" dirty="0">
                <a:latin typeface="Courier New" pitchFamily="49" charset="0"/>
                <a:cs typeface="Courier New" pitchFamily="49" charset="0"/>
              </a:rPr>
              <a:t> / </a:t>
            </a:r>
            <a:r>
              <a:rPr lang="en-US" sz="1400" dirty="0" err="1">
                <a:latin typeface="Courier New" pitchFamily="49" charset="0"/>
                <a:cs typeface="Courier New" pitchFamily="49" charset="0"/>
              </a:rPr>
              <a:t>total_SS</a:t>
            </a:r>
            <a:r>
              <a:rPr lang="en-US" sz="1400" dirty="0">
                <a:latin typeface="Courier New" pitchFamily="49" charset="0"/>
                <a:cs typeface="Courier New" pitchFamily="49" charset="0"/>
              </a:rPr>
              <a:t> =  71.3 %)</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342688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Session:</a:t>
            </a:r>
            <a:endParaRPr lang="en-US" dirty="0"/>
          </a:p>
        </p:txBody>
      </p:sp>
      <p:sp>
        <p:nvSpPr>
          <p:cNvPr id="3" name="Content Placeholder 2"/>
          <p:cNvSpPr>
            <a:spLocks noGrp="1"/>
          </p:cNvSpPr>
          <p:nvPr>
            <p:ph idx="1"/>
          </p:nvPr>
        </p:nvSpPr>
        <p:spPr/>
        <p:txBody>
          <a:bodyPr>
            <a:noAutofit/>
          </a:bodyPr>
          <a:lstStyle/>
          <a:p>
            <a:pPr>
              <a:buNone/>
            </a:pPr>
            <a:r>
              <a:rPr lang="en-US" sz="1600" dirty="0">
                <a:latin typeface="Courier New" pitchFamily="49" charset="0"/>
                <a:cs typeface="Courier New" pitchFamily="49" charset="0"/>
              </a:rPr>
              <a:t>&gt; library(cluster)</a:t>
            </a:r>
          </a:p>
          <a:p>
            <a:pPr>
              <a:buNone/>
            </a:pPr>
            <a:r>
              <a:rPr lang="en-US" sz="1600" dirty="0">
                <a:latin typeface="Courier New" pitchFamily="49" charset="0"/>
                <a:cs typeface="Courier New" pitchFamily="49" charset="0"/>
              </a:rPr>
              <a:t>&gt; </a:t>
            </a:r>
            <a:r>
              <a:rPr lang="en-US" sz="1600" dirty="0" err="1">
                <a:latin typeface="Courier New" pitchFamily="49" charset="0"/>
                <a:cs typeface="Courier New" pitchFamily="49" charset="0"/>
              </a:rPr>
              <a:t>nasabah.pam</a:t>
            </a:r>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&lt;- pam(jarak1,3)</a:t>
            </a:r>
            <a:endParaRPr lang="en-US" sz="1600" dirty="0">
              <a:latin typeface="Courier New" pitchFamily="49" charset="0"/>
              <a:cs typeface="Courier New" pitchFamily="49" charset="0"/>
            </a:endParaRPr>
          </a:p>
          <a:p>
            <a:pPr>
              <a:buNone/>
            </a:pPr>
            <a:r>
              <a:rPr lang="en-US" sz="1600" dirty="0">
                <a:latin typeface="Courier New" pitchFamily="49" charset="0"/>
                <a:cs typeface="Courier New" pitchFamily="49" charset="0"/>
              </a:rPr>
              <a:t>&gt; nasabah.pam</a:t>
            </a:r>
          </a:p>
          <a:p>
            <a:pPr>
              <a:buNone/>
            </a:pPr>
            <a:r>
              <a:rPr lang="en-US" sz="1600" dirty="0" err="1">
                <a:latin typeface="Courier New" pitchFamily="49" charset="0"/>
                <a:cs typeface="Courier New" pitchFamily="49" charset="0"/>
              </a:rPr>
              <a:t>Medoids</a:t>
            </a:r>
            <a:r>
              <a:rPr lang="en-US" sz="1600" dirty="0">
                <a:latin typeface="Courier New" pitchFamily="49" charset="0"/>
                <a:cs typeface="Courier New" pitchFamily="49" charset="0"/>
              </a:rPr>
              <a:t>:</a:t>
            </a:r>
          </a:p>
          <a:p>
            <a:pPr>
              <a:buNone/>
            </a:pPr>
            <a:r>
              <a:rPr lang="en-US" sz="1600" dirty="0">
                <a:latin typeface="Courier New" pitchFamily="49" charset="0"/>
                <a:cs typeface="Courier New" pitchFamily="49" charset="0"/>
              </a:rPr>
              <a:t>     ID       </a:t>
            </a:r>
          </a:p>
          <a:p>
            <a:pPr>
              <a:buNone/>
            </a:pPr>
            <a:r>
              <a:rPr lang="en-US" sz="1600" dirty="0">
                <a:latin typeface="Courier New" pitchFamily="49" charset="0"/>
                <a:cs typeface="Courier New" pitchFamily="49" charset="0"/>
              </a:rPr>
              <a:t>[1,] "5"  "5" </a:t>
            </a:r>
          </a:p>
          <a:p>
            <a:pPr>
              <a:buNone/>
            </a:pPr>
            <a:r>
              <a:rPr lang="en-US" sz="1600" dirty="0">
                <a:latin typeface="Courier New" pitchFamily="49" charset="0"/>
                <a:cs typeface="Courier New" pitchFamily="49" charset="0"/>
              </a:rPr>
              <a:t>[2,] "16" "16"</a:t>
            </a:r>
          </a:p>
          <a:p>
            <a:pPr>
              <a:buNone/>
            </a:pPr>
            <a:r>
              <a:rPr lang="en-US" sz="1600" dirty="0">
                <a:latin typeface="Courier New" pitchFamily="49" charset="0"/>
                <a:cs typeface="Courier New" pitchFamily="49" charset="0"/>
              </a:rPr>
              <a:t>[3,] "12" "12"</a:t>
            </a:r>
          </a:p>
          <a:p>
            <a:pPr>
              <a:buNone/>
            </a:pPr>
            <a:r>
              <a:rPr lang="en-US" sz="1600" dirty="0">
                <a:latin typeface="Courier New" pitchFamily="49" charset="0"/>
                <a:cs typeface="Courier New" pitchFamily="49" charset="0"/>
              </a:rPr>
              <a:t>Clustering vector:</a:t>
            </a:r>
          </a:p>
          <a:p>
            <a:pPr>
              <a:buNone/>
            </a:pPr>
            <a:r>
              <a:rPr lang="en-US" sz="1600" dirty="0">
                <a:latin typeface="Courier New" pitchFamily="49" charset="0"/>
                <a:cs typeface="Courier New" pitchFamily="49" charset="0"/>
              </a:rPr>
              <a:t> 1  2  3  4  5  6  7  8  9 10 11 12 13 14 15 16 17 18 19 20 </a:t>
            </a:r>
          </a:p>
          <a:p>
            <a:pPr>
              <a:buNone/>
            </a:pPr>
            <a:r>
              <a:rPr lang="en-US" sz="1600" dirty="0">
                <a:latin typeface="Courier New" pitchFamily="49" charset="0"/>
                <a:cs typeface="Courier New" pitchFamily="49" charset="0"/>
              </a:rPr>
              <a:t> 1  2  1  1  1  2  1  3  1  3  2  3  1  2  3  2  3  2  2  2</a:t>
            </a:r>
          </a:p>
          <a:p>
            <a:pPr>
              <a:buNone/>
            </a:pPr>
            <a:r>
              <a:rPr lang="en-US" sz="1600" dirty="0">
                <a:latin typeface="Courier New" pitchFamily="49" charset="0"/>
                <a:cs typeface="Courier New" pitchFamily="49" charset="0"/>
              </a:rPr>
              <a:t>…</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421442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Session: (</a:t>
            </a:r>
            <a:r>
              <a:rPr lang="en-US" dirty="0" err="1" smtClean="0"/>
              <a:t>lanjutan</a:t>
            </a:r>
            <a:r>
              <a:rPr lang="en-US" dirty="0" smtClean="0"/>
              <a:t>)</a:t>
            </a:r>
            <a:endParaRPr lang="en-US" dirty="0"/>
          </a:p>
        </p:txBody>
      </p:sp>
      <p:sp>
        <p:nvSpPr>
          <p:cNvPr id="3" name="Content Placeholder 2"/>
          <p:cNvSpPr>
            <a:spLocks noGrp="1"/>
          </p:cNvSpPr>
          <p:nvPr>
            <p:ph idx="1"/>
          </p:nvPr>
        </p:nvSpPr>
        <p:spPr/>
        <p:txBody>
          <a:bodyPr>
            <a:noAutofit/>
          </a:bodyPr>
          <a:lstStyle/>
          <a:p>
            <a:pPr>
              <a:buNone/>
            </a:pPr>
            <a:r>
              <a:rPr lang="en-US" sz="1600" dirty="0">
                <a:latin typeface="Courier New" pitchFamily="49" charset="0"/>
                <a:cs typeface="Courier New" pitchFamily="49" charset="0"/>
              </a:rPr>
              <a:t>&gt; library(cluster)</a:t>
            </a:r>
          </a:p>
          <a:p>
            <a:pPr>
              <a:buNone/>
            </a:pPr>
            <a:r>
              <a:rPr lang="en-US" sz="1600" dirty="0">
                <a:latin typeface="Courier New" pitchFamily="49" charset="0"/>
                <a:cs typeface="Courier New" pitchFamily="49" charset="0"/>
              </a:rPr>
              <a:t>&gt; nasabah.pam &lt;- </a:t>
            </a:r>
            <a:r>
              <a:rPr lang="en-US" sz="1600" dirty="0" smtClean="0">
                <a:latin typeface="Courier New" pitchFamily="49" charset="0"/>
                <a:cs typeface="Courier New" pitchFamily="49" charset="0"/>
              </a:rPr>
              <a:t>pam(jarak1,3</a:t>
            </a:r>
            <a:r>
              <a:rPr lang="en-US" sz="1600" dirty="0">
                <a:latin typeface="Courier New" pitchFamily="49" charset="0"/>
                <a:cs typeface="Courier New" pitchFamily="49" charset="0"/>
              </a:rPr>
              <a:t>)</a:t>
            </a:r>
          </a:p>
          <a:p>
            <a:pPr>
              <a:buNone/>
            </a:pPr>
            <a:r>
              <a:rPr lang="en-US" sz="1600" dirty="0">
                <a:latin typeface="Courier New" pitchFamily="49" charset="0"/>
                <a:cs typeface="Courier New" pitchFamily="49" charset="0"/>
              </a:rPr>
              <a:t>&gt; nasabah.pam</a:t>
            </a:r>
          </a:p>
          <a:p>
            <a:pPr>
              <a:buNone/>
            </a:pPr>
            <a:r>
              <a:rPr lang="en-US" sz="1600" dirty="0">
                <a:latin typeface="Courier New" pitchFamily="49" charset="0"/>
                <a:cs typeface="Courier New" pitchFamily="49" charset="0"/>
              </a:rPr>
              <a:t>…</a:t>
            </a:r>
          </a:p>
          <a:p>
            <a:pPr>
              <a:buNone/>
            </a:pPr>
            <a:r>
              <a:rPr lang="en-US" sz="1600" dirty="0">
                <a:latin typeface="Courier New" pitchFamily="49" charset="0"/>
                <a:cs typeface="Courier New" pitchFamily="49" charset="0"/>
              </a:rPr>
              <a:t>Objective function:</a:t>
            </a:r>
          </a:p>
          <a:p>
            <a:pPr>
              <a:buNone/>
            </a:pPr>
            <a:r>
              <a:rPr lang="en-US" sz="1600" dirty="0">
                <a:latin typeface="Courier New" pitchFamily="49" charset="0"/>
                <a:cs typeface="Courier New" pitchFamily="49" charset="0"/>
              </a:rPr>
              <a:t>   build     swap </a:t>
            </a:r>
          </a:p>
          <a:p>
            <a:pPr>
              <a:buNone/>
            </a:pPr>
            <a:r>
              <a:rPr lang="en-US" sz="1600" dirty="0">
                <a:latin typeface="Courier New" pitchFamily="49" charset="0"/>
                <a:cs typeface="Courier New" pitchFamily="49" charset="0"/>
              </a:rPr>
              <a:t>2.278113 2.278113 </a:t>
            </a:r>
          </a:p>
          <a:p>
            <a:pPr>
              <a:buNone/>
            </a:pPr>
            <a:endParaRPr lang="en-US" sz="1600" dirty="0">
              <a:latin typeface="Courier New" pitchFamily="49" charset="0"/>
              <a:cs typeface="Courier New" pitchFamily="49" charset="0"/>
            </a:endParaRPr>
          </a:p>
          <a:p>
            <a:pPr>
              <a:buNone/>
            </a:pPr>
            <a:r>
              <a:rPr lang="en-US" sz="1600" dirty="0">
                <a:latin typeface="Courier New" pitchFamily="49" charset="0"/>
                <a:cs typeface="Courier New" pitchFamily="49" charset="0"/>
              </a:rPr>
              <a:t>Available components:</a:t>
            </a:r>
          </a:p>
          <a:p>
            <a:pPr>
              <a:buNone/>
            </a:pPr>
            <a:r>
              <a:rPr lang="en-US" sz="1600" dirty="0">
                <a:latin typeface="Courier New" pitchFamily="49" charset="0"/>
                <a:cs typeface="Courier New" pitchFamily="49" charset="0"/>
              </a:rPr>
              <a:t>[1] "</a:t>
            </a:r>
            <a:r>
              <a:rPr lang="en-US" sz="1600" dirty="0" err="1">
                <a:latin typeface="Courier New" pitchFamily="49" charset="0"/>
                <a:cs typeface="Courier New" pitchFamily="49" charset="0"/>
              </a:rPr>
              <a:t>medoids</a:t>
            </a:r>
            <a:r>
              <a:rPr lang="en-US" sz="1600" dirty="0">
                <a:latin typeface="Courier New" pitchFamily="49" charset="0"/>
                <a:cs typeface="Courier New" pitchFamily="49" charset="0"/>
              </a:rPr>
              <a:t>"    "id.med"     "clustering" "objective"  "isolation"  "</a:t>
            </a:r>
            <a:r>
              <a:rPr lang="en-US" sz="1600" dirty="0" err="1">
                <a:latin typeface="Courier New" pitchFamily="49" charset="0"/>
                <a:cs typeface="Courier New" pitchFamily="49" charset="0"/>
              </a:rPr>
              <a:t>clusinfo</a:t>
            </a: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silinfo</a:t>
            </a: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diss</a:t>
            </a:r>
            <a:r>
              <a:rPr lang="en-US" sz="1600" dirty="0">
                <a:latin typeface="Courier New" pitchFamily="49" charset="0"/>
                <a:cs typeface="Courier New" pitchFamily="49" charset="0"/>
              </a:rPr>
              <a:t>"      </a:t>
            </a:r>
          </a:p>
          <a:p>
            <a:pPr>
              <a:buNone/>
            </a:pPr>
            <a:r>
              <a:rPr lang="en-US" sz="1600" dirty="0">
                <a:latin typeface="Courier New" pitchFamily="49" charset="0"/>
                <a:cs typeface="Courier New" pitchFamily="49" charset="0"/>
              </a:rPr>
              <a:t>[9] "call" </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266891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ltLang="en-US" sz="3600" b="1">
                <a:latin typeface="Calibri"/>
              </a:rPr>
              <a:t>Penentuan Banyaknya Cluster</a:t>
            </a:r>
            <a:endParaRPr lang="x-none" altLang="en-US" sz="3600" b="1" i="1" dirty="0">
              <a:latin typeface="Calibri"/>
            </a:endParaRP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E0766-789B-42CC-9ACC-6785A4C4F227}" type="slidenum">
              <a:rPr kumimoji="0" lang="en-US" sz="1200" b="0" i="0" u="none" strike="noStrike" kern="1200" cap="none" spc="0" normalizeH="0" baseline="0" noProof="0" smtClean="0">
                <a:ln>
                  <a:noFill/>
                </a:ln>
                <a:solidFill>
                  <a:srgbClr val="514843">
                    <a:lumMod val="20000"/>
                    <a:lumOff val="80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srgbClr val="514843">
                  <a:lumMod val="20000"/>
                  <a:lumOff val="80000"/>
                </a:srgbClr>
              </a:solidFill>
              <a:effectLst/>
              <a:uLnTx/>
              <a:uFillTx/>
              <a:latin typeface="Euphemia"/>
              <a:ea typeface="+mn-ea"/>
              <a:cs typeface="+mn-cs"/>
            </a:endParaRPr>
          </a:p>
        </p:txBody>
      </p:sp>
    </p:spTree>
    <p:extLst>
      <p:ext uri="{BB962C8B-B14F-4D97-AF65-F5344CB8AC3E}">
        <p14:creationId xmlns:p14="http://schemas.microsoft.com/office/powerpoint/2010/main" val="993446462"/>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normAutofit/>
          </a:bodyPr>
          <a:lstStyle/>
          <a:p>
            <a:pPr eaLnBrk="1" hangingPunct="1"/>
            <a:r>
              <a:rPr lang="it-IT" altLang="nl-BE"/>
              <a:t>Hierarchical vs. non-hierarchical methods</a:t>
            </a:r>
          </a:p>
        </p:txBody>
      </p:sp>
      <p:graphicFrame>
        <p:nvGraphicFramePr>
          <p:cNvPr id="705566" name="Group 30"/>
          <p:cNvGraphicFramePr>
            <a:graphicFrameLocks noGrp="1"/>
          </p:cNvGraphicFramePr>
          <p:nvPr>
            <p:ph idx="1"/>
          </p:nvPr>
        </p:nvGraphicFramePr>
        <p:xfrm>
          <a:off x="1981200" y="1600200"/>
          <a:ext cx="8229600" cy="442595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5619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2400" b="1" i="1" u="none" strike="noStrike" cap="none" normalizeH="0" baseline="0" smtClean="0">
                          <a:ln>
                            <a:noFill/>
                          </a:ln>
                          <a:solidFill>
                            <a:srgbClr val="000066"/>
                          </a:solidFill>
                          <a:effectLst/>
                          <a:latin typeface="Times New Roman" pitchFamily="18" charset="0"/>
                          <a:cs typeface="Times New Roman" pitchFamily="18" charset="0"/>
                        </a:rPr>
                        <a:t>Hierarchical Methods</a:t>
                      </a:r>
                      <a:endParaRPr kumimoji="0" lang="en-GB" sz="2400" b="1" i="0" u="none" strike="noStrike" cap="none" normalizeH="0" baseline="0" smtClean="0">
                        <a:ln>
                          <a:noFill/>
                        </a:ln>
                        <a:solidFill>
                          <a:srgbClr val="000066"/>
                        </a:solidFill>
                        <a:effectLst/>
                        <a:latin typeface="Arial" charset="0"/>
                      </a:endParaRPr>
                    </a:p>
                  </a:txBody>
                  <a:tcPr marL="85657" marR="8565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2400" b="1" i="1" u="none" strike="noStrike" cap="none" normalizeH="0" baseline="0" smtClean="0">
                          <a:ln>
                            <a:noFill/>
                          </a:ln>
                          <a:solidFill>
                            <a:srgbClr val="000066"/>
                          </a:solidFill>
                          <a:effectLst/>
                          <a:latin typeface="Times New Roman" pitchFamily="18" charset="0"/>
                          <a:cs typeface="Times New Roman" pitchFamily="18" charset="0"/>
                        </a:rPr>
                        <a:t>Non-hierarchical methods</a:t>
                      </a:r>
                      <a:endParaRPr kumimoji="0" lang="en-GB" sz="2400" b="1" i="0" u="none" strike="noStrike" cap="none" normalizeH="0" baseline="0" smtClean="0">
                        <a:ln>
                          <a:noFill/>
                        </a:ln>
                        <a:solidFill>
                          <a:srgbClr val="000066"/>
                        </a:solidFill>
                        <a:effectLst/>
                        <a:latin typeface="Arial" charset="0"/>
                      </a:endParaRPr>
                    </a:p>
                  </a:txBody>
                  <a:tcPr marL="85657" marR="8565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63975">
                <a:tc>
                  <a:txBody>
                    <a:bodyPr/>
                    <a:lstStyle/>
                    <a:p>
                      <a:pPr marL="342900" marR="0" lvl="0" indent="-342900" algn="l" defTabSz="914400" rtl="0" eaLnBrk="0" fontAlgn="base" latinLnBrk="0" hangingPunct="0">
                        <a:lnSpc>
                          <a:spcPct val="100000"/>
                        </a:lnSpc>
                        <a:spcBef>
                          <a:spcPct val="0"/>
                        </a:spcBef>
                        <a:spcAft>
                          <a:spcPct val="0"/>
                        </a:spcAft>
                        <a:buClrTx/>
                        <a:buSzTx/>
                        <a:buFont typeface="Symbol" pitchFamily="18" charset="2"/>
                        <a:buChar char=""/>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No decision about the number of clusters</a:t>
                      </a:r>
                    </a:p>
                    <a:p>
                      <a:pPr marL="342900" marR="0" lvl="0" indent="-342900" algn="l" defTabSz="914400" rtl="0" eaLnBrk="0" fontAlgn="base" latinLnBrk="0" hangingPunct="0">
                        <a:lnSpc>
                          <a:spcPct val="100000"/>
                        </a:lnSpc>
                        <a:spcBef>
                          <a:spcPct val="0"/>
                        </a:spcBef>
                        <a:spcAft>
                          <a:spcPct val="0"/>
                        </a:spcAft>
                        <a:buClrTx/>
                        <a:buSzTx/>
                        <a:buFont typeface="Symbol" pitchFamily="18" charset="2"/>
                        <a:buChar char=""/>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Problems when data contain a high level of error</a:t>
                      </a:r>
                    </a:p>
                    <a:p>
                      <a:pPr marL="342900" marR="0" lvl="0" indent="-342900" algn="l" defTabSz="914400" rtl="0" eaLnBrk="0" fontAlgn="base" latinLnBrk="0" hangingPunct="0">
                        <a:lnSpc>
                          <a:spcPct val="100000"/>
                        </a:lnSpc>
                        <a:spcBef>
                          <a:spcPct val="0"/>
                        </a:spcBef>
                        <a:spcAft>
                          <a:spcPct val="0"/>
                        </a:spcAft>
                        <a:buClrTx/>
                        <a:buSzTx/>
                        <a:buFont typeface="Symbol" pitchFamily="18" charset="2"/>
                        <a:buChar char=""/>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Can be very slow, preferable with small data-sets</a:t>
                      </a:r>
                    </a:p>
                    <a:p>
                      <a:pPr marL="342900" marR="0" lvl="0" indent="-342900" algn="l" defTabSz="914400" rtl="0" eaLnBrk="0" fontAlgn="base" latinLnBrk="0" hangingPunct="0">
                        <a:lnSpc>
                          <a:spcPct val="100000"/>
                        </a:lnSpc>
                        <a:spcBef>
                          <a:spcPct val="0"/>
                        </a:spcBef>
                        <a:spcAft>
                          <a:spcPct val="0"/>
                        </a:spcAft>
                        <a:buClrTx/>
                        <a:buSzTx/>
                        <a:buFont typeface="Symbol" pitchFamily="18" charset="2"/>
                        <a:buChar char=""/>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Initial decisions are more influential (one-step only)</a:t>
                      </a:r>
                    </a:p>
                    <a:p>
                      <a:pPr marL="342900" marR="0" lvl="0" indent="-342900" algn="l" defTabSz="914400" rtl="0" eaLnBrk="0" fontAlgn="base" latinLnBrk="0" hangingPunct="0">
                        <a:lnSpc>
                          <a:spcPct val="100000"/>
                        </a:lnSpc>
                        <a:spcBef>
                          <a:spcPct val="0"/>
                        </a:spcBef>
                        <a:spcAft>
                          <a:spcPct val="0"/>
                        </a:spcAft>
                        <a:buClrTx/>
                        <a:buSzTx/>
                        <a:buFont typeface="Symbol" pitchFamily="18" charset="2"/>
                        <a:buChar char=""/>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At each step they require computation of the full proximity matrix</a:t>
                      </a:r>
                      <a:endParaRPr kumimoji="0" lang="it-IT" sz="2000" b="0" i="0" u="none" strike="noStrike" cap="none" normalizeH="0" baseline="0" smtClean="0">
                        <a:ln>
                          <a:noFill/>
                        </a:ln>
                        <a:solidFill>
                          <a:schemeClr val="tx1"/>
                        </a:solidFill>
                        <a:effectLst/>
                        <a:latin typeface="Times New Roman" pitchFamily="18" charset="0"/>
                        <a:cs typeface="Times New Roman" pitchFamily="18" charset="0"/>
                      </a:endParaRPr>
                    </a:p>
                  </a:txBody>
                  <a:tcPr marL="85657" marR="8565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 typeface="Symbol" pitchFamily="18" charset="2"/>
                        <a:buChar char=""/>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Faster, more reliable, works with large data sets</a:t>
                      </a:r>
                    </a:p>
                    <a:p>
                      <a:pPr marL="342900" marR="0" lvl="0" indent="-342900" algn="l" defTabSz="914400" rtl="0" eaLnBrk="0" fontAlgn="base" latinLnBrk="0" hangingPunct="0">
                        <a:lnSpc>
                          <a:spcPct val="100000"/>
                        </a:lnSpc>
                        <a:spcBef>
                          <a:spcPct val="0"/>
                        </a:spcBef>
                        <a:spcAft>
                          <a:spcPct val="0"/>
                        </a:spcAft>
                        <a:buClrTx/>
                        <a:buSzTx/>
                        <a:buFont typeface="Symbol" pitchFamily="18" charset="2"/>
                        <a:buChar char=""/>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Need to specify the number of clusters </a:t>
                      </a:r>
                    </a:p>
                    <a:p>
                      <a:pPr marL="342900" marR="0" lvl="0" indent="-342900" algn="l" defTabSz="914400" rtl="0" eaLnBrk="0" fontAlgn="base" latinLnBrk="0" hangingPunct="0">
                        <a:lnSpc>
                          <a:spcPct val="100000"/>
                        </a:lnSpc>
                        <a:spcBef>
                          <a:spcPct val="0"/>
                        </a:spcBef>
                        <a:spcAft>
                          <a:spcPct val="0"/>
                        </a:spcAft>
                        <a:buClrTx/>
                        <a:buSzTx/>
                        <a:buFont typeface="Symbol" pitchFamily="18" charset="2"/>
                        <a:buChar char=""/>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Need to set the initial seeds </a:t>
                      </a:r>
                    </a:p>
                    <a:p>
                      <a:pPr marL="342900" marR="0" lvl="0" indent="-342900" algn="l" defTabSz="914400" rtl="0" eaLnBrk="0" fontAlgn="base" latinLnBrk="0" hangingPunct="0">
                        <a:lnSpc>
                          <a:spcPct val="100000"/>
                        </a:lnSpc>
                        <a:spcBef>
                          <a:spcPct val="0"/>
                        </a:spcBef>
                        <a:spcAft>
                          <a:spcPct val="0"/>
                        </a:spcAft>
                        <a:buClrTx/>
                        <a:buSzTx/>
                        <a:buFont typeface="Symbol" pitchFamily="18" charset="2"/>
                        <a:buChar char=""/>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Only cluster distances to seeds need to be computed in each iteration</a:t>
                      </a:r>
                      <a:endParaRPr kumimoji="0" lang="it-IT" sz="2000" b="0" i="0" u="none" strike="noStrike" cap="none" normalizeH="0" baseline="0" smtClean="0">
                        <a:ln>
                          <a:noFill/>
                        </a:ln>
                        <a:solidFill>
                          <a:schemeClr val="tx1"/>
                        </a:solidFill>
                        <a:effectLst/>
                        <a:latin typeface="Times New Roman" pitchFamily="18" charset="0"/>
                        <a:cs typeface="Times New Roman" pitchFamily="18" charset="0"/>
                      </a:endParaRPr>
                    </a:p>
                  </a:txBody>
                  <a:tcPr marL="85657" marR="8565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503AC5-7F75-486E-BC2B-7CD3E6B437C3}" type="slidenum">
              <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2403765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EF59599-E6BF-48BB-A93E-3F48668306AD}" type="slidenum">
              <a:rPr kumimoji="0" lang="zh-TW" altLang="en-US"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69</a:t>
            </a:fld>
            <a:endParaRPr kumimoji="0" lang="en-US" altLang="zh-TW"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1915906" name="Rectangle 2"/>
          <p:cNvSpPr>
            <a:spLocks noGrp="1" noChangeArrowheads="1"/>
          </p:cNvSpPr>
          <p:nvPr>
            <p:ph type="title"/>
          </p:nvPr>
        </p:nvSpPr>
        <p:spPr>
          <a:xfrm>
            <a:off x="1211981" y="469001"/>
            <a:ext cx="8280400" cy="552450"/>
          </a:xfrm>
        </p:spPr>
        <p:txBody>
          <a:bodyPr>
            <a:normAutofit/>
          </a:bodyPr>
          <a:lstStyle/>
          <a:p>
            <a:r>
              <a:rPr lang="en-US" altLang="nl-BE" sz="3200" dirty="0"/>
              <a:t>Importance of Choosing Initial Centroids</a:t>
            </a:r>
          </a:p>
        </p:txBody>
      </p:sp>
      <p:sp>
        <p:nvSpPr>
          <p:cNvPr id="1915907" name="Text Box 3"/>
          <p:cNvSpPr txBox="1">
            <a:spLocks noChangeArrowheads="1"/>
          </p:cNvSpPr>
          <p:nvPr/>
        </p:nvSpPr>
        <p:spPr bwMode="auto">
          <a:xfrm>
            <a:off x="2268353" y="4852737"/>
            <a:ext cx="800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endParaRPr kumimoji="0" lang="nl-BE" altLang="nl-BE" sz="1400" b="1" i="0" u="none" strike="noStrike" kern="1200" cap="none" spc="0" normalizeH="0" baseline="0" noProof="0">
              <a:ln>
                <a:noFill/>
              </a:ln>
              <a:solidFill>
                <a:srgbClr val="514843"/>
              </a:solidFill>
              <a:effectLst/>
              <a:uLnTx/>
              <a:uFillTx/>
              <a:latin typeface="Arial" pitchFamily="34" charset="0"/>
              <a:ea typeface="+mn-ea"/>
              <a:cs typeface="+mn-cs"/>
            </a:endParaRPr>
          </a:p>
        </p:txBody>
      </p:sp>
      <p:pic>
        <p:nvPicPr>
          <p:cNvPr id="191590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8753" y="1576138"/>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1590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1953" y="1576138"/>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1591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97553" y="1576138"/>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1591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8753" y="4319338"/>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15912"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01953" y="4319338"/>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15913"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97553" y="4319338"/>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680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Mengapa</a:t>
            </a:r>
            <a:r>
              <a:rPr lang="en-US" dirty="0" smtClean="0"/>
              <a:t> </a:t>
            </a:r>
            <a:r>
              <a:rPr lang="en-US" dirty="0" err="1" smtClean="0"/>
              <a:t>Perlu</a:t>
            </a:r>
            <a:r>
              <a:rPr lang="en-US" dirty="0" smtClean="0"/>
              <a:t> Cluster?</a:t>
            </a:r>
            <a:endParaRPr lang="en-US" dirty="0"/>
          </a:p>
        </p:txBody>
      </p:sp>
      <p:sp>
        <p:nvSpPr>
          <p:cNvPr id="3" name="Content Placeholder 2"/>
          <p:cNvSpPr>
            <a:spLocks noGrp="1"/>
          </p:cNvSpPr>
          <p:nvPr>
            <p:ph idx="1"/>
          </p:nvPr>
        </p:nvSpPr>
        <p:spPr/>
        <p:txBody>
          <a:bodyPr>
            <a:normAutofit/>
          </a:bodyPr>
          <a:lstStyle/>
          <a:p>
            <a:r>
              <a:rPr lang="en-US" sz="2400" b="1" dirty="0"/>
              <a:t>Clustering</a:t>
            </a:r>
            <a:r>
              <a:rPr lang="en-US" sz="2400" dirty="0"/>
              <a:t>: </a:t>
            </a:r>
            <a:r>
              <a:rPr lang="en-US" sz="2400" dirty="0" err="1"/>
              <a:t>memberikan</a:t>
            </a:r>
            <a:r>
              <a:rPr lang="en-US" sz="2400" dirty="0"/>
              <a:t> </a:t>
            </a:r>
            <a:r>
              <a:rPr lang="en-US" sz="2400" dirty="0" err="1"/>
              <a:t>kumpulan</a:t>
            </a:r>
            <a:r>
              <a:rPr lang="en-US" sz="2400" dirty="0"/>
              <a:t> </a:t>
            </a:r>
            <a:r>
              <a:rPr lang="en-US" sz="2400" dirty="0" err="1"/>
              <a:t>kelompok</a:t>
            </a:r>
            <a:r>
              <a:rPr lang="en-US" sz="2400" dirty="0"/>
              <a:t> data </a:t>
            </a:r>
            <a:r>
              <a:rPr lang="en-US" sz="2400" dirty="0" err="1"/>
              <a:t>objek</a:t>
            </a:r>
            <a:r>
              <a:rPr lang="en-US" sz="2400" dirty="0"/>
              <a:t> </a:t>
            </a:r>
            <a:r>
              <a:rPr lang="en-US" sz="2400" dirty="0" err="1"/>
              <a:t>kelompok</a:t>
            </a:r>
            <a:r>
              <a:rPr lang="en-US" sz="2400" dirty="0"/>
              <a:t> </a:t>
            </a:r>
            <a:r>
              <a:rPr lang="en-US" sz="2400" dirty="0" err="1"/>
              <a:t>sehingga</a:t>
            </a:r>
            <a:endParaRPr lang="en-US" sz="2400" dirty="0"/>
          </a:p>
          <a:p>
            <a:pPr lvl="1"/>
            <a:r>
              <a:rPr lang="en-US" sz="2000" dirty="0" err="1"/>
              <a:t>Dalam</a:t>
            </a:r>
            <a:r>
              <a:rPr lang="en-US" sz="2000" dirty="0"/>
              <a:t> </a:t>
            </a:r>
            <a:r>
              <a:rPr lang="en-US" sz="2000" dirty="0" err="1"/>
              <a:t>satu</a:t>
            </a:r>
            <a:r>
              <a:rPr lang="en-US" sz="2000" dirty="0"/>
              <a:t> cluster </a:t>
            </a:r>
            <a:r>
              <a:rPr lang="en-US" sz="2000" dirty="0" err="1"/>
              <a:t>satu</a:t>
            </a:r>
            <a:r>
              <a:rPr lang="en-US" sz="2000" dirty="0"/>
              <a:t> </a:t>
            </a:r>
            <a:r>
              <a:rPr lang="en-US" sz="2000" dirty="0" err="1"/>
              <a:t>sama</a:t>
            </a:r>
            <a:r>
              <a:rPr lang="en-US" sz="2000" dirty="0"/>
              <a:t> lain </a:t>
            </a:r>
            <a:r>
              <a:rPr lang="en-US" sz="2000" dirty="0" err="1"/>
              <a:t>mirip</a:t>
            </a:r>
            <a:endParaRPr lang="en-US" sz="2000" dirty="0"/>
          </a:p>
          <a:p>
            <a:pPr lvl="1"/>
            <a:r>
              <a:rPr lang="en-US" sz="2000" dirty="0" err="1"/>
              <a:t>Objek</a:t>
            </a:r>
            <a:r>
              <a:rPr lang="en-US" sz="2000" dirty="0"/>
              <a:t> </a:t>
            </a:r>
            <a:r>
              <a:rPr lang="en-US" sz="2000" dirty="0" err="1"/>
              <a:t>antar</a:t>
            </a:r>
            <a:r>
              <a:rPr lang="en-US" sz="2000" dirty="0"/>
              <a:t> cluster </a:t>
            </a:r>
            <a:r>
              <a:rPr lang="en-US" sz="2000" dirty="0" err="1"/>
              <a:t>tidak</a:t>
            </a:r>
            <a:r>
              <a:rPr lang="en-US" sz="2000" dirty="0"/>
              <a:t> </a:t>
            </a:r>
            <a:r>
              <a:rPr lang="en-US" sz="2000" dirty="0" err="1"/>
              <a:t>mirip</a:t>
            </a:r>
            <a:endParaRPr lang="en-US" sz="2000" dirty="0"/>
          </a:p>
          <a:p>
            <a:endParaRPr lang="en-US" sz="2400" dirty="0"/>
          </a:p>
          <a:p>
            <a:r>
              <a:rPr lang="en-US" sz="2400" dirty="0" err="1"/>
              <a:t>Hasil</a:t>
            </a:r>
            <a:r>
              <a:rPr lang="en-US" sz="2400" dirty="0"/>
              <a:t> Clustering </a:t>
            </a:r>
            <a:r>
              <a:rPr lang="en-US" sz="2400" dirty="0" err="1"/>
              <a:t>digunakan</a:t>
            </a:r>
            <a:r>
              <a:rPr lang="en-US" sz="2400" dirty="0"/>
              <a:t> </a:t>
            </a:r>
            <a:r>
              <a:rPr lang="en-US" sz="2400" dirty="0" err="1"/>
              <a:t>sebagai</a:t>
            </a:r>
            <a:r>
              <a:rPr lang="en-US" sz="2400" dirty="0"/>
              <a:t>:</a:t>
            </a:r>
          </a:p>
          <a:p>
            <a:pPr lvl="1"/>
            <a:r>
              <a:rPr lang="en-US" sz="2000" dirty="0">
                <a:solidFill>
                  <a:srgbClr val="0000FF"/>
                </a:solidFill>
              </a:rPr>
              <a:t>stand-alone tool</a:t>
            </a:r>
            <a:r>
              <a:rPr lang="en-US" sz="2000" dirty="0"/>
              <a:t>  </a:t>
            </a:r>
            <a:r>
              <a:rPr lang="en-US" sz="2000" dirty="0" err="1"/>
              <a:t>untuk</a:t>
            </a:r>
            <a:r>
              <a:rPr lang="en-US" sz="2000" dirty="0"/>
              <a:t> </a:t>
            </a:r>
            <a:r>
              <a:rPr lang="en-US" sz="2000" dirty="0" err="1"/>
              <a:t>mendapatkan</a:t>
            </a:r>
            <a:r>
              <a:rPr lang="en-US" sz="2000" dirty="0"/>
              <a:t> </a:t>
            </a:r>
            <a:r>
              <a:rPr lang="en-US" sz="2000" dirty="0" err="1"/>
              <a:t>pengetahuan</a:t>
            </a:r>
            <a:r>
              <a:rPr lang="en-US" sz="2000" dirty="0"/>
              <a:t> yang </a:t>
            </a:r>
            <a:r>
              <a:rPr lang="en-US" sz="2000" dirty="0" err="1"/>
              <a:t>dalam</a:t>
            </a:r>
            <a:r>
              <a:rPr lang="en-US" sz="2000" dirty="0"/>
              <a:t> </a:t>
            </a:r>
            <a:r>
              <a:rPr lang="en-US" sz="2000" dirty="0" err="1"/>
              <a:t>sebaran</a:t>
            </a:r>
            <a:r>
              <a:rPr lang="en-US" sz="2000" dirty="0"/>
              <a:t> data</a:t>
            </a:r>
          </a:p>
          <a:p>
            <a:pPr lvl="2"/>
            <a:r>
              <a:rPr lang="en-US" sz="1800" dirty="0" err="1"/>
              <a:t>Visualisasi</a:t>
            </a:r>
            <a:r>
              <a:rPr lang="en-US" sz="1800" dirty="0"/>
              <a:t> </a:t>
            </a:r>
            <a:r>
              <a:rPr lang="en-US" sz="1800" dirty="0" err="1"/>
              <a:t>kelompok</a:t>
            </a:r>
            <a:r>
              <a:rPr lang="en-US" sz="1800" dirty="0"/>
              <a:t> </a:t>
            </a:r>
            <a:r>
              <a:rPr lang="en-US" sz="1800" dirty="0" err="1"/>
              <a:t>dapat</a:t>
            </a:r>
            <a:r>
              <a:rPr lang="en-US" sz="1800" dirty="0"/>
              <a:t> </a:t>
            </a:r>
            <a:r>
              <a:rPr lang="en-US" sz="1800" dirty="0" err="1"/>
              <a:t>mengungkap</a:t>
            </a:r>
            <a:r>
              <a:rPr lang="en-US" sz="1800" dirty="0"/>
              <a:t> </a:t>
            </a:r>
            <a:r>
              <a:rPr lang="en-US" sz="1800" dirty="0" err="1"/>
              <a:t>informasi</a:t>
            </a:r>
            <a:r>
              <a:rPr lang="en-US" sz="1800" dirty="0"/>
              <a:t> </a:t>
            </a:r>
            <a:r>
              <a:rPr lang="en-US" sz="1800" dirty="0" err="1"/>
              <a:t>penting</a:t>
            </a:r>
            <a:endParaRPr lang="en-US" sz="1800" dirty="0"/>
          </a:p>
          <a:p>
            <a:pPr lvl="1"/>
            <a:r>
              <a:rPr lang="en-US" sz="2000" dirty="0">
                <a:solidFill>
                  <a:srgbClr val="0000FF"/>
                </a:solidFill>
              </a:rPr>
              <a:t>preprocessing step </a:t>
            </a:r>
            <a:r>
              <a:rPr lang="en-US" sz="2000" dirty="0" err="1"/>
              <a:t>untuk</a:t>
            </a:r>
            <a:r>
              <a:rPr lang="en-US" sz="2000" dirty="0"/>
              <a:t> </a:t>
            </a:r>
            <a:r>
              <a:rPr lang="en-US" sz="2000" dirty="0" err="1"/>
              <a:t>algoritma</a:t>
            </a:r>
            <a:r>
              <a:rPr lang="en-US" sz="2000" dirty="0"/>
              <a:t> lain</a:t>
            </a:r>
          </a:p>
          <a:p>
            <a:pPr lvl="2"/>
            <a:r>
              <a:rPr lang="en-US" sz="1800" dirty="0" err="1"/>
              <a:t>Pengindeksan</a:t>
            </a:r>
            <a:r>
              <a:rPr lang="en-US" sz="1800" dirty="0"/>
              <a:t> </a:t>
            </a:r>
            <a:r>
              <a:rPr lang="en-US" sz="1800" dirty="0" err="1"/>
              <a:t>atau</a:t>
            </a:r>
            <a:r>
              <a:rPr lang="en-US" sz="1800" dirty="0"/>
              <a:t> </a:t>
            </a:r>
            <a:r>
              <a:rPr lang="en-US" sz="1800" dirty="0" err="1"/>
              <a:t>kompresi</a:t>
            </a:r>
            <a:r>
              <a:rPr lang="en-US" sz="1800" dirty="0"/>
              <a:t> yang </a:t>
            </a:r>
            <a:r>
              <a:rPr lang="en-US" sz="1800" dirty="0" err="1"/>
              <a:t>efisien</a:t>
            </a:r>
            <a:r>
              <a:rPr lang="en-US" sz="1800" dirty="0"/>
              <a:t> </a:t>
            </a:r>
            <a:r>
              <a:rPr lang="en-US" sz="1800" dirty="0" err="1"/>
              <a:t>sering</a:t>
            </a:r>
            <a:r>
              <a:rPr lang="en-US" sz="1800" dirty="0"/>
              <a:t> kali </a:t>
            </a:r>
            <a:r>
              <a:rPr lang="en-US" sz="1800" dirty="0" err="1"/>
              <a:t>bergantung</a:t>
            </a:r>
            <a:r>
              <a:rPr lang="en-US" sz="1800" dirty="0"/>
              <a:t> </a:t>
            </a:r>
            <a:r>
              <a:rPr lang="en-US" sz="1800" dirty="0" err="1"/>
              <a:t>pada</a:t>
            </a:r>
            <a:r>
              <a:rPr lang="en-US" sz="1800" dirty="0"/>
              <a:t> clustering</a:t>
            </a:r>
          </a:p>
        </p:txBody>
      </p:sp>
      <p:sp>
        <p:nvSpPr>
          <p:cNvPr id="5" name="Slide Number Placeholder 4"/>
          <p:cNvSpPr>
            <a:spLocks noGrp="1"/>
          </p:cNvSpPr>
          <p:nvPr>
            <p:ph type="sldNum" sz="quarter" idx="12"/>
          </p:nvPr>
        </p:nvSpPr>
        <p:spPr/>
        <p:txBody>
          <a:bodyPr/>
          <a:lstStyle/>
          <a:p>
            <a:fld id="{FA84F1FF-EA00-4DFC-8ABA-92BCB195DC3B}" type="slidenum">
              <a:rPr lang="id-ID" smtClean="0"/>
              <a:pPr/>
              <a:t>7</a:t>
            </a:fld>
            <a:endParaRPr lang="id-ID" dirty="0"/>
          </a:p>
        </p:txBody>
      </p:sp>
    </p:spTree>
    <p:extLst>
      <p:ext uri="{BB962C8B-B14F-4D97-AF65-F5344CB8AC3E}">
        <p14:creationId xmlns:p14="http://schemas.microsoft.com/office/powerpoint/2010/main" val="150835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GB" altLang="nl-BE" sz="3600"/>
              <a:t>The number of clusters </a:t>
            </a:r>
            <a:r>
              <a:rPr lang="en-GB" altLang="nl-BE" sz="3600" i="1"/>
              <a:t>c</a:t>
            </a:r>
            <a:endParaRPr lang="en-GB" altLang="nl-BE" sz="3600"/>
          </a:p>
        </p:txBody>
      </p:sp>
      <p:sp>
        <p:nvSpPr>
          <p:cNvPr id="20484" name="Rectangle 3"/>
          <p:cNvSpPr>
            <a:spLocks noGrp="1" noChangeArrowheads="1"/>
          </p:cNvSpPr>
          <p:nvPr>
            <p:ph idx="1"/>
          </p:nvPr>
        </p:nvSpPr>
        <p:spPr/>
        <p:txBody>
          <a:bodyPr>
            <a:normAutofit/>
          </a:bodyPr>
          <a:lstStyle/>
          <a:p>
            <a:pPr eaLnBrk="1" hangingPunct="1">
              <a:lnSpc>
                <a:spcPct val="90000"/>
              </a:lnSpc>
            </a:pPr>
            <a:r>
              <a:rPr lang="en-GB" altLang="nl-BE" dirty="0"/>
              <a:t>Two alternatives</a:t>
            </a:r>
          </a:p>
          <a:p>
            <a:pPr lvl="1" eaLnBrk="1" hangingPunct="1">
              <a:lnSpc>
                <a:spcPct val="90000"/>
              </a:lnSpc>
              <a:buFont typeface="Arial" pitchFamily="34" charset="0"/>
              <a:buChar char="•"/>
            </a:pPr>
            <a:r>
              <a:rPr lang="en-GB" altLang="nl-BE" sz="1800" dirty="0"/>
              <a:t>Determined by the analysis</a:t>
            </a:r>
          </a:p>
          <a:p>
            <a:pPr lvl="1" eaLnBrk="1" hangingPunct="1">
              <a:lnSpc>
                <a:spcPct val="90000"/>
              </a:lnSpc>
              <a:buFont typeface="Arial" pitchFamily="34" charset="0"/>
              <a:buChar char="•"/>
            </a:pPr>
            <a:r>
              <a:rPr lang="en-GB" altLang="nl-BE" sz="1800" dirty="0"/>
              <a:t>Fixed by the </a:t>
            </a:r>
            <a:r>
              <a:rPr lang="en-GB" altLang="nl-BE" sz="1800" dirty="0" smtClean="0"/>
              <a:t>researchers</a:t>
            </a:r>
            <a:endParaRPr lang="en-GB" altLang="nl-BE" dirty="0"/>
          </a:p>
          <a:p>
            <a:pPr eaLnBrk="1" hangingPunct="1">
              <a:lnSpc>
                <a:spcPct val="90000"/>
              </a:lnSpc>
            </a:pPr>
            <a:r>
              <a:rPr lang="en-GB" altLang="nl-BE" dirty="0"/>
              <a:t>In segmentation studies, the </a:t>
            </a:r>
            <a:r>
              <a:rPr lang="en-GB" altLang="nl-BE" i="1" dirty="0"/>
              <a:t>c </a:t>
            </a:r>
            <a:r>
              <a:rPr lang="en-GB" altLang="nl-BE" dirty="0"/>
              <a:t>represents the number of potential separate segments. </a:t>
            </a:r>
          </a:p>
          <a:p>
            <a:pPr eaLnBrk="1" hangingPunct="1">
              <a:lnSpc>
                <a:spcPct val="90000"/>
              </a:lnSpc>
            </a:pPr>
            <a:r>
              <a:rPr lang="en-GB" altLang="nl-BE" dirty="0"/>
              <a:t>Preferable approach: </a:t>
            </a:r>
            <a:r>
              <a:rPr lang="en-GB" altLang="nl-BE" i="1" dirty="0"/>
              <a:t>“let the data speak”</a:t>
            </a:r>
          </a:p>
          <a:p>
            <a:pPr lvl="1" eaLnBrk="1" hangingPunct="1">
              <a:lnSpc>
                <a:spcPct val="90000"/>
              </a:lnSpc>
              <a:buFont typeface="Arial" pitchFamily="34" charset="0"/>
              <a:buChar char="•"/>
            </a:pPr>
            <a:r>
              <a:rPr lang="en-GB" altLang="nl-BE" sz="1800" dirty="0"/>
              <a:t>Hierarchical approach and optimal partition identified through statistical tests (</a:t>
            </a:r>
            <a:r>
              <a:rPr lang="en-GB" altLang="nl-BE" sz="1800" i="1" dirty="0"/>
              <a:t>stopping rule</a:t>
            </a:r>
            <a:r>
              <a:rPr lang="en-GB" altLang="nl-BE" sz="1800" dirty="0"/>
              <a:t> for the algorithm)</a:t>
            </a:r>
          </a:p>
          <a:p>
            <a:pPr lvl="1" eaLnBrk="1" hangingPunct="1">
              <a:lnSpc>
                <a:spcPct val="90000"/>
              </a:lnSpc>
              <a:buFont typeface="Arial" pitchFamily="34" charset="0"/>
              <a:buChar char="•"/>
            </a:pPr>
            <a:r>
              <a:rPr lang="en-GB" altLang="nl-BE" sz="1800" dirty="0"/>
              <a:t>However, the detection of the optimal number of clusters is subject to a high degree of </a:t>
            </a:r>
            <a:r>
              <a:rPr lang="en-GB" altLang="nl-BE" sz="1800" dirty="0" smtClean="0"/>
              <a:t>uncertainty</a:t>
            </a:r>
            <a:endParaRPr lang="en-GB" altLang="nl-BE" dirty="0"/>
          </a:p>
          <a:p>
            <a:pPr eaLnBrk="1" hangingPunct="1">
              <a:lnSpc>
                <a:spcPct val="90000"/>
              </a:lnSpc>
            </a:pPr>
            <a:r>
              <a:rPr lang="en-GB" altLang="nl-BE" dirty="0"/>
              <a:t>If the research objectives allow a choice rather than estimating the number of clusters, non-hierarchical methods are the way to go.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03C41-2CFD-44CA-AC58-2830024DD04E}" type="slidenum">
              <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1811804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GB" altLang="nl-BE" sz="3600"/>
              <a:t>Example: fixed number of clusters</a:t>
            </a:r>
          </a:p>
        </p:txBody>
      </p:sp>
      <p:sp>
        <p:nvSpPr>
          <p:cNvPr id="21508" name="Rectangle 3"/>
          <p:cNvSpPr>
            <a:spLocks noGrp="1" noChangeArrowheads="1"/>
          </p:cNvSpPr>
          <p:nvPr>
            <p:ph idx="1"/>
          </p:nvPr>
        </p:nvSpPr>
        <p:spPr/>
        <p:txBody>
          <a:bodyPr>
            <a:normAutofit/>
          </a:bodyPr>
          <a:lstStyle/>
          <a:p>
            <a:pPr eaLnBrk="1" hangingPunct="1"/>
            <a:r>
              <a:rPr lang="en-GB" altLang="nl-BE" dirty="0"/>
              <a:t>A retailer wants to identify several shopping profiles in order to activate new and targeted retail </a:t>
            </a:r>
            <a:r>
              <a:rPr lang="en-GB" altLang="nl-BE" dirty="0" smtClean="0"/>
              <a:t>outlets</a:t>
            </a:r>
            <a:endParaRPr lang="en-GB" altLang="nl-BE" dirty="0"/>
          </a:p>
          <a:p>
            <a:pPr eaLnBrk="1" hangingPunct="1"/>
            <a:r>
              <a:rPr lang="en-GB" altLang="nl-BE" dirty="0"/>
              <a:t>The budget only allows him to open three types of </a:t>
            </a:r>
            <a:r>
              <a:rPr lang="en-GB" altLang="nl-BE" dirty="0" smtClean="0"/>
              <a:t>outlets</a:t>
            </a:r>
            <a:endParaRPr lang="en-GB" altLang="nl-BE" dirty="0"/>
          </a:p>
          <a:p>
            <a:pPr eaLnBrk="1" hangingPunct="1"/>
            <a:r>
              <a:rPr lang="en-GB" altLang="nl-BE" dirty="0"/>
              <a:t>A partition into three clusters follows naturally, although it is not necessarily the optimal one. </a:t>
            </a:r>
          </a:p>
          <a:p>
            <a:pPr eaLnBrk="1" hangingPunct="1"/>
            <a:r>
              <a:rPr lang="en-GB" altLang="nl-BE" dirty="0"/>
              <a:t>Fixed number of clusters and (</a:t>
            </a:r>
            <a:r>
              <a:rPr lang="en-GB" altLang="nl-BE" i="1" dirty="0"/>
              <a:t>k</a:t>
            </a:r>
            <a:r>
              <a:rPr lang="en-GB" altLang="nl-BE" dirty="0"/>
              <a:t>-means) non hierarchical approach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22E04E-A8DF-49BE-9BC7-9849596080E6}" type="slidenum">
              <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216210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pPr eaLnBrk="1" hangingPunct="1"/>
            <a:r>
              <a:rPr lang="en-GB" altLang="nl-BE" sz="3600"/>
              <a:t>Example: </a:t>
            </a:r>
            <a:r>
              <a:rPr lang="en-GB" altLang="nl-BE" sz="3600" i="1"/>
              <a:t>c </a:t>
            </a:r>
            <a:r>
              <a:rPr lang="en-GB" altLang="nl-BE" sz="3600"/>
              <a:t>determined from the data</a:t>
            </a:r>
          </a:p>
        </p:txBody>
      </p:sp>
      <p:sp>
        <p:nvSpPr>
          <p:cNvPr id="22532" name="Rectangle 3"/>
          <p:cNvSpPr>
            <a:spLocks noGrp="1" noChangeArrowheads="1"/>
          </p:cNvSpPr>
          <p:nvPr>
            <p:ph idx="1"/>
          </p:nvPr>
        </p:nvSpPr>
        <p:spPr/>
        <p:txBody>
          <a:bodyPr>
            <a:normAutofit/>
          </a:bodyPr>
          <a:lstStyle/>
          <a:p>
            <a:pPr eaLnBrk="1" hangingPunct="1">
              <a:lnSpc>
                <a:spcPct val="80000"/>
              </a:lnSpc>
            </a:pPr>
            <a:r>
              <a:rPr lang="en-GB" altLang="nl-BE" sz="2400" dirty="0"/>
              <a:t>Clustering of shopping profiles is expected to detect a new market niche. </a:t>
            </a:r>
          </a:p>
          <a:p>
            <a:pPr eaLnBrk="1" hangingPunct="1">
              <a:lnSpc>
                <a:spcPct val="80000"/>
              </a:lnSpc>
            </a:pPr>
            <a:r>
              <a:rPr lang="en-GB" altLang="nl-BE" sz="2400" dirty="0"/>
              <a:t>For market segmentation purposes, it is less advisable to constrain the analysis to a fixed number of clusters</a:t>
            </a:r>
          </a:p>
          <a:p>
            <a:pPr lvl="1" eaLnBrk="1" hangingPunct="1">
              <a:lnSpc>
                <a:spcPct val="80000"/>
              </a:lnSpc>
              <a:buFont typeface="Arial" pitchFamily="34" charset="0"/>
              <a:buChar char="•"/>
            </a:pPr>
            <a:r>
              <a:rPr lang="en-GB" altLang="nl-BE" sz="1800" dirty="0"/>
              <a:t>A hierarchical procedure allows to explore all potentially valid numbers of clusters </a:t>
            </a:r>
          </a:p>
          <a:p>
            <a:pPr lvl="1" eaLnBrk="1" hangingPunct="1">
              <a:lnSpc>
                <a:spcPct val="80000"/>
              </a:lnSpc>
              <a:buFont typeface="Arial" pitchFamily="34" charset="0"/>
              <a:buChar char="•"/>
            </a:pPr>
            <a:r>
              <a:rPr lang="en-GB" altLang="nl-BE" sz="1800" dirty="0"/>
              <a:t>For each of them there are some statistical diagnostics to pinpoint the best partition. </a:t>
            </a:r>
          </a:p>
          <a:p>
            <a:pPr lvl="1" eaLnBrk="1" hangingPunct="1">
              <a:lnSpc>
                <a:spcPct val="80000"/>
              </a:lnSpc>
              <a:buFont typeface="Arial" pitchFamily="34" charset="0"/>
              <a:buChar char="•"/>
            </a:pPr>
            <a:r>
              <a:rPr lang="en-GB" altLang="nl-BE" sz="1800" dirty="0"/>
              <a:t>What is needed is a </a:t>
            </a:r>
            <a:r>
              <a:rPr lang="en-GB" altLang="nl-BE" sz="1800" i="1" dirty="0"/>
              <a:t>stopping rule </a:t>
            </a:r>
            <a:r>
              <a:rPr lang="en-GB" altLang="nl-BE" sz="1800" dirty="0"/>
              <a:t> for the hierarchical algorithm, which determines the number of clusters at which the algorithm should stop. </a:t>
            </a:r>
            <a:endParaRPr lang="en-GB" altLang="nl-BE" sz="2400" dirty="0"/>
          </a:p>
          <a:p>
            <a:pPr eaLnBrk="1" hangingPunct="1">
              <a:lnSpc>
                <a:spcPct val="80000"/>
              </a:lnSpc>
            </a:pPr>
            <a:r>
              <a:rPr lang="en-GB" altLang="nl-BE" sz="2400" dirty="0"/>
              <a:t>Statistical tests are not always univocal, leaving some room to the researcher’s experience and </a:t>
            </a:r>
            <a:r>
              <a:rPr lang="en-GB" altLang="nl-BE" sz="2400" dirty="0" smtClean="0"/>
              <a:t>arbitrariness</a:t>
            </a:r>
            <a:endParaRPr lang="en-GB" altLang="nl-BE" sz="2400" dirty="0"/>
          </a:p>
          <a:p>
            <a:pPr eaLnBrk="1" hangingPunct="1">
              <a:lnSpc>
                <a:spcPct val="80000"/>
              </a:lnSpc>
            </a:pPr>
            <a:r>
              <a:rPr lang="en-GB" altLang="nl-BE" sz="2400" dirty="0"/>
              <a:t>Statistical rigidities should be balanced with the knowledge gained from and interpretability of the final classification. </a:t>
            </a:r>
          </a:p>
          <a:p>
            <a:pPr eaLnBrk="1" hangingPunct="1">
              <a:lnSpc>
                <a:spcPct val="80000"/>
              </a:lnSpc>
            </a:pPr>
            <a:endParaRPr lang="en-GB" altLang="nl-BE" sz="2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D078C2-2B08-45CE-BD7D-C08761965C34}" type="slidenum">
              <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332117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noAutofit/>
          </a:bodyPr>
          <a:lstStyle/>
          <a:p>
            <a:pPr eaLnBrk="1" hangingPunct="1"/>
            <a:r>
              <a:rPr lang="en-GB" altLang="nl-BE" sz="2400"/>
              <a:t>Determining the optimal number of cluster </a:t>
            </a:r>
            <a:br>
              <a:rPr lang="en-GB" altLang="nl-BE" sz="2400"/>
            </a:br>
            <a:r>
              <a:rPr lang="en-GB" altLang="nl-BE" sz="2400"/>
              <a:t>from hierarchical methods</a:t>
            </a:r>
          </a:p>
        </p:txBody>
      </p:sp>
      <p:sp>
        <p:nvSpPr>
          <p:cNvPr id="23556" name="Rectangle 3"/>
          <p:cNvSpPr>
            <a:spLocks noGrp="1" noChangeArrowheads="1"/>
          </p:cNvSpPr>
          <p:nvPr>
            <p:ph idx="1"/>
          </p:nvPr>
        </p:nvSpPr>
        <p:spPr/>
        <p:txBody>
          <a:bodyPr>
            <a:normAutofit/>
          </a:bodyPr>
          <a:lstStyle/>
          <a:p>
            <a:pPr eaLnBrk="1" hangingPunct="1"/>
            <a:r>
              <a:rPr lang="en-GB" altLang="nl-BE" dirty="0"/>
              <a:t>Graphical</a:t>
            </a:r>
          </a:p>
          <a:p>
            <a:pPr lvl="1" eaLnBrk="1" hangingPunct="1">
              <a:buFont typeface="Arial" pitchFamily="34" charset="0"/>
              <a:buChar char="•"/>
            </a:pPr>
            <a:r>
              <a:rPr lang="en-GB" altLang="nl-BE" sz="1800" dirty="0" err="1"/>
              <a:t>Dendrogram</a:t>
            </a:r>
            <a:r>
              <a:rPr lang="en-GB" altLang="nl-BE" sz="1800" dirty="0"/>
              <a:t> </a:t>
            </a:r>
            <a:r>
              <a:rPr lang="en-GB" altLang="nl-BE" sz="1800" dirty="0">
                <a:sym typeface="Wingdings" pitchFamily="2" charset="2"/>
              </a:rPr>
              <a:t> </a:t>
            </a:r>
            <a:r>
              <a:rPr lang="en-GB" altLang="nl-BE" sz="1800" dirty="0" err="1">
                <a:sym typeface="Wingdings" pitchFamily="2" charset="2"/>
              </a:rPr>
              <a:t>lihat</a:t>
            </a:r>
            <a:r>
              <a:rPr lang="en-GB" altLang="nl-BE" sz="1800" dirty="0">
                <a:sym typeface="Wingdings" pitchFamily="2" charset="2"/>
              </a:rPr>
              <a:t> </a:t>
            </a:r>
            <a:r>
              <a:rPr lang="en-GB" altLang="nl-BE" sz="1800" dirty="0" err="1">
                <a:sym typeface="Wingdings" pitchFamily="2" charset="2"/>
              </a:rPr>
              <a:t>loncatan</a:t>
            </a:r>
            <a:r>
              <a:rPr lang="en-GB" altLang="nl-BE" sz="1800" dirty="0">
                <a:sym typeface="Wingdings" pitchFamily="2" charset="2"/>
              </a:rPr>
              <a:t> </a:t>
            </a:r>
            <a:r>
              <a:rPr lang="en-GB" altLang="nl-BE" sz="1800" dirty="0" err="1">
                <a:sym typeface="Wingdings" pitchFamily="2" charset="2"/>
              </a:rPr>
              <a:t>jarak</a:t>
            </a:r>
            <a:r>
              <a:rPr lang="en-GB" altLang="nl-BE" sz="1800" dirty="0">
                <a:sym typeface="Wingdings" pitchFamily="2" charset="2"/>
              </a:rPr>
              <a:t> </a:t>
            </a:r>
            <a:r>
              <a:rPr lang="en-GB" altLang="nl-BE" sz="1800" dirty="0" err="1">
                <a:sym typeface="Wingdings" pitchFamily="2" charset="2"/>
              </a:rPr>
              <a:t>penggabungan</a:t>
            </a:r>
            <a:r>
              <a:rPr lang="en-GB" altLang="nl-BE" sz="1800" dirty="0">
                <a:sym typeface="Wingdings" pitchFamily="2" charset="2"/>
              </a:rPr>
              <a:t> yang paling </a:t>
            </a:r>
            <a:r>
              <a:rPr lang="en-GB" altLang="nl-BE" sz="1800" dirty="0" err="1">
                <a:sym typeface="Wingdings" pitchFamily="2" charset="2"/>
              </a:rPr>
              <a:t>besar</a:t>
            </a:r>
            <a:endParaRPr lang="en-GB" altLang="nl-BE" sz="1800" dirty="0"/>
          </a:p>
          <a:p>
            <a:pPr lvl="1">
              <a:buFont typeface="Arial" pitchFamily="34" charset="0"/>
              <a:buChar char="•"/>
            </a:pPr>
            <a:r>
              <a:rPr lang="en-GB" altLang="nl-BE" sz="1800" dirty="0"/>
              <a:t>scree diagram </a:t>
            </a:r>
            <a:r>
              <a:rPr lang="en-GB" altLang="nl-BE" sz="1800" dirty="0">
                <a:sym typeface="Wingdings" pitchFamily="2" charset="2"/>
              </a:rPr>
              <a:t> </a:t>
            </a:r>
            <a:r>
              <a:rPr lang="en-GB" altLang="nl-BE" sz="1800" dirty="0" err="1">
                <a:sym typeface="Wingdings" pitchFamily="2" charset="2"/>
              </a:rPr>
              <a:t>lihat</a:t>
            </a:r>
            <a:r>
              <a:rPr lang="en-GB" altLang="nl-BE" sz="1800" dirty="0">
                <a:sym typeface="Wingdings" pitchFamily="2" charset="2"/>
              </a:rPr>
              <a:t> </a:t>
            </a:r>
            <a:r>
              <a:rPr lang="en-GB" altLang="nl-BE" sz="1800" dirty="0" err="1">
                <a:sym typeface="Wingdings" pitchFamily="2" charset="2"/>
              </a:rPr>
              <a:t>loncatan</a:t>
            </a:r>
            <a:r>
              <a:rPr lang="en-GB" altLang="nl-BE" sz="1800" dirty="0">
                <a:sym typeface="Wingdings" pitchFamily="2" charset="2"/>
              </a:rPr>
              <a:t> </a:t>
            </a:r>
            <a:r>
              <a:rPr lang="en-GB" altLang="nl-BE" sz="1800" dirty="0" err="1">
                <a:sym typeface="Wingdings" pitchFamily="2" charset="2"/>
              </a:rPr>
              <a:t>jarak</a:t>
            </a:r>
            <a:r>
              <a:rPr lang="en-GB" altLang="nl-BE" sz="1800" dirty="0">
                <a:sym typeface="Wingdings" pitchFamily="2" charset="2"/>
              </a:rPr>
              <a:t> </a:t>
            </a:r>
            <a:r>
              <a:rPr lang="en-GB" altLang="nl-BE" sz="1800" dirty="0" err="1">
                <a:sym typeface="Wingdings" pitchFamily="2" charset="2"/>
              </a:rPr>
              <a:t>penggabungan</a:t>
            </a:r>
            <a:r>
              <a:rPr lang="en-GB" altLang="nl-BE" sz="1800" dirty="0">
                <a:sym typeface="Wingdings" pitchFamily="2" charset="2"/>
              </a:rPr>
              <a:t> yang paling </a:t>
            </a:r>
            <a:r>
              <a:rPr lang="en-GB" altLang="nl-BE" sz="1800" dirty="0" err="1" smtClean="0">
                <a:sym typeface="Wingdings" pitchFamily="2" charset="2"/>
              </a:rPr>
              <a:t>besar</a:t>
            </a:r>
            <a:endParaRPr lang="en-GB" altLang="nl-BE" dirty="0"/>
          </a:p>
          <a:p>
            <a:pPr eaLnBrk="1" hangingPunct="1"/>
            <a:r>
              <a:rPr lang="en-GB" altLang="nl-BE" dirty="0"/>
              <a:t>Statistical</a:t>
            </a:r>
          </a:p>
          <a:p>
            <a:pPr lvl="1" eaLnBrk="1" hangingPunct="1">
              <a:buFont typeface="Arial" pitchFamily="34" charset="0"/>
              <a:buChar char="•"/>
            </a:pPr>
            <a:r>
              <a:rPr lang="en-US" altLang="nl-BE" sz="1800" dirty="0"/>
              <a:t>Within sum of squares</a:t>
            </a:r>
          </a:p>
          <a:p>
            <a:pPr lvl="1" eaLnBrk="1" hangingPunct="1">
              <a:buFont typeface="Arial" pitchFamily="34" charset="0"/>
              <a:buChar char="•"/>
            </a:pPr>
            <a:r>
              <a:rPr lang="en-US" altLang="nl-BE" sz="1800" dirty="0"/>
              <a:t>Silhouette coefficient</a:t>
            </a:r>
          </a:p>
          <a:p>
            <a:pPr lvl="1" eaLnBrk="1" hangingPunct="1">
              <a:buFont typeface="Arial" pitchFamily="34" charset="0"/>
              <a:buChar char="•"/>
            </a:pPr>
            <a:r>
              <a:rPr lang="en-US" altLang="nl-BE" sz="1800" dirty="0"/>
              <a:t>Pseudo F</a:t>
            </a:r>
            <a:endParaRPr lang="en-GB" altLang="nl-BE"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31618B-7CFE-4584-9AF3-F89A1CB916FF}" type="slidenum">
              <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281076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Silhouette Coeficient</a:t>
            </a:r>
            <a:endParaRPr lang="en-US"/>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
        <p:nvSpPr>
          <p:cNvPr id="6" name="Rectangle 5"/>
          <p:cNvSpPr/>
          <p:nvPr/>
        </p:nvSpPr>
        <p:spPr>
          <a:xfrm>
            <a:off x="1104900" y="1553466"/>
            <a:ext cx="7841672" cy="424731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For each observation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0" u="none" strike="noStrike" kern="1200" cap="none" spc="0" normalizeH="0" baseline="0" noProof="0" dirty="0">
                <a:ln>
                  <a:noFill/>
                </a:ln>
                <a:solidFill>
                  <a:srgbClr val="514843"/>
                </a:solidFill>
                <a:effectLst/>
                <a:uLnTx/>
                <a:uFillTx/>
                <a:latin typeface="Euphemia"/>
                <a:ea typeface="+mn-ea"/>
                <a:cs typeface="+mn-cs"/>
              </a:rPr>
              <a:t>, the </a:t>
            </a:r>
            <a:r>
              <a:rPr kumimoji="0" lang="en-US" sz="1800" b="0" i="1" u="none" strike="noStrike" kern="1200" cap="none" spc="0" normalizeH="0" baseline="0" noProof="0" dirty="0">
                <a:ln>
                  <a:noFill/>
                </a:ln>
                <a:solidFill>
                  <a:srgbClr val="514843"/>
                </a:solidFill>
                <a:effectLst/>
                <a:uLnTx/>
                <a:uFillTx/>
                <a:latin typeface="Euphemia"/>
                <a:ea typeface="+mn-ea"/>
                <a:cs typeface="+mn-cs"/>
              </a:rPr>
              <a:t>silhouette width</a:t>
            </a:r>
            <a:r>
              <a:rPr kumimoji="0" lang="en-US" sz="1800" b="0" i="0" u="none" strike="noStrike" kern="1200" cap="none" spc="0" normalizeH="0" baseline="0" noProof="0" dirty="0">
                <a:ln>
                  <a:noFill/>
                </a:ln>
                <a:solidFill>
                  <a:srgbClr val="514843"/>
                </a:solidFill>
                <a:effectLst/>
                <a:uLnTx/>
                <a:uFillTx/>
                <a:latin typeface="Euphemia"/>
                <a:ea typeface="+mn-ea"/>
                <a:cs typeface="+mn-cs"/>
              </a:rPr>
              <a:t> </a:t>
            </a:r>
            <a:r>
              <a:rPr kumimoji="0" lang="en-US" sz="1800" b="0" i="1" u="none" strike="noStrike" kern="1200" cap="none" spc="0" normalizeH="0" baseline="0" noProof="0" dirty="0">
                <a:ln>
                  <a:noFill/>
                </a:ln>
                <a:solidFill>
                  <a:srgbClr val="514843"/>
                </a:solidFill>
                <a:effectLst/>
                <a:uLnTx/>
                <a:uFillTx/>
                <a:latin typeface="Euphemia"/>
                <a:ea typeface="+mn-ea"/>
                <a:cs typeface="+mn-cs"/>
              </a:rPr>
              <a:t>s(</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1" u="none" strike="noStrike" kern="1200" cap="none" spc="0" normalizeH="0" baseline="0" noProof="0" dirty="0">
                <a:ln>
                  <a:noFill/>
                </a:ln>
                <a:solidFill>
                  <a:srgbClr val="514843"/>
                </a:solidFill>
                <a:effectLst/>
                <a:uLnTx/>
                <a:uFillTx/>
                <a:latin typeface="Euphemia"/>
                <a:ea typeface="+mn-ea"/>
                <a:cs typeface="+mn-cs"/>
              </a:rPr>
              <a:t>)</a:t>
            </a:r>
            <a:r>
              <a:rPr kumimoji="0" lang="en-US" sz="1800" b="0" i="0" u="none" strike="noStrike" kern="1200" cap="none" spc="0" normalizeH="0" baseline="0" noProof="0" dirty="0">
                <a:ln>
                  <a:noFill/>
                </a:ln>
                <a:solidFill>
                  <a:srgbClr val="514843"/>
                </a:solidFill>
                <a:effectLst/>
                <a:uLnTx/>
                <a:uFillTx/>
                <a:latin typeface="Euphemia"/>
                <a:ea typeface="+mn-ea"/>
                <a:cs typeface="+mn-cs"/>
              </a:rPr>
              <a:t> is defined as follows: </a:t>
            </a:r>
            <a:br>
              <a:rPr kumimoji="0" lang="en-US" sz="1800" b="0" i="0" u="none" strike="noStrike" kern="1200" cap="none" spc="0" normalizeH="0" baseline="0" noProof="0" dirty="0">
                <a:ln>
                  <a:noFill/>
                </a:ln>
                <a:solidFill>
                  <a:srgbClr val="514843"/>
                </a:solidFill>
                <a:effectLst/>
                <a:uLnTx/>
                <a:uFillTx/>
                <a:latin typeface="Euphemia"/>
                <a:ea typeface="+mn-ea"/>
                <a:cs typeface="+mn-cs"/>
              </a:rPr>
            </a:br>
            <a:endParaRPr kumimoji="0" lang="en-US" sz="1800" b="0" i="0" u="none" strike="noStrike" kern="1200" cap="none" spc="0" normalizeH="0" baseline="0" noProof="0" dirty="0">
              <a:ln>
                <a:noFill/>
              </a:ln>
              <a:solidFill>
                <a:srgbClr val="514843"/>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Put a(</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0" u="none" strike="noStrike" kern="1200" cap="none" spc="0" normalizeH="0" baseline="0" noProof="0" dirty="0">
                <a:ln>
                  <a:noFill/>
                </a:ln>
                <a:solidFill>
                  <a:srgbClr val="514843"/>
                </a:solidFill>
                <a:effectLst/>
                <a:uLnTx/>
                <a:uFillTx/>
                <a:latin typeface="Euphemia"/>
                <a:ea typeface="+mn-ea"/>
                <a:cs typeface="+mn-cs"/>
              </a:rPr>
              <a:t>) = average dissimilarity between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0" u="none" strike="noStrike" kern="1200" cap="none" spc="0" normalizeH="0" baseline="0" noProof="0" dirty="0">
                <a:ln>
                  <a:noFill/>
                </a:ln>
                <a:solidFill>
                  <a:srgbClr val="514843"/>
                </a:solidFill>
                <a:effectLst/>
                <a:uLnTx/>
                <a:uFillTx/>
                <a:latin typeface="Euphemia"/>
                <a:ea typeface="+mn-ea"/>
                <a:cs typeface="+mn-cs"/>
              </a:rPr>
              <a:t> and all other points of the cluster to which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0" u="none" strike="noStrike" kern="1200" cap="none" spc="0" normalizeH="0" baseline="0" noProof="0" dirty="0">
                <a:ln>
                  <a:noFill/>
                </a:ln>
                <a:solidFill>
                  <a:srgbClr val="514843"/>
                </a:solidFill>
                <a:effectLst/>
                <a:uLnTx/>
                <a:uFillTx/>
                <a:latin typeface="Euphemia"/>
                <a:ea typeface="+mn-ea"/>
                <a:cs typeface="+mn-cs"/>
              </a:rPr>
              <a:t> belongs (if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0" u="none" strike="noStrike" kern="1200" cap="none" spc="0" normalizeH="0" baseline="0" noProof="0" dirty="0">
                <a:ln>
                  <a:noFill/>
                </a:ln>
                <a:solidFill>
                  <a:srgbClr val="514843"/>
                </a:solidFill>
                <a:effectLst/>
                <a:uLnTx/>
                <a:uFillTx/>
                <a:latin typeface="Euphemia"/>
                <a:ea typeface="+mn-ea"/>
                <a:cs typeface="+mn-cs"/>
              </a:rPr>
              <a:t> is the </a:t>
            </a:r>
            <a:r>
              <a:rPr kumimoji="0" lang="en-US" sz="1800" b="0" i="1" u="none" strike="noStrike" kern="1200" cap="none" spc="0" normalizeH="0" baseline="0" noProof="0" dirty="0">
                <a:ln>
                  <a:noFill/>
                </a:ln>
                <a:solidFill>
                  <a:srgbClr val="514843"/>
                </a:solidFill>
                <a:effectLst/>
                <a:uLnTx/>
                <a:uFillTx/>
                <a:latin typeface="Euphemia"/>
                <a:ea typeface="+mn-ea"/>
                <a:cs typeface="+mn-cs"/>
              </a:rPr>
              <a:t>only</a:t>
            </a:r>
            <a:r>
              <a:rPr kumimoji="0" lang="en-US" sz="1800" b="0" i="0" u="none" strike="noStrike" kern="1200" cap="none" spc="0" normalizeH="0" baseline="0" noProof="0" dirty="0">
                <a:ln>
                  <a:noFill/>
                </a:ln>
                <a:solidFill>
                  <a:srgbClr val="514843"/>
                </a:solidFill>
                <a:effectLst/>
                <a:uLnTx/>
                <a:uFillTx/>
                <a:latin typeface="Euphemia"/>
                <a:ea typeface="+mn-ea"/>
                <a:cs typeface="+mn-cs"/>
              </a:rPr>
              <a:t> observation in its cluster, </a:t>
            </a:r>
            <a:r>
              <a:rPr kumimoji="0" lang="en-US" sz="1800" b="0" i="1" u="none" strike="noStrike" kern="1200" cap="none" spc="0" normalizeH="0" baseline="0" noProof="0" dirty="0">
                <a:ln>
                  <a:noFill/>
                </a:ln>
                <a:solidFill>
                  <a:srgbClr val="514843"/>
                </a:solidFill>
                <a:effectLst/>
                <a:uLnTx/>
                <a:uFillTx/>
                <a:latin typeface="Euphemia"/>
                <a:ea typeface="+mn-ea"/>
                <a:cs typeface="+mn-cs"/>
              </a:rPr>
              <a:t>s(</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1" u="none" strike="noStrike" kern="1200" cap="none" spc="0" normalizeH="0" baseline="0" noProof="0" dirty="0">
                <a:ln>
                  <a:noFill/>
                </a:ln>
                <a:solidFill>
                  <a:srgbClr val="514843"/>
                </a:solidFill>
                <a:effectLst/>
                <a:uLnTx/>
                <a:uFillTx/>
                <a:latin typeface="Euphemia"/>
                <a:ea typeface="+mn-ea"/>
                <a:cs typeface="+mn-cs"/>
              </a:rPr>
              <a:t>) := 0</a:t>
            </a:r>
            <a:r>
              <a:rPr kumimoji="0" lang="en-US" sz="1800" b="0" i="0" u="none" strike="noStrike" kern="1200" cap="none" spc="0" normalizeH="0" baseline="0" noProof="0" dirty="0">
                <a:ln>
                  <a:noFill/>
                </a:ln>
                <a:solidFill>
                  <a:srgbClr val="514843"/>
                </a:solidFill>
                <a:effectLst/>
                <a:uLnTx/>
                <a:uFillTx/>
                <a:latin typeface="Euphemia"/>
                <a:ea typeface="+mn-ea"/>
                <a:cs typeface="+mn-cs"/>
              </a:rPr>
              <a:t> without further calculations).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14843"/>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For all </a:t>
            </a:r>
            <a:r>
              <a:rPr kumimoji="0" lang="en-US" sz="1800" b="0" i="1" u="none" strike="noStrike" kern="1200" cap="none" spc="0" normalizeH="0" baseline="0" noProof="0" dirty="0">
                <a:ln>
                  <a:noFill/>
                </a:ln>
                <a:solidFill>
                  <a:srgbClr val="514843"/>
                </a:solidFill>
                <a:effectLst/>
                <a:uLnTx/>
                <a:uFillTx/>
                <a:latin typeface="Euphemia"/>
                <a:ea typeface="+mn-ea"/>
                <a:cs typeface="+mn-cs"/>
              </a:rPr>
              <a:t>other</a:t>
            </a:r>
            <a:r>
              <a:rPr kumimoji="0" lang="en-US" sz="1800" b="0" i="0" u="none" strike="noStrike" kern="1200" cap="none" spc="0" normalizeH="0" baseline="0" noProof="0" dirty="0">
                <a:ln>
                  <a:noFill/>
                </a:ln>
                <a:solidFill>
                  <a:srgbClr val="514843"/>
                </a:solidFill>
                <a:effectLst/>
                <a:uLnTx/>
                <a:uFillTx/>
                <a:latin typeface="Euphemia"/>
                <a:ea typeface="+mn-ea"/>
                <a:cs typeface="+mn-cs"/>
              </a:rPr>
              <a:t> clusters C, put </a:t>
            </a:r>
            <a:r>
              <a:rPr kumimoji="0" lang="en-US" sz="1800" b="0" i="1" u="none" strike="noStrike" kern="1200" cap="none" spc="0" normalizeH="0" baseline="0" noProof="0" dirty="0">
                <a:ln>
                  <a:noFill/>
                </a:ln>
                <a:solidFill>
                  <a:srgbClr val="514843"/>
                </a:solidFill>
                <a:effectLst/>
                <a:uLnTx/>
                <a:uFillTx/>
                <a:latin typeface="Euphemia"/>
                <a:ea typeface="+mn-ea"/>
                <a:cs typeface="+mn-cs"/>
              </a:rPr>
              <a:t>d(</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i,C</a:t>
            </a:r>
            <a:r>
              <a:rPr kumimoji="0" lang="en-US" sz="1800" b="0" i="1" u="none" strike="noStrike" kern="1200" cap="none" spc="0" normalizeH="0" baseline="0" noProof="0" dirty="0">
                <a:ln>
                  <a:noFill/>
                </a:ln>
                <a:solidFill>
                  <a:srgbClr val="514843"/>
                </a:solidFill>
                <a:effectLst/>
                <a:uLnTx/>
                <a:uFillTx/>
                <a:latin typeface="Euphemia"/>
                <a:ea typeface="+mn-ea"/>
                <a:cs typeface="+mn-cs"/>
              </a:rPr>
              <a:t>)</a:t>
            </a:r>
            <a:r>
              <a:rPr kumimoji="0" lang="en-US" sz="1800" b="0" i="0" u="none" strike="noStrike" kern="1200" cap="none" spc="0" normalizeH="0" baseline="0" noProof="0" dirty="0">
                <a:ln>
                  <a:noFill/>
                </a:ln>
                <a:solidFill>
                  <a:srgbClr val="514843"/>
                </a:solidFill>
                <a:effectLst/>
                <a:uLnTx/>
                <a:uFillTx/>
                <a:latin typeface="Euphemia"/>
                <a:ea typeface="+mn-ea"/>
                <a:cs typeface="+mn-cs"/>
              </a:rPr>
              <a:t>= average dissimilarity of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0" u="none" strike="noStrike" kern="1200" cap="none" spc="0" normalizeH="0" baseline="0" noProof="0" dirty="0">
                <a:ln>
                  <a:noFill/>
                </a:ln>
                <a:solidFill>
                  <a:srgbClr val="514843"/>
                </a:solidFill>
                <a:effectLst/>
                <a:uLnTx/>
                <a:uFillTx/>
                <a:latin typeface="Euphemia"/>
                <a:ea typeface="+mn-ea"/>
                <a:cs typeface="+mn-cs"/>
              </a:rPr>
              <a:t> to all observations of C.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14843"/>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The smallest of these </a:t>
            </a:r>
            <a:r>
              <a:rPr kumimoji="0" lang="en-US" sz="1800" b="0" i="1" u="none" strike="noStrike" kern="1200" cap="none" spc="0" normalizeH="0" baseline="0" noProof="0" dirty="0">
                <a:ln>
                  <a:noFill/>
                </a:ln>
                <a:solidFill>
                  <a:srgbClr val="514843"/>
                </a:solidFill>
                <a:effectLst/>
                <a:uLnTx/>
                <a:uFillTx/>
                <a:latin typeface="Euphemia"/>
                <a:ea typeface="+mn-ea"/>
                <a:cs typeface="+mn-cs"/>
              </a:rPr>
              <a:t>d(</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i,C</a:t>
            </a:r>
            <a:r>
              <a:rPr kumimoji="0" lang="en-US" sz="1800" b="0" i="1" u="none" strike="noStrike" kern="1200" cap="none" spc="0" normalizeH="0" baseline="0" noProof="0" dirty="0">
                <a:ln>
                  <a:noFill/>
                </a:ln>
                <a:solidFill>
                  <a:srgbClr val="514843"/>
                </a:solidFill>
                <a:effectLst/>
                <a:uLnTx/>
                <a:uFillTx/>
                <a:latin typeface="Euphemia"/>
                <a:ea typeface="+mn-ea"/>
                <a:cs typeface="+mn-cs"/>
              </a:rPr>
              <a:t>)</a:t>
            </a:r>
            <a:r>
              <a:rPr kumimoji="0" lang="en-US" sz="1800" b="0" i="0" u="none" strike="noStrike" kern="1200" cap="none" spc="0" normalizeH="0" baseline="0" noProof="0" dirty="0">
                <a:ln>
                  <a:noFill/>
                </a:ln>
                <a:solidFill>
                  <a:srgbClr val="514843"/>
                </a:solidFill>
                <a:effectLst/>
                <a:uLnTx/>
                <a:uFillTx/>
                <a:latin typeface="Euphemia"/>
                <a:ea typeface="+mn-ea"/>
                <a:cs typeface="+mn-cs"/>
              </a:rPr>
              <a:t> is </a:t>
            </a:r>
            <a:r>
              <a:rPr kumimoji="0" lang="en-US" sz="1800" b="0" i="1" u="none" strike="noStrike" kern="1200" cap="none" spc="0" normalizeH="0" baseline="0" noProof="0" dirty="0">
                <a:ln>
                  <a:noFill/>
                </a:ln>
                <a:solidFill>
                  <a:srgbClr val="514843"/>
                </a:solidFill>
                <a:effectLst/>
                <a:uLnTx/>
                <a:uFillTx/>
                <a:latin typeface="Euphemia"/>
                <a:ea typeface="+mn-ea"/>
                <a:cs typeface="+mn-cs"/>
              </a:rPr>
              <a:t>b(</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1" u="none" strike="noStrike" kern="1200" cap="none" spc="0" normalizeH="0" baseline="0" noProof="0" dirty="0">
                <a:ln>
                  <a:noFill/>
                </a:ln>
                <a:solidFill>
                  <a:srgbClr val="514843"/>
                </a:solidFill>
                <a:effectLst/>
                <a:uLnTx/>
                <a:uFillTx/>
                <a:latin typeface="Euphemia"/>
                <a:ea typeface="+mn-ea"/>
                <a:cs typeface="+mn-cs"/>
              </a:rPr>
              <a:t>) := \</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min_C</a:t>
            </a:r>
            <a:r>
              <a:rPr kumimoji="0" lang="en-US" sz="1800" b="0" i="1" u="none" strike="noStrike" kern="1200" cap="none" spc="0" normalizeH="0" baseline="0" noProof="0" dirty="0">
                <a:ln>
                  <a:noFill/>
                </a:ln>
                <a:solidFill>
                  <a:srgbClr val="514843"/>
                </a:solidFill>
                <a:effectLst/>
                <a:uLnTx/>
                <a:uFillTx/>
                <a:latin typeface="Euphemia"/>
                <a:ea typeface="+mn-ea"/>
                <a:cs typeface="+mn-cs"/>
              </a:rPr>
              <a:t> d(</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i,C</a:t>
            </a:r>
            <a:r>
              <a:rPr kumimoji="0" lang="en-US" sz="1800" b="0" i="1" u="none" strike="noStrike" kern="1200" cap="none" spc="0" normalizeH="0" baseline="0" noProof="0" dirty="0">
                <a:ln>
                  <a:noFill/>
                </a:ln>
                <a:solidFill>
                  <a:srgbClr val="514843"/>
                </a:solidFill>
                <a:effectLst/>
                <a:uLnTx/>
                <a:uFillTx/>
                <a:latin typeface="Euphemia"/>
                <a:ea typeface="+mn-ea"/>
                <a:cs typeface="+mn-cs"/>
              </a:rPr>
              <a:t>)</a:t>
            </a:r>
            <a:r>
              <a:rPr kumimoji="0" lang="en-US" sz="1800" b="0" i="0" u="none" strike="noStrike" kern="1200" cap="none" spc="0" normalizeH="0" baseline="0" noProof="0" dirty="0">
                <a:ln>
                  <a:noFill/>
                </a:ln>
                <a:solidFill>
                  <a:srgbClr val="514843"/>
                </a:solidFill>
                <a:effectLst/>
                <a:uLnTx/>
                <a:uFillTx/>
                <a:latin typeface="Euphemia"/>
                <a:ea typeface="+mn-ea"/>
                <a:cs typeface="+mn-cs"/>
              </a:rPr>
              <a:t>, and can be seen as the dissimilarity between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0" u="none" strike="noStrike" kern="1200" cap="none" spc="0" normalizeH="0" baseline="0" noProof="0" dirty="0">
                <a:ln>
                  <a:noFill/>
                </a:ln>
                <a:solidFill>
                  <a:srgbClr val="514843"/>
                </a:solidFill>
                <a:effectLst/>
                <a:uLnTx/>
                <a:uFillTx/>
                <a:latin typeface="Euphemia"/>
                <a:ea typeface="+mn-ea"/>
                <a:cs typeface="+mn-cs"/>
              </a:rPr>
              <a:t> and its “neighbor” cluster, i.e., the nearest one to which it does </a:t>
            </a:r>
            <a:r>
              <a:rPr kumimoji="0" lang="en-US" sz="1800" b="0" i="1" u="none" strike="noStrike" kern="1200" cap="none" spc="0" normalizeH="0" baseline="0" noProof="0" dirty="0">
                <a:ln>
                  <a:noFill/>
                </a:ln>
                <a:solidFill>
                  <a:srgbClr val="514843"/>
                </a:solidFill>
                <a:effectLst/>
                <a:uLnTx/>
                <a:uFillTx/>
                <a:latin typeface="Euphemia"/>
                <a:ea typeface="+mn-ea"/>
                <a:cs typeface="+mn-cs"/>
              </a:rPr>
              <a:t>not</a:t>
            </a:r>
            <a:r>
              <a:rPr kumimoji="0" lang="en-US" sz="1800" b="0" i="0" u="none" strike="noStrike" kern="1200" cap="none" spc="0" normalizeH="0" baseline="0" noProof="0" dirty="0">
                <a:ln>
                  <a:noFill/>
                </a:ln>
                <a:solidFill>
                  <a:srgbClr val="514843"/>
                </a:solidFill>
                <a:effectLst/>
                <a:uLnTx/>
                <a:uFillTx/>
                <a:latin typeface="Euphemia"/>
                <a:ea typeface="+mn-ea"/>
                <a:cs typeface="+mn-cs"/>
              </a:rPr>
              <a:t> belong.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14843"/>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Finally,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14843"/>
                </a:solidFill>
                <a:effectLst/>
                <a:uLnTx/>
                <a:uFillTx/>
                <a:latin typeface="Euphemia"/>
                <a:ea typeface="+mn-ea"/>
                <a:cs typeface="+mn-cs"/>
              </a:rPr>
              <a:t>s(</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1" u="none" strike="noStrike" kern="1200" cap="none" spc="0" normalizeH="0" baseline="0" noProof="0" dirty="0">
                <a:ln>
                  <a:noFill/>
                </a:ln>
                <a:solidFill>
                  <a:srgbClr val="514843"/>
                </a:solidFill>
                <a:effectLst/>
                <a:uLnTx/>
                <a:uFillTx/>
                <a:latin typeface="Euphemia"/>
                <a:ea typeface="+mn-ea"/>
                <a:cs typeface="+mn-cs"/>
              </a:rPr>
              <a:t>) := ( b(</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1" u="none" strike="noStrike" kern="1200" cap="none" spc="0" normalizeH="0" baseline="0" noProof="0" dirty="0">
                <a:ln>
                  <a:noFill/>
                </a:ln>
                <a:solidFill>
                  <a:srgbClr val="514843"/>
                </a:solidFill>
                <a:effectLst/>
                <a:uLnTx/>
                <a:uFillTx/>
                <a:latin typeface="Euphemia"/>
                <a:ea typeface="+mn-ea"/>
                <a:cs typeface="+mn-cs"/>
              </a:rPr>
              <a:t>) - a(</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1" u="none" strike="noStrike" kern="1200" cap="none" spc="0" normalizeH="0" baseline="0" noProof="0" dirty="0">
                <a:ln>
                  <a:noFill/>
                </a:ln>
                <a:solidFill>
                  <a:srgbClr val="514843"/>
                </a:solidFill>
                <a:effectLst/>
                <a:uLnTx/>
                <a:uFillTx/>
                <a:latin typeface="Euphemia"/>
                <a:ea typeface="+mn-ea"/>
                <a:cs typeface="+mn-cs"/>
              </a:rPr>
              <a:t>) ) / max( a(</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1" u="none" strike="noStrike" kern="1200" cap="none" spc="0" normalizeH="0" baseline="0" noProof="0" dirty="0">
                <a:ln>
                  <a:noFill/>
                </a:ln>
                <a:solidFill>
                  <a:srgbClr val="514843"/>
                </a:solidFill>
                <a:effectLst/>
                <a:uLnTx/>
                <a:uFillTx/>
                <a:latin typeface="Euphemia"/>
                <a:ea typeface="+mn-ea"/>
                <a:cs typeface="+mn-cs"/>
              </a:rPr>
              <a:t>), b(</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1" u="none" strike="noStrike" kern="1200" cap="none" spc="0" normalizeH="0" baseline="0" noProof="0" dirty="0">
                <a:ln>
                  <a:noFill/>
                </a:ln>
                <a:solidFill>
                  <a:srgbClr val="514843"/>
                </a:solidFill>
                <a:effectLst/>
                <a:uLnTx/>
                <a:uFillTx/>
                <a:latin typeface="Euphemia"/>
                <a:ea typeface="+mn-ea"/>
                <a:cs typeface="+mn-cs"/>
              </a:rPr>
              <a:t>) ).</a:t>
            </a:r>
            <a:endParaRPr kumimoji="0" lang="en-US" sz="1800" b="0" i="0" u="none" strike="noStrike" kern="1200" cap="none" spc="0" normalizeH="0" baseline="0" noProof="0" dirty="0">
              <a:ln>
                <a:noFill/>
              </a:ln>
              <a:solidFill>
                <a:srgbClr val="514843"/>
              </a:solidFill>
              <a:effectLst/>
              <a:uLnTx/>
              <a:uFillTx/>
              <a:latin typeface="Euphemia"/>
              <a:ea typeface="+mn-ea"/>
              <a:cs typeface="+mn-cs"/>
            </a:endParaRPr>
          </a:p>
        </p:txBody>
      </p:sp>
    </p:spTree>
    <p:extLst>
      <p:ext uri="{BB962C8B-B14F-4D97-AF65-F5344CB8AC3E}">
        <p14:creationId xmlns:p14="http://schemas.microsoft.com/office/powerpoint/2010/main" val="314667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eaLnBrk="1" hangingPunct="1"/>
            <a:r>
              <a:rPr lang="en-GB" altLang="nl-BE" sz="3600" dirty="0" smtClean="0"/>
              <a:t>Statistical </a:t>
            </a:r>
            <a:r>
              <a:rPr lang="en-GB" altLang="nl-BE" sz="3600" dirty="0"/>
              <a:t>tests</a:t>
            </a:r>
          </a:p>
        </p:txBody>
      </p:sp>
      <p:sp>
        <p:nvSpPr>
          <p:cNvPr id="26628" name="Rectangle 3"/>
          <p:cNvSpPr>
            <a:spLocks noGrp="1" noChangeArrowheads="1"/>
          </p:cNvSpPr>
          <p:nvPr>
            <p:ph idx="1"/>
          </p:nvPr>
        </p:nvSpPr>
        <p:spPr/>
        <p:txBody>
          <a:bodyPr>
            <a:normAutofit/>
          </a:bodyPr>
          <a:lstStyle/>
          <a:p>
            <a:pPr eaLnBrk="1" hangingPunct="1">
              <a:lnSpc>
                <a:spcPct val="90000"/>
              </a:lnSpc>
            </a:pPr>
            <a:r>
              <a:rPr lang="en-GB" altLang="nl-BE" dirty="0"/>
              <a:t>The rationale is that in optimal partition, variability within clusters should be as small as possible, while variability between clusters should be </a:t>
            </a:r>
            <a:r>
              <a:rPr lang="en-GB" altLang="nl-BE" dirty="0" smtClean="0"/>
              <a:t>maximized</a:t>
            </a:r>
            <a:endParaRPr lang="en-GB" altLang="nl-BE" dirty="0"/>
          </a:p>
          <a:p>
            <a:pPr eaLnBrk="1" hangingPunct="1">
              <a:lnSpc>
                <a:spcPct val="90000"/>
              </a:lnSpc>
            </a:pPr>
            <a:r>
              <a:rPr lang="en-GB" altLang="nl-BE" dirty="0"/>
              <a:t>This principle is similar to the ANOVA-F </a:t>
            </a:r>
            <a:r>
              <a:rPr lang="en-GB" altLang="nl-BE" dirty="0" smtClean="0"/>
              <a:t>test</a:t>
            </a:r>
            <a:endParaRPr lang="en-GB" altLang="nl-BE" dirty="0"/>
          </a:p>
          <a:p>
            <a:pPr eaLnBrk="1" hangingPunct="1">
              <a:lnSpc>
                <a:spcPct val="90000"/>
              </a:lnSpc>
            </a:pPr>
            <a:r>
              <a:rPr lang="en-GB" altLang="nl-BE" dirty="0"/>
              <a:t>However, since hierarchical algorithms proceed sequentially, the probability distribution of statistics relating variability within and variability between is unknown and differs from the </a:t>
            </a:r>
            <a:r>
              <a:rPr lang="en-GB" altLang="nl-BE" i="1" dirty="0"/>
              <a:t>F</a:t>
            </a:r>
            <a:r>
              <a:rPr lang="en-GB" altLang="nl-BE" dirty="0"/>
              <a:t> distribution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00EBCD-AEF0-40B8-A26B-B102E04F7299}" type="slidenum">
              <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149475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body" sz="half" idx="4294967295"/>
          </p:nvPr>
        </p:nvSpPr>
        <p:spPr>
          <a:xfrm>
            <a:off x="1104900" y="1509713"/>
            <a:ext cx="8534400" cy="5029200"/>
          </a:xfrm>
        </p:spPr>
        <p:txBody>
          <a:bodyPr/>
          <a:lstStyle/>
          <a:p>
            <a:pPr eaLnBrk="1" hangingPunct="1"/>
            <a:r>
              <a:rPr lang="en-US" altLang="nl-BE" sz="2200" dirty="0"/>
              <a:t>To decide the appropriate number of clusters</a:t>
            </a:r>
          </a:p>
          <a:p>
            <a:pPr lvl="1" eaLnBrk="1" hangingPunct="1"/>
            <a:r>
              <a:rPr lang="en-US" altLang="nl-BE" sz="2000" dirty="0"/>
              <a:t>Run the analysis for different values of k and compare the solutions with the pseudo-F statistic given by</a:t>
            </a:r>
          </a:p>
          <a:p>
            <a:pPr lvl="1" eaLnBrk="1" hangingPunct="1"/>
            <a:endParaRPr lang="en-US" altLang="nl-BE" sz="2000" dirty="0"/>
          </a:p>
          <a:p>
            <a:pPr lvl="1" eaLnBrk="1" hangingPunct="1"/>
            <a:endParaRPr lang="en-US" altLang="nl-BE" sz="2000" dirty="0"/>
          </a:p>
          <a:p>
            <a:pPr lvl="1" eaLnBrk="1" hangingPunct="1">
              <a:buFont typeface="Wingdings" pitchFamily="2" charset="2"/>
              <a:buNone/>
            </a:pPr>
            <a:r>
              <a:rPr lang="en-US" altLang="nl-BE" sz="2000" dirty="0"/>
              <a:t>  </a:t>
            </a:r>
          </a:p>
          <a:p>
            <a:pPr lvl="1" eaLnBrk="1" hangingPunct="1">
              <a:buFont typeface="Wingdings" pitchFamily="2" charset="2"/>
              <a:buNone/>
            </a:pPr>
            <a:r>
              <a:rPr lang="en-US" altLang="nl-BE" sz="2000" dirty="0"/>
              <a:t>   Where </a:t>
            </a:r>
            <a:r>
              <a:rPr lang="en-US" altLang="nl-BE" sz="2000" i="1" dirty="0"/>
              <a:t>B</a:t>
            </a:r>
            <a:r>
              <a:rPr lang="en-US" altLang="nl-BE" sz="2000" dirty="0"/>
              <a:t> is the inter-cluster sum of squares matrix, </a:t>
            </a:r>
            <a:r>
              <a:rPr lang="en-US" altLang="nl-BE" sz="2000" i="1" dirty="0"/>
              <a:t>W</a:t>
            </a:r>
            <a:r>
              <a:rPr lang="en-US" altLang="nl-BE" sz="2000" dirty="0"/>
              <a:t> is the intra-cluster sum of squares, </a:t>
            </a:r>
            <a:r>
              <a:rPr lang="en-US" altLang="nl-BE" sz="2000" i="1" dirty="0"/>
              <a:t>K</a:t>
            </a:r>
            <a:r>
              <a:rPr lang="en-US" altLang="nl-BE" sz="2000" dirty="0"/>
              <a:t> is the number of clusters and </a:t>
            </a:r>
            <a:r>
              <a:rPr lang="en-US" altLang="nl-BE" sz="2000" i="1" dirty="0"/>
              <a:t>n</a:t>
            </a:r>
            <a:r>
              <a:rPr lang="en-US" altLang="nl-BE" sz="2000" dirty="0"/>
              <a:t> the number of data points</a:t>
            </a:r>
          </a:p>
          <a:p>
            <a:pPr lvl="1" eaLnBrk="1" hangingPunct="1">
              <a:buFont typeface="Wingdings" pitchFamily="2" charset="2"/>
              <a:buNone/>
            </a:pPr>
            <a:r>
              <a:rPr lang="en-US" altLang="nl-BE" sz="2000" dirty="0"/>
              <a:t>  The larger the pseudo-F statistic, the more efficient the clustering is</a:t>
            </a:r>
          </a:p>
        </p:txBody>
      </p:sp>
      <p:sp>
        <p:nvSpPr>
          <p:cNvPr id="29698" name="Rectangle 2"/>
          <p:cNvSpPr>
            <a:spLocks noGrp="1" noChangeArrowheads="1"/>
          </p:cNvSpPr>
          <p:nvPr>
            <p:ph type="title"/>
          </p:nvPr>
        </p:nvSpPr>
        <p:spPr/>
        <p:txBody>
          <a:bodyPr/>
          <a:lstStyle/>
          <a:p>
            <a:pPr eaLnBrk="1" hangingPunct="1"/>
            <a:r>
              <a:rPr lang="en-US" altLang="nl-BE" smtClean="0"/>
              <a:t>How many clusters</a:t>
            </a:r>
          </a:p>
        </p:txBody>
      </p:sp>
      <p:graphicFrame>
        <p:nvGraphicFramePr>
          <p:cNvPr id="29700" name="Object 4"/>
          <p:cNvGraphicFramePr>
            <a:graphicFrameLocks noGrp="1" noChangeAspect="1"/>
          </p:cNvGraphicFramePr>
          <p:nvPr>
            <p:ph idx="1"/>
            <p:extLst>
              <p:ext uri="{D42A27DB-BD31-4B8C-83A1-F6EECF244321}">
                <p14:modId xmlns:p14="http://schemas.microsoft.com/office/powerpoint/2010/main" val="669235563"/>
              </p:ext>
            </p:extLst>
          </p:nvPr>
        </p:nvGraphicFramePr>
        <p:xfrm>
          <a:off x="3256549" y="2740794"/>
          <a:ext cx="2567709" cy="609600"/>
        </p:xfrm>
        <a:graphic>
          <a:graphicData uri="http://schemas.openxmlformats.org/presentationml/2006/ole">
            <mc:AlternateContent xmlns:mc="http://schemas.openxmlformats.org/markup-compatibility/2006">
              <mc:Choice xmlns:v="urn:schemas-microsoft-com:vml" Requires="v">
                <p:oleObj spid="_x0000_s9235" name="Ecuación" r:id="rId3" imgW="1765300" imgH="419100" progId="Equation.3">
                  <p:embed/>
                </p:oleObj>
              </mc:Choice>
              <mc:Fallback>
                <p:oleObj name="Ecuación" r:id="rId3" imgW="1765300" imgH="419100" progId="Equation.3">
                  <p:embed/>
                  <p:pic>
                    <p:nvPicPr>
                      <p:cNvPr id="2970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6549" y="2740794"/>
                        <a:ext cx="2567709"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07D08F-66DA-4D21-989E-C8CC3C63FE28}" type="slidenum">
              <a:rPr kumimoji="0" lang="nl-BE"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nl-BE"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388856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Ilustrasi</a:t>
            </a:r>
            <a:endParaRPr lang="en-US"/>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
        <p:nvSpPr>
          <p:cNvPr id="214017" name="Rectangle 1"/>
          <p:cNvSpPr>
            <a:spLocks noChangeArrowheads="1"/>
          </p:cNvSpPr>
          <p:nvPr/>
        </p:nvSpPr>
        <p:spPr bwMode="auto">
          <a:xfrm>
            <a:off x="1104900" y="1553514"/>
            <a:ext cx="8007927" cy="3877985"/>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membaca</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data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a:t>
            </a:r>
            <a:r>
              <a:rPr kumimoji="0" lang="en-US" sz="1800" b="0" i="0" u="none" strike="noStrike" kern="1200" cap="none" spc="0" normalizeH="0" baseline="0" noProof="0" dirty="0" err="1" smtClean="0">
                <a:ln>
                  <a:noFill/>
                </a:ln>
                <a:solidFill>
                  <a:srgbClr val="0000FF"/>
                </a:solidFill>
                <a:effectLst/>
                <a:uLnTx/>
                <a:uFillTx/>
                <a:latin typeface="Courier New" pitchFamily="49" charset="0"/>
                <a:ea typeface="+mn-ea"/>
                <a:cs typeface="Courier New" pitchFamily="49" charset="0"/>
              </a:rPr>
              <a:t>nasabah</a:t>
            </a:r>
            <a:r>
              <a:rPr kumimoji="0" lang="en-US" sz="1800" b="0" i="0" u="none" strike="noStrike" kern="1200" cap="none" spc="0" normalizeH="0" baseline="0" noProof="0" dirty="0" smtClean="0">
                <a:ln>
                  <a:noFill/>
                </a:ln>
                <a:solidFill>
                  <a:srgbClr val="0000FF"/>
                </a:solidFill>
                <a:effectLst/>
                <a:uLnTx/>
                <a:uFillTx/>
                <a:latin typeface="Courier New" pitchFamily="49" charset="0"/>
                <a:ea typeface="+mn-ea"/>
                <a:cs typeface="Courier New" pitchFamily="49" charset="0"/>
              </a:rPr>
              <a:t> </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&lt;- read.csv("D:/transaksi.csv", header=TRUE)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a:t>
            </a:r>
            <a:r>
              <a:rPr kumimoji="0" lang="en-US" sz="1800" b="0" i="0" u="none" strike="noStrike" kern="1200" cap="none" spc="0" normalizeH="0" baseline="0" noProof="0" dirty="0" smtClean="0">
                <a:ln>
                  <a:noFill/>
                </a:ln>
                <a:solidFill>
                  <a:srgbClr val="0000FF"/>
                </a:solidFill>
                <a:effectLst/>
                <a:uLnTx/>
                <a:uFillTx/>
                <a:latin typeface="Courier New" pitchFamily="49" charset="0"/>
                <a:ea typeface="+mn-ea"/>
                <a:cs typeface="Courier New" pitchFamily="49" charset="0"/>
              </a:rPr>
              <a:t>head(</a:t>
            </a:r>
            <a:r>
              <a:rPr kumimoji="0" lang="en-US" sz="1800" b="0" i="0" u="none" strike="noStrike" kern="1200" cap="none" spc="0" normalizeH="0" baseline="0" noProof="0" dirty="0" err="1" smtClean="0">
                <a:ln>
                  <a:noFill/>
                </a:ln>
                <a:solidFill>
                  <a:srgbClr val="0000FF"/>
                </a:solidFill>
                <a:effectLst/>
                <a:uLnTx/>
                <a:uFillTx/>
                <a:latin typeface="Courier New" pitchFamily="49" charset="0"/>
                <a:ea typeface="+mn-ea"/>
                <a:cs typeface="Courier New" pitchFamily="49" charset="0"/>
              </a:rPr>
              <a:t>nasabah</a:t>
            </a:r>
            <a:r>
              <a:rPr kumimoji="0" lang="en-US" sz="1800" b="0" i="0" u="none" strike="noStrike" kern="1200" cap="none" spc="0" normalizeH="0" baseline="0" noProof="0" dirty="0" smtClean="0">
                <a:ln>
                  <a:noFill/>
                </a:ln>
                <a:solidFill>
                  <a:srgbClr val="0000FF"/>
                </a:solidFill>
                <a:effectLst/>
                <a:uLnTx/>
                <a:uFillTx/>
                <a:latin typeface="Courier New" pitchFamily="49" charset="0"/>
                <a:ea typeface="+mn-ea"/>
                <a:cs typeface="Courier New" pitchFamily="49" charset="0"/>
              </a:rPr>
              <a:t>) </a:t>
            </a:r>
            <a:endPar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hanya</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menggunakan</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data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frekuensi</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transaksi</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freq.transaksi</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&lt;- </a:t>
            </a:r>
            <a:r>
              <a:rPr lang="en-US" dirty="0" err="1" smtClean="0">
                <a:solidFill>
                  <a:srgbClr val="0000FF"/>
                </a:solidFill>
                <a:latin typeface="Courier New" pitchFamily="49" charset="0"/>
                <a:cs typeface="Courier New" pitchFamily="49" charset="0"/>
              </a:rPr>
              <a:t>nasabah</a:t>
            </a:r>
            <a:r>
              <a:rPr kumimoji="0" lang="en-US" sz="1800" b="0" i="0" u="none" strike="noStrike" kern="1200" cap="none" spc="0" normalizeH="0" baseline="0" noProof="0" dirty="0" smtClean="0">
                <a:ln>
                  <a:noFill/>
                </a:ln>
                <a:solidFill>
                  <a:srgbClr val="0000FF"/>
                </a:solidFill>
                <a:effectLst/>
                <a:uLnTx/>
                <a:uFillTx/>
                <a:latin typeface="Courier New" pitchFamily="49" charset="0"/>
                <a:ea typeface="+mn-ea"/>
                <a:cs typeface="Courier New" pitchFamily="49" charset="0"/>
              </a:rPr>
              <a:t>[,</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c(2, 3, 4, 5)]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head(</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freq.transaksi</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ourier New" pitchFamily="49" charset="0"/>
                <a:ea typeface="+mn-ea"/>
                <a:cs typeface="Courier New" pitchFamily="49" charset="0"/>
              </a:rPr>
              <a:t>tunaiATM</a:t>
            </a: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 </a:t>
            </a:r>
            <a:r>
              <a:rPr kumimoji="0" lang="en-US" sz="1800" b="0" i="0" u="none" strike="noStrike" kern="1200" cap="none" spc="0" normalizeH="0" baseline="0" noProof="0" dirty="0" err="1">
                <a:ln>
                  <a:noFill/>
                </a:ln>
                <a:solidFill>
                  <a:srgbClr val="000000"/>
                </a:solidFill>
                <a:effectLst/>
                <a:uLnTx/>
                <a:uFillTx/>
                <a:latin typeface="Courier New" pitchFamily="49" charset="0"/>
                <a:ea typeface="+mn-ea"/>
                <a:cs typeface="Courier New" pitchFamily="49" charset="0"/>
              </a:rPr>
              <a:t>nontunaiATM</a:t>
            </a: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 internet </a:t>
            </a:r>
            <a:r>
              <a:rPr kumimoji="0" lang="en-US" sz="1800" b="0" i="0" u="none" strike="noStrike" kern="1200" cap="none" spc="0" normalizeH="0" baseline="0" noProof="0" dirty="0" err="1">
                <a:ln>
                  <a:noFill/>
                </a:ln>
                <a:solidFill>
                  <a:srgbClr val="000000"/>
                </a:solidFill>
                <a:effectLst/>
                <a:uLnTx/>
                <a:uFillTx/>
                <a:latin typeface="Courier New" pitchFamily="49" charset="0"/>
                <a:ea typeface="+mn-ea"/>
                <a:cs typeface="Courier New" pitchFamily="49" charset="0"/>
              </a:rPr>
              <a:t>debitbelanja</a:t>
            </a: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1 11 1 0 0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2 10 2 2 3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3 8 1 0 0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4 7 2 1 1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5 8 2 1 1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6 9 0 0 0</a:t>
            </a:r>
            <a:endParaRPr kumimoji="0" lang="en-US" sz="1800" b="0" i="0" u="none" strike="noStrike" kern="1200" cap="none" spc="0" normalizeH="0" baseline="0" noProof="0" dirty="0">
              <a:ln>
                <a:noFill/>
              </a:ln>
              <a:solidFill>
                <a:srgbClr val="514843"/>
              </a:solidFill>
              <a:effectLst/>
              <a:uLnTx/>
              <a:uFillTx/>
              <a:latin typeface="Courier New" pitchFamily="49" charset="0"/>
              <a:ea typeface="+mn-ea"/>
              <a:cs typeface="Courier New" pitchFamily="49" charset="0"/>
            </a:endParaRPr>
          </a:p>
        </p:txBody>
      </p:sp>
    </p:spTree>
    <p:extLst>
      <p:ext uri="{BB962C8B-B14F-4D97-AF65-F5344CB8AC3E}">
        <p14:creationId xmlns:p14="http://schemas.microsoft.com/office/powerpoint/2010/main" val="183383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Ilustrasi</a:t>
            </a:r>
            <a:endParaRPr lang="en-US"/>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
        <p:nvSpPr>
          <p:cNvPr id="218113" name="Rectangle 1"/>
          <p:cNvSpPr>
            <a:spLocks noChangeArrowheads="1"/>
          </p:cNvSpPr>
          <p:nvPr/>
        </p:nvSpPr>
        <p:spPr bwMode="auto">
          <a:xfrm>
            <a:off x="1104900" y="1556853"/>
            <a:ext cx="8839200" cy="4154984"/>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melakukan</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clustering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menggunakan</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k-means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cluster &lt;-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kmeans</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freq.transaksi</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centers=5)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14843"/>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melihat</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profil</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transaksi</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per cluster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cluster$centers</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ourier New" pitchFamily="49" charset="0"/>
                <a:ea typeface="+mn-ea"/>
                <a:cs typeface="Courier New" pitchFamily="49" charset="0"/>
              </a:rPr>
              <a:t>tunaiATM</a:t>
            </a: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 </a:t>
            </a:r>
            <a:r>
              <a:rPr kumimoji="0" lang="en-US" sz="1800" b="0" i="0" u="none" strike="noStrike" kern="1200" cap="none" spc="0" normalizeH="0" baseline="0" noProof="0" dirty="0" err="1">
                <a:ln>
                  <a:noFill/>
                </a:ln>
                <a:solidFill>
                  <a:srgbClr val="000000"/>
                </a:solidFill>
                <a:effectLst/>
                <a:uLnTx/>
                <a:uFillTx/>
                <a:latin typeface="Courier New" pitchFamily="49" charset="0"/>
                <a:ea typeface="+mn-ea"/>
                <a:cs typeface="Courier New" pitchFamily="49" charset="0"/>
              </a:rPr>
              <a:t>nontunaiATM</a:t>
            </a: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 internet </a:t>
            </a:r>
            <a:r>
              <a:rPr kumimoji="0" lang="en-US" sz="1800" b="0" i="0" u="none" strike="noStrike" kern="1200" cap="none" spc="0" normalizeH="0" baseline="0" noProof="0" dirty="0" err="1">
                <a:ln>
                  <a:noFill/>
                </a:ln>
                <a:solidFill>
                  <a:srgbClr val="000000"/>
                </a:solidFill>
                <a:effectLst/>
                <a:uLnTx/>
                <a:uFillTx/>
                <a:latin typeface="Courier New" pitchFamily="49" charset="0"/>
                <a:ea typeface="+mn-ea"/>
                <a:cs typeface="Courier New" pitchFamily="49" charset="0"/>
              </a:rPr>
              <a:t>debitbelanja</a:t>
            </a: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1 10.140281 0.9846359 1.0167001 8.663327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2 2.699040  4.1112366 1.0158103 10.570299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3 1.073359  3.9671815 4.7760618 3.131274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4 8.948413  0.9794974 0.9996693 1.024471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5 7.066387  1.3226891 0.9949580 9.857983</a:t>
            </a:r>
            <a:endParaRPr kumimoji="0" lang="en-US" sz="1800" b="0" i="0" u="none" strike="noStrike" kern="1200" cap="none" spc="0" normalizeH="0" baseline="0" noProof="0" dirty="0">
              <a:ln>
                <a:noFill/>
              </a:ln>
              <a:solidFill>
                <a:srgbClr val="514843"/>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14843"/>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14843"/>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14843"/>
              </a:solidFill>
              <a:effectLst/>
              <a:uLnTx/>
              <a:uFillTx/>
              <a:latin typeface="Courier New" pitchFamily="49" charset="0"/>
              <a:ea typeface="+mn-ea"/>
              <a:cs typeface="Courier New" pitchFamily="49" charset="0"/>
            </a:endParaRPr>
          </a:p>
        </p:txBody>
      </p:sp>
    </p:spTree>
    <p:extLst>
      <p:ext uri="{BB962C8B-B14F-4D97-AF65-F5344CB8AC3E}">
        <p14:creationId xmlns:p14="http://schemas.microsoft.com/office/powerpoint/2010/main" val="34665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Ilustrasi </a:t>
            </a:r>
            <a:endParaRPr lang="en-US"/>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
        <p:nvSpPr>
          <p:cNvPr id="219137" name="Rectangle 1"/>
          <p:cNvSpPr>
            <a:spLocks noChangeArrowheads="1"/>
          </p:cNvSpPr>
          <p:nvPr/>
        </p:nvSpPr>
        <p:spPr bwMode="auto">
          <a:xfrm>
            <a:off x="1104900" y="1823772"/>
            <a:ext cx="7994074" cy="1107996"/>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melihat</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banyaknya</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member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setiap</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cluster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table(</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cluster$cluster</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1 	2 	3 	4 	5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1497 	1771 	518 	3024 1190 </a:t>
            </a:r>
            <a:endParaRPr kumimoji="0" lang="en-US" sz="1800" b="0" i="0" u="none" strike="noStrike" kern="1200" cap="none" spc="0" normalizeH="0" baseline="0" noProof="0" dirty="0">
              <a:ln>
                <a:noFill/>
              </a:ln>
              <a:solidFill>
                <a:srgbClr val="514843"/>
              </a:solidFill>
              <a:effectLst/>
              <a:uLnTx/>
              <a:uFillTx/>
              <a:latin typeface="Courier New" pitchFamily="49" charset="0"/>
              <a:ea typeface="+mn-ea"/>
              <a:cs typeface="Courier New" pitchFamily="49" charset="0"/>
            </a:endParaRPr>
          </a:p>
        </p:txBody>
      </p:sp>
    </p:spTree>
    <p:extLst>
      <p:ext uri="{BB962C8B-B14F-4D97-AF65-F5344CB8AC3E}">
        <p14:creationId xmlns:p14="http://schemas.microsoft.com/office/powerpoint/2010/main" val="574579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nl-BE" dirty="0" err="1" smtClean="0"/>
              <a:t>Aplikasi</a:t>
            </a:r>
            <a:r>
              <a:rPr lang="en-US" altLang="nl-BE" dirty="0" smtClean="0"/>
              <a:t> </a:t>
            </a:r>
            <a:r>
              <a:rPr lang="en-US" altLang="nl-BE" dirty="0" err="1" smtClean="0"/>
              <a:t>Potensial</a:t>
            </a:r>
            <a:endParaRPr lang="en-US" altLang="nl-BE" dirty="0" smtClean="0"/>
          </a:p>
        </p:txBody>
      </p:sp>
      <p:sp>
        <p:nvSpPr>
          <p:cNvPr id="7171" name="Rectangle 3"/>
          <p:cNvSpPr>
            <a:spLocks noGrp="1" noChangeArrowheads="1"/>
          </p:cNvSpPr>
          <p:nvPr>
            <p:ph type="body" idx="1"/>
          </p:nvPr>
        </p:nvSpPr>
        <p:spPr/>
        <p:txBody>
          <a:bodyPr/>
          <a:lstStyle/>
          <a:p>
            <a:pPr eaLnBrk="1" hangingPunct="1"/>
            <a:r>
              <a:rPr lang="en-US" altLang="nl-BE" dirty="0" err="1" smtClean="0"/>
              <a:t>Segmentasi</a:t>
            </a:r>
            <a:r>
              <a:rPr lang="en-US" altLang="nl-BE" dirty="0" smtClean="0"/>
              <a:t> </a:t>
            </a:r>
            <a:r>
              <a:rPr lang="en-US" altLang="nl-BE" dirty="0" err="1" smtClean="0"/>
              <a:t>Pasar</a:t>
            </a:r>
            <a:endParaRPr lang="en-US" altLang="nl-BE" dirty="0" smtClean="0"/>
          </a:p>
          <a:p>
            <a:pPr lvl="1" eaLnBrk="1" hangingPunct="1"/>
            <a:r>
              <a:rPr lang="en-US" altLang="nl-BE" dirty="0" err="1" smtClean="0"/>
              <a:t>Pasar</a:t>
            </a:r>
            <a:r>
              <a:rPr lang="en-US" altLang="nl-BE" dirty="0" smtClean="0"/>
              <a:t> </a:t>
            </a:r>
            <a:r>
              <a:rPr lang="en-US" altLang="nl-BE" dirty="0" err="1" smtClean="0"/>
              <a:t>dibagi</a:t>
            </a:r>
            <a:r>
              <a:rPr lang="en-US" altLang="nl-BE" dirty="0" smtClean="0"/>
              <a:t> </a:t>
            </a:r>
            <a:r>
              <a:rPr lang="en-US" altLang="nl-BE" dirty="0" err="1" smtClean="0"/>
              <a:t>menjadi</a:t>
            </a:r>
            <a:r>
              <a:rPr lang="en-US" altLang="nl-BE" dirty="0" smtClean="0"/>
              <a:t> group yang </a:t>
            </a:r>
            <a:r>
              <a:rPr lang="en-US" altLang="nl-BE" dirty="0" err="1" smtClean="0"/>
              <a:t>lebih</a:t>
            </a:r>
            <a:r>
              <a:rPr lang="en-US" altLang="nl-BE" dirty="0" smtClean="0"/>
              <a:t> </a:t>
            </a:r>
            <a:r>
              <a:rPr lang="en-US" altLang="nl-BE" dirty="0" err="1" smtClean="0"/>
              <a:t>kecil</a:t>
            </a:r>
            <a:r>
              <a:rPr lang="en-US" altLang="nl-BE" dirty="0" smtClean="0"/>
              <a:t> yang </a:t>
            </a:r>
            <a:r>
              <a:rPr lang="en-US" altLang="nl-BE" dirty="0" err="1" smtClean="0"/>
              <a:t>memiliki</a:t>
            </a:r>
            <a:r>
              <a:rPr lang="en-US" altLang="nl-BE" dirty="0" smtClean="0"/>
              <a:t> </a:t>
            </a:r>
            <a:r>
              <a:rPr lang="en-US" altLang="nl-BE" dirty="0" err="1" smtClean="0"/>
              <a:t>kebutuhan</a:t>
            </a:r>
            <a:r>
              <a:rPr lang="en-US" altLang="nl-BE" dirty="0" smtClean="0"/>
              <a:t> yang </a:t>
            </a:r>
            <a:r>
              <a:rPr lang="en-US" altLang="nl-BE" dirty="0" err="1" smtClean="0"/>
              <a:t>homogen</a:t>
            </a:r>
            <a:endParaRPr lang="en-US" altLang="nl-BE" dirty="0" smtClean="0"/>
          </a:p>
          <a:p>
            <a:r>
              <a:rPr lang="en-US" altLang="nl-BE" dirty="0" smtClean="0"/>
              <a:t> </a:t>
            </a:r>
            <a:r>
              <a:rPr lang="en-US" altLang="nl-BE" dirty="0" err="1" smtClean="0"/>
              <a:t>Identifikasi</a:t>
            </a:r>
            <a:r>
              <a:rPr lang="en-US" altLang="nl-BE" dirty="0" smtClean="0"/>
              <a:t> Outlier</a:t>
            </a:r>
          </a:p>
        </p:txBody>
      </p:sp>
      <p:sp>
        <p:nvSpPr>
          <p:cNvPr id="4" name="Slide Number Placeholder 3"/>
          <p:cNvSpPr>
            <a:spLocks noGrp="1"/>
          </p:cNvSpPr>
          <p:nvPr>
            <p:ph type="sldNum" sz="quarter" idx="12"/>
          </p:nvPr>
        </p:nvSpPr>
        <p:spPr/>
        <p:txBody>
          <a:bodyPr/>
          <a:lstStyle/>
          <a:p>
            <a:fld id="{4407D08F-66DA-4D21-989E-C8CC3C63FE28}" type="slidenum">
              <a:rPr lang="nl-BE" smtClean="0"/>
              <a:pPr/>
              <a:t>8</a:t>
            </a:fld>
            <a:endParaRPr lang="nl-BE"/>
          </a:p>
        </p:txBody>
      </p:sp>
    </p:spTree>
    <p:extLst>
      <p:ext uri="{BB962C8B-B14F-4D97-AF65-F5344CB8AC3E}">
        <p14:creationId xmlns:p14="http://schemas.microsoft.com/office/powerpoint/2010/main" val="114275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Ilustrasi</a:t>
            </a:r>
            <a:endParaRPr lang="en-US"/>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
        <p:nvSpPr>
          <p:cNvPr id="220162" name="Rectangle 2"/>
          <p:cNvSpPr>
            <a:spLocks noChangeArrowheads="1"/>
          </p:cNvSpPr>
          <p:nvPr/>
        </p:nvSpPr>
        <p:spPr bwMode="auto">
          <a:xfrm>
            <a:off x="1104900" y="1652927"/>
            <a:ext cx="7744691" cy="2769989"/>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menghitung</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total within SS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setiap</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k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untuk</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k=2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sampai</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15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total.wss</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&lt;-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nrow</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freq.transaksi</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)-1) * 	sum(apply(freq.transaksi,2,var))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for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i</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in 2:15)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total.wss</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i</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&lt;-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kmeans</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freq.transaksi</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centers=</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i</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tot.withinss</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plot(1:15,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total.wss</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type="b",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xlab</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="Number of Clusters",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ylab</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="total Within groups sum of squares",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main="</a:t>
            </a:r>
            <a:r>
              <a:rPr kumimoji="0" lang="en-US" sz="12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Assessing the Optimal Number of Clusters with the Elbow Method</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pch</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=20,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cex</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=2)</a:t>
            </a:r>
            <a:endParaRPr kumimoji="0" lang="en-US" sz="1500" b="0" i="0" u="none" strike="noStrike" kern="1200" cap="none" spc="0" normalizeH="0" baseline="0" noProof="0" dirty="0">
              <a:ln>
                <a:noFill/>
              </a:ln>
              <a:solidFill>
                <a:srgbClr val="514843"/>
              </a:solidFill>
              <a:effectLst/>
              <a:uLnTx/>
              <a:uFillTx/>
              <a:latin typeface="Courier New" pitchFamily="49" charset="0"/>
              <a:ea typeface="+mn-ea"/>
              <a:cs typeface="Courier New" pitchFamily="49" charset="0"/>
            </a:endParaRPr>
          </a:p>
        </p:txBody>
      </p:sp>
    </p:spTree>
    <p:extLst>
      <p:ext uri="{BB962C8B-B14F-4D97-AF65-F5344CB8AC3E}">
        <p14:creationId xmlns:p14="http://schemas.microsoft.com/office/powerpoint/2010/main" val="116424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Ilustrasi</a:t>
            </a:r>
            <a:endParaRPr lang="en-US"/>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pic>
        <p:nvPicPr>
          <p:cNvPr id="221186" name="Picture 2"/>
          <p:cNvPicPr>
            <a:picLocks noChangeAspect="1" noChangeArrowheads="1"/>
          </p:cNvPicPr>
          <p:nvPr/>
        </p:nvPicPr>
        <p:blipFill>
          <a:blip r:embed="rId2" cstate="print"/>
          <a:srcRect/>
          <a:stretch>
            <a:fillRect/>
          </a:stretch>
        </p:blipFill>
        <p:spPr bwMode="auto">
          <a:xfrm>
            <a:off x="2724843" y="1539209"/>
            <a:ext cx="6901296" cy="4291190"/>
          </a:xfrm>
          <a:prstGeom prst="rect">
            <a:avLst/>
          </a:prstGeom>
          <a:noFill/>
          <a:ln w="9525">
            <a:noFill/>
            <a:miter lim="800000"/>
            <a:headEnd/>
            <a:tailEnd/>
          </a:ln>
          <a:effectLst/>
        </p:spPr>
      </p:pic>
    </p:spTree>
    <p:extLst>
      <p:ext uri="{BB962C8B-B14F-4D97-AF65-F5344CB8AC3E}">
        <p14:creationId xmlns:p14="http://schemas.microsoft.com/office/powerpoint/2010/main" val="85139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Ilustrasi</a:t>
            </a:r>
            <a:endParaRPr lang="en-US"/>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
        <p:nvSpPr>
          <p:cNvPr id="6" name="Rectangle 5"/>
          <p:cNvSpPr/>
          <p:nvPr/>
        </p:nvSpPr>
        <p:spPr>
          <a:xfrm>
            <a:off x="1104900" y="1472097"/>
            <a:ext cx="7204364" cy="258532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514843"/>
                </a:solidFill>
                <a:effectLst/>
                <a:uLnTx/>
                <a:uFillTx/>
                <a:latin typeface="Euphemia"/>
                <a:ea typeface="+mn-ea"/>
                <a:cs typeface="+mn-cs"/>
              </a:rPr>
              <a:t>sil.coef</a:t>
            </a:r>
            <a:r>
              <a:rPr kumimoji="0" lang="en-US" sz="1800" b="0" i="0" u="none" strike="noStrike" kern="1200" cap="none" spc="0" normalizeH="0" baseline="0" noProof="0" dirty="0">
                <a:ln>
                  <a:noFill/>
                </a:ln>
                <a:solidFill>
                  <a:srgbClr val="514843"/>
                </a:solidFill>
                <a:effectLst/>
                <a:uLnTx/>
                <a:uFillTx/>
                <a:latin typeface="Euphemia"/>
                <a:ea typeface="+mn-ea"/>
                <a:cs typeface="+mn-cs"/>
              </a:rPr>
              <a:t> &lt;- NULL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514843"/>
                </a:solidFill>
                <a:effectLst/>
                <a:uLnTx/>
                <a:uFillTx/>
                <a:latin typeface="Euphemia"/>
                <a:ea typeface="+mn-ea"/>
                <a:cs typeface="+mn-cs"/>
              </a:rPr>
              <a:t>jarak</a:t>
            </a:r>
            <a:r>
              <a:rPr kumimoji="0" lang="en-US" sz="1800" b="0" i="0" u="none" strike="noStrike" kern="1200" cap="none" spc="0" normalizeH="0" baseline="0" noProof="0" dirty="0">
                <a:ln>
                  <a:noFill/>
                </a:ln>
                <a:solidFill>
                  <a:srgbClr val="514843"/>
                </a:solidFill>
                <a:effectLst/>
                <a:uLnTx/>
                <a:uFillTx/>
                <a:latin typeface="Euphemia"/>
                <a:ea typeface="+mn-ea"/>
                <a:cs typeface="+mn-cs"/>
              </a:rPr>
              <a:t> &lt;-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dist</a:t>
            </a:r>
            <a:r>
              <a:rPr kumimoji="0" lang="en-US" sz="1800" b="0" i="0" u="none" strike="noStrike" kern="1200" cap="none" spc="0" normalizeH="0" baseline="0" noProof="0" dirty="0">
                <a:ln>
                  <a:noFill/>
                </a:ln>
                <a:solidFill>
                  <a:srgbClr val="514843"/>
                </a:solidFill>
                <a:effectLst/>
                <a:uLnTx/>
                <a:uFillTx/>
                <a:latin typeface="Euphemia"/>
                <a:ea typeface="+mn-ea"/>
                <a:cs typeface="+mn-cs"/>
              </a:rPr>
              <a:t>(</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freq.transaksi</a:t>
            </a:r>
            <a:r>
              <a:rPr kumimoji="0" lang="en-US" sz="1800" b="0" i="0" u="none" strike="noStrike" kern="1200" cap="none" spc="0" normalizeH="0" baseline="0" noProof="0" dirty="0">
                <a:ln>
                  <a:noFill/>
                </a:ln>
                <a:solidFill>
                  <a:srgbClr val="514843"/>
                </a:solidFill>
                <a:effectLst/>
                <a:uLnTx/>
                <a:uFillTx/>
                <a:latin typeface="Euphemia"/>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for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0" u="none" strike="noStrike" kern="1200" cap="none" spc="0" normalizeH="0" baseline="0" noProof="0" dirty="0">
                <a:ln>
                  <a:noFill/>
                </a:ln>
                <a:solidFill>
                  <a:srgbClr val="514843"/>
                </a:solidFill>
                <a:effectLst/>
                <a:uLnTx/>
                <a:uFillTx/>
                <a:latin typeface="Euphemia"/>
                <a:ea typeface="+mn-ea"/>
                <a:cs typeface="+mn-cs"/>
              </a:rPr>
              <a:t> in 2:15)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cluster &lt;-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kmeans</a:t>
            </a:r>
            <a:r>
              <a:rPr kumimoji="0" lang="en-US" sz="1800" b="0" i="0" u="none" strike="noStrike" kern="1200" cap="none" spc="0" normalizeH="0" baseline="0" noProof="0" dirty="0">
                <a:ln>
                  <a:noFill/>
                </a:ln>
                <a:solidFill>
                  <a:srgbClr val="514843"/>
                </a:solidFill>
                <a:effectLst/>
                <a:uLnTx/>
                <a:uFillTx/>
                <a:latin typeface="Euphemia"/>
                <a:ea typeface="+mn-ea"/>
                <a:cs typeface="+mn-cs"/>
              </a:rPr>
              <a:t>(</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freq.transaksi</a:t>
            </a:r>
            <a:r>
              <a:rPr kumimoji="0" lang="en-US" sz="1800" b="0" i="0" u="none" strike="noStrike" kern="1200" cap="none" spc="0" normalizeH="0" baseline="0" noProof="0" dirty="0">
                <a:ln>
                  <a:noFill/>
                </a:ln>
                <a:solidFill>
                  <a:srgbClr val="514843"/>
                </a:solidFill>
                <a:effectLst/>
                <a:uLnTx/>
                <a:uFillTx/>
                <a:latin typeface="Euphemia"/>
                <a:ea typeface="+mn-ea"/>
                <a:cs typeface="+mn-cs"/>
              </a:rPr>
              <a:t>, centers=</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0" u="none" strike="noStrike" kern="1200" cap="none" spc="0" normalizeH="0" baseline="0" noProof="0" dirty="0">
                <a:ln>
                  <a:noFill/>
                </a:ln>
                <a:solidFill>
                  <a:srgbClr val="514843"/>
                </a:solidFill>
                <a:effectLst/>
                <a:uLnTx/>
                <a:uFillTx/>
                <a:latin typeface="Euphemi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514843"/>
                </a:solidFill>
                <a:effectLst/>
                <a:uLnTx/>
                <a:uFillTx/>
                <a:latin typeface="Euphemia"/>
                <a:ea typeface="+mn-ea"/>
                <a:cs typeface="+mn-cs"/>
              </a:rPr>
              <a:t>sil.coef</a:t>
            </a:r>
            <a:r>
              <a:rPr kumimoji="0" lang="en-US" sz="1800" b="0" i="0" u="none" strike="noStrike" kern="1200" cap="none" spc="0" normalizeH="0" baseline="0" noProof="0" dirty="0">
                <a:ln>
                  <a:noFill/>
                </a:ln>
                <a:solidFill>
                  <a:srgbClr val="514843"/>
                </a:solidFill>
                <a:effectLst/>
                <a:uLnTx/>
                <a:uFillTx/>
                <a:latin typeface="Euphemia"/>
                <a:ea typeface="+mn-ea"/>
                <a:cs typeface="+mn-cs"/>
              </a:rPr>
              <a:t> [i-1] &lt;- mean(silhouette(</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cluster$cluster</a:t>
            </a:r>
            <a:r>
              <a:rPr kumimoji="0" lang="en-US" sz="1800" b="0" i="0" u="none" strike="noStrike" kern="1200" cap="none" spc="0" normalizeH="0" baseline="0" noProof="0" dirty="0">
                <a:ln>
                  <a:noFill/>
                </a:ln>
                <a:solidFill>
                  <a:srgbClr val="514843"/>
                </a:solidFill>
                <a:effectLst/>
                <a:uLnTx/>
                <a:uFillTx/>
                <a:latin typeface="Euphemia"/>
                <a:ea typeface="+mn-ea"/>
                <a:cs typeface="+mn-cs"/>
              </a:rPr>
              <a:t>,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jarak</a:t>
            </a:r>
            <a:r>
              <a:rPr kumimoji="0" lang="en-US" sz="1800" b="0" i="0" u="none" strike="noStrike" kern="1200" cap="none" spc="0" normalizeH="0" baseline="0" noProof="0" dirty="0">
                <a:ln>
                  <a:noFill/>
                </a:ln>
                <a:solidFill>
                  <a:srgbClr val="514843"/>
                </a:solidFill>
                <a:effectLst/>
                <a:uLnTx/>
                <a:uFillTx/>
                <a:latin typeface="Euphemia"/>
                <a:ea typeface="+mn-ea"/>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plot(2:15,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sil.coef</a:t>
            </a:r>
            <a:r>
              <a:rPr kumimoji="0" lang="en-US" sz="1800" b="0" i="0" u="none" strike="noStrike" kern="1200" cap="none" spc="0" normalizeH="0" baseline="0" noProof="0" dirty="0">
                <a:ln>
                  <a:noFill/>
                </a:ln>
                <a:solidFill>
                  <a:srgbClr val="514843"/>
                </a:solidFill>
                <a:effectLst/>
                <a:uLnTx/>
                <a:uFillTx/>
                <a:latin typeface="Euphemia"/>
                <a:ea typeface="+mn-ea"/>
                <a:cs typeface="+mn-cs"/>
              </a:rPr>
              <a:t>, type="b",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cex</a:t>
            </a:r>
            <a:r>
              <a:rPr kumimoji="0" lang="en-US" sz="1800" b="0" i="0" u="none" strike="noStrike" kern="1200" cap="none" spc="0" normalizeH="0" baseline="0" noProof="0" dirty="0">
                <a:ln>
                  <a:noFill/>
                </a:ln>
                <a:solidFill>
                  <a:srgbClr val="514843"/>
                </a:solidFill>
                <a:effectLst/>
                <a:uLnTx/>
                <a:uFillTx/>
                <a:latin typeface="Euphemia"/>
                <a:ea typeface="+mn-ea"/>
                <a:cs typeface="+mn-cs"/>
              </a:rPr>
              <a:t>=2,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pch</a:t>
            </a:r>
            <a:r>
              <a:rPr kumimoji="0" lang="en-US" sz="1800" b="0" i="0" u="none" strike="noStrike" kern="1200" cap="none" spc="0" normalizeH="0" baseline="0" noProof="0" dirty="0">
                <a:ln>
                  <a:noFill/>
                </a:ln>
                <a:solidFill>
                  <a:srgbClr val="514843"/>
                </a:solidFill>
                <a:effectLst/>
                <a:uLnTx/>
                <a:uFillTx/>
                <a:latin typeface="Euphemia"/>
                <a:ea typeface="+mn-ea"/>
                <a:cs typeface="+mn-cs"/>
              </a:rPr>
              <a:t>=20,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xlab</a:t>
            </a:r>
            <a:r>
              <a:rPr kumimoji="0" lang="en-US" sz="1800" b="0" i="0" u="none" strike="noStrike" kern="1200" cap="none" spc="0" normalizeH="0" baseline="0" noProof="0" dirty="0">
                <a:ln>
                  <a:noFill/>
                </a:ln>
                <a:solidFill>
                  <a:srgbClr val="514843"/>
                </a:solidFill>
                <a:effectLst/>
                <a:uLnTx/>
                <a:uFillTx/>
                <a:latin typeface="Euphemia"/>
                <a:ea typeface="+mn-ea"/>
                <a:cs typeface="+mn-cs"/>
              </a:rPr>
              <a:t>="</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banyak</a:t>
            </a:r>
            <a:r>
              <a:rPr kumimoji="0" lang="en-US" sz="1800" b="0" i="0" u="none" strike="noStrike" kern="1200" cap="none" spc="0" normalizeH="0" baseline="0" noProof="0" dirty="0">
                <a:ln>
                  <a:noFill/>
                </a:ln>
                <a:solidFill>
                  <a:srgbClr val="514843"/>
                </a:solidFill>
                <a:effectLst/>
                <a:uLnTx/>
                <a:uFillTx/>
                <a:latin typeface="Euphemia"/>
                <a:ea typeface="+mn-ea"/>
                <a:cs typeface="+mn-cs"/>
              </a:rPr>
              <a:t> cluster",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ylab</a:t>
            </a:r>
            <a:r>
              <a:rPr kumimoji="0" lang="en-US" sz="1800" b="0" i="0" u="none" strike="noStrike" kern="1200" cap="none" spc="0" normalizeH="0" baseline="0" noProof="0" dirty="0">
                <a:ln>
                  <a:noFill/>
                </a:ln>
                <a:solidFill>
                  <a:srgbClr val="514843"/>
                </a:solidFill>
                <a:effectLst/>
                <a:uLnTx/>
                <a:uFillTx/>
                <a:latin typeface="Euphemia"/>
                <a:ea typeface="+mn-ea"/>
                <a:cs typeface="+mn-cs"/>
              </a:rPr>
              <a:t> = "silhouette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coef</a:t>
            </a:r>
            <a:r>
              <a:rPr kumimoji="0" lang="en-US" sz="1800" b="0" i="0" u="none" strike="noStrike" kern="1200" cap="none" spc="0" normalizeH="0" baseline="0" noProof="0" dirty="0">
                <a:ln>
                  <a:noFill/>
                </a:ln>
                <a:solidFill>
                  <a:srgbClr val="514843"/>
                </a:solidFill>
                <a:effectLst/>
                <a:uLnTx/>
                <a:uFillTx/>
                <a:latin typeface="Euphemia"/>
                <a:ea typeface="+mn-ea"/>
                <a:cs typeface="+mn-cs"/>
              </a:rPr>
              <a:t>")</a:t>
            </a:r>
          </a:p>
        </p:txBody>
      </p:sp>
    </p:spTree>
    <p:extLst>
      <p:ext uri="{BB962C8B-B14F-4D97-AF65-F5344CB8AC3E}">
        <p14:creationId xmlns:p14="http://schemas.microsoft.com/office/powerpoint/2010/main" val="80229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pic>
        <p:nvPicPr>
          <p:cNvPr id="222210" name="Picture 2"/>
          <p:cNvPicPr>
            <a:picLocks noChangeAspect="1" noChangeArrowheads="1"/>
          </p:cNvPicPr>
          <p:nvPr/>
        </p:nvPicPr>
        <p:blipFill>
          <a:blip r:embed="rId2" cstate="print"/>
          <a:srcRect/>
          <a:stretch>
            <a:fillRect/>
          </a:stretch>
        </p:blipFill>
        <p:spPr bwMode="auto">
          <a:xfrm>
            <a:off x="3036957" y="1535117"/>
            <a:ext cx="6219825" cy="4619625"/>
          </a:xfrm>
          <a:prstGeom prst="rect">
            <a:avLst/>
          </a:prstGeom>
          <a:noFill/>
          <a:ln w="9525">
            <a:noFill/>
            <a:miter lim="800000"/>
            <a:headEnd/>
            <a:tailEnd/>
          </a:ln>
          <a:effectLst/>
        </p:spPr>
      </p:pic>
    </p:spTree>
    <p:extLst>
      <p:ext uri="{BB962C8B-B14F-4D97-AF65-F5344CB8AC3E}">
        <p14:creationId xmlns:p14="http://schemas.microsoft.com/office/powerpoint/2010/main" val="375910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dirty="0" err="1" smtClean="0"/>
              <a:t>Teknik</a:t>
            </a:r>
            <a:r>
              <a:rPr lang="en-US" dirty="0" smtClean="0"/>
              <a:t> </a:t>
            </a:r>
            <a:r>
              <a:rPr lang="en-US" dirty="0" err="1" smtClean="0"/>
              <a:t>Klasifikasi</a:t>
            </a:r>
            <a:r>
              <a:rPr lang="en-US" dirty="0" smtClean="0"/>
              <a:t> </a:t>
            </a:r>
            <a:br>
              <a:rPr lang="en-US" dirty="0" smtClean="0"/>
            </a:br>
            <a:r>
              <a:rPr lang="en-US" dirty="0" err="1" smtClean="0"/>
              <a:t>Regresi</a:t>
            </a:r>
            <a:r>
              <a:rPr lang="en-US" dirty="0" smtClean="0"/>
              <a:t> </a:t>
            </a:r>
            <a:r>
              <a:rPr lang="en-US" dirty="0" err="1" smtClean="0"/>
              <a:t>Logistik</a:t>
            </a:r>
            <a:r>
              <a:rPr lang="en-US" dirty="0" smtClean="0"/>
              <a:t> </a:t>
            </a:r>
            <a:r>
              <a:rPr lang="en-US" dirty="0" err="1" smtClean="0"/>
              <a:t>Biner</a:t>
            </a:r>
            <a:endParaRPr lang="en-US" dirty="0"/>
          </a:p>
        </p:txBody>
      </p:sp>
      <p:sp>
        <p:nvSpPr>
          <p:cNvPr id="13" name="Subtitle 12"/>
          <p:cNvSpPr>
            <a:spLocks noGrp="1"/>
          </p:cNvSpPr>
          <p:nvPr>
            <p:ph type="subTitle" idx="1"/>
          </p:nvPr>
        </p:nvSpPr>
        <p:spPr/>
        <p:txBody>
          <a:bodyPr/>
          <a:lstStyle/>
          <a:p>
            <a:r>
              <a:rPr lang="en-US" dirty="0"/>
              <a:t>Basic Predictive / Supervised Classification</a:t>
            </a:r>
            <a:endParaRPr lang="id-ID" dirty="0"/>
          </a:p>
          <a:p>
            <a:endParaRPr lang="en-US" dirty="0"/>
          </a:p>
        </p:txBody>
      </p:sp>
      <p:sp>
        <p:nvSpPr>
          <p:cNvPr id="2" name="Slide Number Placeholder 1"/>
          <p:cNvSpPr>
            <a:spLocks noGrp="1"/>
          </p:cNvSpPr>
          <p:nvPr>
            <p:ph type="sldNum" sz="quarter" idx="12"/>
          </p:nvPr>
        </p:nvSpPr>
        <p:spPr/>
        <p:txBody>
          <a:bodyPr/>
          <a:lstStyle/>
          <a:p>
            <a:fld id="{DE6E0766-789B-42CC-9ACC-6785A4C4F227}" type="slidenum">
              <a:rPr lang="en-US" smtClean="0"/>
              <a:t>84</a:t>
            </a:fld>
            <a:endParaRPr lang="en-US"/>
          </a:p>
        </p:txBody>
      </p:sp>
    </p:spTree>
    <p:extLst>
      <p:ext uri="{BB962C8B-B14F-4D97-AF65-F5344CB8AC3E}">
        <p14:creationId xmlns:p14="http://schemas.microsoft.com/office/powerpoint/2010/main" val="223740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04900" y="1488741"/>
            <a:ext cx="4933950" cy="4351338"/>
          </a:xfrm>
        </p:spPr>
        <p:txBody>
          <a:bodyPr/>
          <a:lstStyle/>
          <a:p>
            <a:r>
              <a:rPr lang="en-US" dirty="0" smtClean="0"/>
              <a:t>Classification method:</a:t>
            </a:r>
          </a:p>
          <a:p>
            <a:pPr lvl="1"/>
            <a:r>
              <a:rPr lang="en-US" dirty="0" smtClean="0"/>
              <a:t>Supervised learning</a:t>
            </a:r>
          </a:p>
          <a:p>
            <a:pPr lvl="1"/>
            <a:r>
              <a:rPr lang="en-US" dirty="0" smtClean="0"/>
              <a:t>Unsupervised learning</a:t>
            </a:r>
          </a:p>
          <a:p>
            <a:r>
              <a:rPr lang="en-US" dirty="0" smtClean="0"/>
              <a:t>How to define the model:</a:t>
            </a:r>
          </a:p>
          <a:p>
            <a:pPr lvl="1"/>
            <a:r>
              <a:rPr lang="en-ID" dirty="0"/>
              <a:t>does the </a:t>
            </a:r>
            <a:r>
              <a:rPr lang="en-ID" dirty="0" smtClean="0"/>
              <a:t>model have </a:t>
            </a:r>
            <a:r>
              <a:rPr lang="en-ID" dirty="0"/>
              <a:t>a fixed number of </a:t>
            </a:r>
            <a:r>
              <a:rPr lang="en-ID" dirty="0" smtClean="0"/>
              <a:t>parameters ?</a:t>
            </a:r>
          </a:p>
          <a:p>
            <a:pPr lvl="1"/>
            <a:r>
              <a:rPr lang="en-ID" dirty="0"/>
              <a:t>does the number of parameters grow with the </a:t>
            </a:r>
            <a:r>
              <a:rPr lang="en-ID" dirty="0" smtClean="0"/>
              <a:t>amount of </a:t>
            </a:r>
            <a:r>
              <a:rPr lang="en-ID" dirty="0"/>
              <a:t>training </a:t>
            </a:r>
            <a:r>
              <a:rPr lang="en-ID" dirty="0" smtClean="0"/>
              <a:t>data ?</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85</a:t>
            </a:fld>
            <a:endParaRPr lang="id-ID" dirty="0"/>
          </a:p>
        </p:txBody>
      </p:sp>
    </p:spTree>
    <p:extLst>
      <p:ext uri="{BB962C8B-B14F-4D97-AF65-F5344CB8AC3E}">
        <p14:creationId xmlns:p14="http://schemas.microsoft.com/office/powerpoint/2010/main" val="273509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8" name="Rectangle 7"/>
          <p:cNvSpPr/>
          <p:nvPr/>
        </p:nvSpPr>
        <p:spPr>
          <a:xfrm>
            <a:off x="1462711" y="3278187"/>
            <a:ext cx="7862265" cy="762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ctangle 8"/>
          <p:cNvSpPr/>
          <p:nvPr/>
        </p:nvSpPr>
        <p:spPr>
          <a:xfrm>
            <a:off x="1462711" y="4084958"/>
            <a:ext cx="7862265" cy="103155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1104900" y="1589087"/>
            <a:ext cx="4933950" cy="4351338"/>
          </a:xfrm>
        </p:spPr>
        <p:txBody>
          <a:bodyPr/>
          <a:lstStyle/>
          <a:p>
            <a:r>
              <a:rPr lang="en-US" dirty="0" smtClean="0"/>
              <a:t>Classification method:</a:t>
            </a:r>
          </a:p>
          <a:p>
            <a:pPr lvl="1"/>
            <a:r>
              <a:rPr lang="en-US" dirty="0" smtClean="0"/>
              <a:t>Supervised learning</a:t>
            </a:r>
          </a:p>
          <a:p>
            <a:pPr lvl="1"/>
            <a:r>
              <a:rPr lang="en-US" dirty="0" smtClean="0"/>
              <a:t>Unsupervised learning</a:t>
            </a:r>
          </a:p>
          <a:p>
            <a:r>
              <a:rPr lang="en-US" dirty="0" smtClean="0"/>
              <a:t>How to define the model:</a:t>
            </a:r>
          </a:p>
          <a:p>
            <a:pPr lvl="1"/>
            <a:r>
              <a:rPr lang="en-ID" dirty="0"/>
              <a:t>does the </a:t>
            </a:r>
            <a:r>
              <a:rPr lang="en-ID" dirty="0" smtClean="0"/>
              <a:t>model have </a:t>
            </a:r>
            <a:r>
              <a:rPr lang="en-ID" dirty="0"/>
              <a:t>a fixed number of </a:t>
            </a:r>
            <a:r>
              <a:rPr lang="en-ID" dirty="0" smtClean="0"/>
              <a:t>parameters ?</a:t>
            </a:r>
          </a:p>
          <a:p>
            <a:pPr lvl="1"/>
            <a:r>
              <a:rPr lang="en-ID" dirty="0"/>
              <a:t>does the number of parameters grow with the </a:t>
            </a:r>
            <a:r>
              <a:rPr lang="en-ID" dirty="0" smtClean="0"/>
              <a:t>amount of </a:t>
            </a:r>
            <a:r>
              <a:rPr lang="en-ID" dirty="0"/>
              <a:t>training </a:t>
            </a:r>
            <a:r>
              <a:rPr lang="en-ID" dirty="0" smtClean="0"/>
              <a:t>data ?</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86</a:t>
            </a:fld>
            <a:endParaRPr lang="id-ID" dirty="0"/>
          </a:p>
        </p:txBody>
      </p:sp>
      <p:sp>
        <p:nvSpPr>
          <p:cNvPr id="6" name="Rectangle 5"/>
          <p:cNvSpPr/>
          <p:nvPr/>
        </p:nvSpPr>
        <p:spPr>
          <a:xfrm>
            <a:off x="5905500" y="3493850"/>
            <a:ext cx="2667000" cy="369332"/>
          </a:xfrm>
          <a:prstGeom prst="rect">
            <a:avLst/>
          </a:prstGeom>
        </p:spPr>
        <p:txBody>
          <a:bodyPr wrap="square">
            <a:spAutoFit/>
          </a:bodyPr>
          <a:lstStyle/>
          <a:p>
            <a:r>
              <a:rPr lang="en-ID" b="1" dirty="0">
                <a:solidFill>
                  <a:srgbClr val="FF0000"/>
                </a:solidFill>
                <a:latin typeface="VenturisADF-Bold"/>
                <a:sym typeface="Wingdings" panose="05000000000000000000" pitchFamily="2" charset="2"/>
              </a:rPr>
              <a:t> </a:t>
            </a:r>
            <a:r>
              <a:rPr lang="en-ID" b="1" dirty="0">
                <a:solidFill>
                  <a:srgbClr val="FF0000"/>
                </a:solidFill>
                <a:latin typeface="VenturisADF-Bold"/>
              </a:rPr>
              <a:t>parametric model</a:t>
            </a:r>
            <a:endParaRPr lang="en-US" dirty="0">
              <a:solidFill>
                <a:srgbClr val="FF0000"/>
              </a:solidFill>
            </a:endParaRPr>
          </a:p>
        </p:txBody>
      </p:sp>
      <p:sp>
        <p:nvSpPr>
          <p:cNvPr id="7" name="Rectangle 6"/>
          <p:cNvSpPr/>
          <p:nvPr/>
        </p:nvSpPr>
        <p:spPr>
          <a:xfrm>
            <a:off x="5905501" y="4255850"/>
            <a:ext cx="3019425" cy="369332"/>
          </a:xfrm>
          <a:prstGeom prst="rect">
            <a:avLst/>
          </a:prstGeom>
        </p:spPr>
        <p:txBody>
          <a:bodyPr wrap="square">
            <a:spAutoFit/>
          </a:bodyPr>
          <a:lstStyle/>
          <a:p>
            <a:r>
              <a:rPr lang="en-ID" b="1" dirty="0">
                <a:solidFill>
                  <a:schemeClr val="accent1"/>
                </a:solidFill>
                <a:latin typeface="VenturisADF-Bold"/>
                <a:sym typeface="Wingdings" panose="05000000000000000000" pitchFamily="2" charset="2"/>
              </a:rPr>
              <a:t> non</a:t>
            </a:r>
            <a:r>
              <a:rPr lang="en-ID" b="1" dirty="0">
                <a:solidFill>
                  <a:schemeClr val="accent1"/>
                </a:solidFill>
                <a:latin typeface="VenturisADF-Bold"/>
              </a:rPr>
              <a:t>parametric model</a:t>
            </a:r>
            <a:endParaRPr lang="en-US" dirty="0">
              <a:solidFill>
                <a:schemeClr val="accent1"/>
              </a:solidFill>
            </a:endParaRPr>
          </a:p>
        </p:txBody>
      </p:sp>
    </p:spTree>
    <p:extLst>
      <p:ext uri="{BB962C8B-B14F-4D97-AF65-F5344CB8AC3E}">
        <p14:creationId xmlns:p14="http://schemas.microsoft.com/office/powerpoint/2010/main" val="178333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Vs Non-Parametric</a:t>
            </a:r>
            <a:endParaRPr lang="en-US" dirty="0"/>
          </a:p>
        </p:txBody>
      </p:sp>
      <p:sp>
        <p:nvSpPr>
          <p:cNvPr id="3" name="Content Placeholder 2"/>
          <p:cNvSpPr>
            <a:spLocks noGrp="1"/>
          </p:cNvSpPr>
          <p:nvPr>
            <p:ph idx="1"/>
          </p:nvPr>
        </p:nvSpPr>
        <p:spPr/>
        <p:txBody>
          <a:bodyPr/>
          <a:lstStyle/>
          <a:p>
            <a:r>
              <a:rPr lang="en-ID" dirty="0">
                <a:solidFill>
                  <a:srgbClr val="FF0000"/>
                </a:solidFill>
              </a:rPr>
              <a:t>Parametric</a:t>
            </a:r>
            <a:r>
              <a:rPr lang="en-ID" dirty="0"/>
              <a:t> models have the advantage of often being faster to use, but </a:t>
            </a:r>
            <a:r>
              <a:rPr lang="en-ID" dirty="0" smtClean="0"/>
              <a:t>the disadvantage </a:t>
            </a:r>
            <a:r>
              <a:rPr lang="en-ID" dirty="0"/>
              <a:t>of making stronger assumptions about the nature of the data distributions</a:t>
            </a:r>
            <a:r>
              <a:rPr lang="en-ID" dirty="0" smtClean="0"/>
              <a:t>.</a:t>
            </a:r>
          </a:p>
          <a:p>
            <a:r>
              <a:rPr lang="en-US" dirty="0" smtClean="0">
                <a:solidFill>
                  <a:schemeClr val="accent1"/>
                </a:solidFill>
              </a:rPr>
              <a:t>Nonparametric </a:t>
            </a:r>
            <a:r>
              <a:rPr lang="en-ID" dirty="0" smtClean="0"/>
              <a:t>models </a:t>
            </a:r>
            <a:r>
              <a:rPr lang="en-ID" dirty="0"/>
              <a:t>are more flexible, but often computationally intractable for large datasets.</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87</a:t>
            </a:fld>
            <a:endParaRPr lang="id-ID" dirty="0"/>
          </a:p>
        </p:txBody>
      </p:sp>
    </p:spTree>
    <p:extLst>
      <p:ext uri="{BB962C8B-B14F-4D97-AF65-F5344CB8AC3E}">
        <p14:creationId xmlns:p14="http://schemas.microsoft.com/office/powerpoint/2010/main" val="273103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A simple non-parametric </a:t>
            </a:r>
            <a:r>
              <a:rPr lang="en-ID" dirty="0" smtClean="0"/>
              <a:t>classifier</a:t>
            </a:r>
            <a:endParaRPr lang="en-US" dirty="0"/>
          </a:p>
        </p:txBody>
      </p:sp>
      <p:sp>
        <p:nvSpPr>
          <p:cNvPr id="3" name="Content Placeholder 2"/>
          <p:cNvSpPr>
            <a:spLocks noGrp="1"/>
          </p:cNvSpPr>
          <p:nvPr>
            <p:ph idx="1"/>
          </p:nvPr>
        </p:nvSpPr>
        <p:spPr/>
        <p:txBody>
          <a:bodyPr/>
          <a:lstStyle/>
          <a:p>
            <a:pPr marL="0" indent="0">
              <a:buNone/>
            </a:pPr>
            <a:r>
              <a:rPr lang="en-US" b="1" u="sng" dirty="0" smtClean="0"/>
              <a:t>KNN classifier</a:t>
            </a:r>
          </a:p>
          <a:p>
            <a:pPr marL="0" indent="0">
              <a:buNone/>
            </a:pPr>
            <a:r>
              <a:rPr lang="en-ID" dirty="0" smtClean="0"/>
              <a:t>The </a:t>
            </a:r>
            <a:r>
              <a:rPr lang="en-ID" dirty="0"/>
              <a:t>main problem with KNN classifiers is that they do not work well with </a:t>
            </a:r>
            <a:r>
              <a:rPr lang="en-ID" dirty="0" smtClean="0"/>
              <a:t>high dimensional </a:t>
            </a:r>
            <a:r>
              <a:rPr lang="en-ID" dirty="0"/>
              <a:t>inputs. </a:t>
            </a:r>
            <a:endParaRPr lang="en-ID" dirty="0" smtClean="0"/>
          </a:p>
          <a:p>
            <a:pPr marL="0" indent="0">
              <a:buNone/>
            </a:pPr>
            <a:r>
              <a:rPr lang="en-ID" dirty="0" smtClean="0"/>
              <a:t>The </a:t>
            </a:r>
            <a:r>
              <a:rPr lang="en-ID" dirty="0"/>
              <a:t>poor performance in high dimensional settings is due to the </a:t>
            </a:r>
            <a:r>
              <a:rPr lang="en-ID" b="1" dirty="0"/>
              <a:t>curse </a:t>
            </a:r>
            <a:r>
              <a:rPr lang="en-ID" b="1" dirty="0" smtClean="0"/>
              <a:t>of dimensionality</a:t>
            </a:r>
            <a:r>
              <a:rPr lang="en-ID" b="1" dirty="0"/>
              <a:t>.</a:t>
            </a:r>
            <a:endParaRPr lang="en-US" b="1" dirty="0"/>
          </a:p>
        </p:txBody>
      </p:sp>
      <p:sp>
        <p:nvSpPr>
          <p:cNvPr id="5" name="Slide Number Placeholder 4"/>
          <p:cNvSpPr>
            <a:spLocks noGrp="1"/>
          </p:cNvSpPr>
          <p:nvPr>
            <p:ph type="sldNum" sz="quarter" idx="12"/>
          </p:nvPr>
        </p:nvSpPr>
        <p:spPr/>
        <p:txBody>
          <a:bodyPr/>
          <a:lstStyle/>
          <a:p>
            <a:fld id="{FA84F1FF-EA00-4DFC-8ABA-92BCB195DC3B}" type="slidenum">
              <a:rPr lang="id-ID" smtClean="0"/>
              <a:t>88</a:t>
            </a:fld>
            <a:endParaRPr lang="id-ID" dirty="0"/>
          </a:p>
        </p:txBody>
      </p:sp>
    </p:spTree>
    <p:extLst>
      <p:ext uri="{BB962C8B-B14F-4D97-AF65-F5344CB8AC3E}">
        <p14:creationId xmlns:p14="http://schemas.microsoft.com/office/powerpoint/2010/main" val="121882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deal with the problem?</a:t>
            </a:r>
            <a:endParaRPr lang="en-US" dirty="0"/>
          </a:p>
        </p:txBody>
      </p:sp>
      <p:sp>
        <p:nvSpPr>
          <p:cNvPr id="3" name="Content Placeholder 2"/>
          <p:cNvSpPr>
            <a:spLocks noGrp="1"/>
          </p:cNvSpPr>
          <p:nvPr>
            <p:ph idx="1"/>
          </p:nvPr>
        </p:nvSpPr>
        <p:spPr/>
        <p:txBody>
          <a:bodyPr>
            <a:normAutofit/>
          </a:bodyPr>
          <a:lstStyle/>
          <a:p>
            <a:r>
              <a:rPr lang="en-ID" sz="2400" dirty="0"/>
              <a:t>The main way to combat the curse of dimensionality is to make some assumptions about the nature of the data distribution.</a:t>
            </a:r>
          </a:p>
          <a:p>
            <a:r>
              <a:rPr lang="en-ID" sz="2400" dirty="0"/>
              <a:t>These assumptions, known as </a:t>
            </a:r>
            <a:r>
              <a:rPr lang="en-ID" sz="2400" b="1" dirty="0"/>
              <a:t>inductive bias</a:t>
            </a:r>
            <a:r>
              <a:rPr lang="en-ID" sz="2400" dirty="0"/>
              <a:t>, are often embodied in the form of a </a:t>
            </a:r>
            <a:r>
              <a:rPr lang="en-ID" sz="2400" b="1" dirty="0"/>
              <a:t>parametric model</a:t>
            </a:r>
            <a:r>
              <a:rPr lang="en-ID" sz="2400" dirty="0"/>
              <a:t>, which is a statistical model with a fixed number of parameters.</a:t>
            </a:r>
            <a:endParaRPr lang="en-US" sz="2400" dirty="0"/>
          </a:p>
        </p:txBody>
      </p:sp>
      <p:sp>
        <p:nvSpPr>
          <p:cNvPr id="5" name="Slide Number Placeholder 4"/>
          <p:cNvSpPr>
            <a:spLocks noGrp="1"/>
          </p:cNvSpPr>
          <p:nvPr>
            <p:ph type="sldNum" sz="quarter" idx="12"/>
          </p:nvPr>
        </p:nvSpPr>
        <p:spPr/>
        <p:txBody>
          <a:bodyPr/>
          <a:lstStyle/>
          <a:p>
            <a:fld id="{FA84F1FF-EA00-4DFC-8ABA-92BCB195DC3B}" type="slidenum">
              <a:rPr lang="id-ID" smtClean="0"/>
              <a:t>89</a:t>
            </a:fld>
            <a:endParaRPr lang="id-ID" dirty="0"/>
          </a:p>
        </p:txBody>
      </p:sp>
    </p:spTree>
    <p:extLst>
      <p:ext uri="{BB962C8B-B14F-4D97-AF65-F5344CB8AC3E}">
        <p14:creationId xmlns:p14="http://schemas.microsoft.com/office/powerpoint/2010/main" val="126704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ChangeArrowheads="1"/>
          </p:cNvSpPr>
          <p:nvPr/>
        </p:nvSpPr>
        <p:spPr bwMode="auto">
          <a:xfrm>
            <a:off x="6172200" y="3886200"/>
            <a:ext cx="2514600" cy="2286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8195" name="Rectangle 6"/>
          <p:cNvSpPr>
            <a:spLocks noChangeArrowheads="1"/>
          </p:cNvSpPr>
          <p:nvPr/>
        </p:nvSpPr>
        <p:spPr bwMode="auto">
          <a:xfrm>
            <a:off x="2590800" y="3886200"/>
            <a:ext cx="2514600" cy="2286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8196" name="Rectangle 2"/>
          <p:cNvSpPr>
            <a:spLocks noGrp="1" noChangeArrowheads="1"/>
          </p:cNvSpPr>
          <p:nvPr>
            <p:ph type="title"/>
          </p:nvPr>
        </p:nvSpPr>
        <p:spPr/>
        <p:txBody>
          <a:bodyPr/>
          <a:lstStyle/>
          <a:p>
            <a:pPr eaLnBrk="1" hangingPunct="1"/>
            <a:r>
              <a:rPr lang="en-US" altLang="nl-BE" dirty="0" smtClean="0"/>
              <a:t>Objectives of cluster analysis</a:t>
            </a:r>
          </a:p>
        </p:txBody>
      </p:sp>
      <p:sp>
        <p:nvSpPr>
          <p:cNvPr id="8197" name="Rectangle 3"/>
          <p:cNvSpPr>
            <a:spLocks noGrp="1" noChangeArrowheads="1"/>
          </p:cNvSpPr>
          <p:nvPr>
            <p:ph type="body" idx="1"/>
          </p:nvPr>
        </p:nvSpPr>
        <p:spPr/>
        <p:txBody>
          <a:bodyPr/>
          <a:lstStyle/>
          <a:p>
            <a:pPr eaLnBrk="1" hangingPunct="1"/>
            <a:r>
              <a:rPr lang="en-US" altLang="nl-BE" sz="2600" dirty="0"/>
              <a:t>Address the </a:t>
            </a:r>
            <a:r>
              <a:rPr lang="en-US" altLang="nl-BE" sz="2600" dirty="0" err="1"/>
              <a:t>heterogenity</a:t>
            </a:r>
            <a:r>
              <a:rPr lang="en-US" altLang="nl-BE" sz="2600" dirty="0"/>
              <a:t> in the data</a:t>
            </a:r>
          </a:p>
          <a:p>
            <a:pPr lvl="1" eaLnBrk="1" hangingPunct="1"/>
            <a:r>
              <a:rPr lang="en-US" altLang="nl-BE" sz="2200" dirty="0"/>
              <a:t>Divide the data into more homogeneous groups</a:t>
            </a:r>
          </a:p>
          <a:p>
            <a:pPr eaLnBrk="1" hangingPunct="1"/>
            <a:r>
              <a:rPr lang="en-US" altLang="nl-BE" sz="2600" dirty="0"/>
              <a:t>Find the natural modality of data </a:t>
            </a:r>
          </a:p>
          <a:p>
            <a:pPr lvl="1" eaLnBrk="1" hangingPunct="1"/>
            <a:r>
              <a:rPr lang="en-US" altLang="nl-BE" sz="2200" dirty="0"/>
              <a:t>Determine whether the data contains naturally occurring, homogeneous subsets </a:t>
            </a:r>
          </a:p>
        </p:txBody>
      </p:sp>
      <p:pic>
        <p:nvPicPr>
          <p:cNvPr id="819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l="3606" t="3523" r="3606" b="3523"/>
          <a:stretch>
            <a:fillRect/>
          </a:stretch>
        </p:blipFill>
        <p:spPr bwMode="auto">
          <a:xfrm rot="-151114">
            <a:off x="2819401" y="3962400"/>
            <a:ext cx="2081213"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3836" t="3754" r="3836" b="3754"/>
          <a:stretch>
            <a:fillRect/>
          </a:stretch>
        </p:blipFill>
        <p:spPr bwMode="auto">
          <a:xfrm rot="-142709">
            <a:off x="6324600" y="3962400"/>
            <a:ext cx="20828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7"/>
          <p:cNvSpPr>
            <a:spLocks noGrp="1"/>
          </p:cNvSpPr>
          <p:nvPr>
            <p:ph type="sldNum" sz="quarter" idx="12"/>
          </p:nvPr>
        </p:nvSpPr>
        <p:spPr/>
        <p:txBody>
          <a:bodyPr/>
          <a:lstStyle/>
          <a:p>
            <a:fld id="{4407D08F-66DA-4D21-989E-C8CC3C63FE28}" type="slidenum">
              <a:rPr lang="nl-BE" smtClean="0"/>
              <a:pPr/>
              <a:t>9</a:t>
            </a:fld>
            <a:endParaRPr lang="nl-BE"/>
          </a:p>
        </p:txBody>
      </p:sp>
    </p:spTree>
    <p:extLst>
      <p:ext uri="{BB962C8B-B14F-4D97-AF65-F5344CB8AC3E}">
        <p14:creationId xmlns:p14="http://schemas.microsoft.com/office/powerpoint/2010/main" val="389710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Linear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smtClean="0"/>
              </a:p>
              <a:p>
                <a:pPr marL="0" indent="0" algn="just">
                  <a:buNone/>
                </a:pPr>
                <a:r>
                  <a:rPr lang="en-US" dirty="0" smtClean="0"/>
                  <a:t>where:</a:t>
                </a:r>
              </a:p>
              <a:p>
                <a:pPr marL="0" indent="0" algn="just">
                  <a:buNone/>
                </a:pPr>
                <a14:m>
                  <m:oMath xmlns:m="http://schemas.openxmlformats.org/officeDocument/2006/math">
                    <m:r>
                      <a:rPr lang="en-US" b="0" i="1" smtClean="0">
                        <a:latin typeface="Cambria Math" panose="02040503050406030204" pitchFamily="18" charset="0"/>
                      </a:rPr>
                      <m:t>𝑌</m:t>
                    </m:r>
                  </m:oMath>
                </a14:m>
                <a:r>
                  <a:rPr lang="en-US" dirty="0" smtClean="0"/>
                  <a:t> </a:t>
                </a:r>
                <a:r>
                  <a:rPr lang="en-US" dirty="0" smtClean="0">
                    <a:sym typeface="Wingdings" panose="05000000000000000000" pitchFamily="2" charset="2"/>
                  </a:rPr>
                  <a:t>: response variable</a:t>
                </a:r>
              </a:p>
              <a:p>
                <a:pPr marL="0" indent="0" algn="just">
                  <a:buNone/>
                </a:pPr>
                <a14:m>
                  <m:oMath xmlns:m="http://schemas.openxmlformats.org/officeDocument/2006/math">
                    <m:r>
                      <a:rPr lang="en-US" b="0" i="1" smtClean="0">
                        <a:latin typeface="Cambria Math" panose="02040503050406030204" pitchFamily="18" charset="0"/>
                        <a:ea typeface="Cambria Math" panose="02040503050406030204" pitchFamily="18" charset="0"/>
                      </a:rPr>
                      <m:t>𝑋</m:t>
                    </m:r>
                  </m:oMath>
                </a14:m>
                <a:r>
                  <a:rPr lang="en-US" dirty="0" smtClean="0"/>
                  <a:t> : independent variable</a:t>
                </a:r>
              </a:p>
              <a:p>
                <a:pPr marL="0" indent="0" algn="just">
                  <a:buNone/>
                </a:pPr>
                <a:endParaRPr lang="en-US" dirty="0" smtClean="0"/>
              </a:p>
              <a:p>
                <a:pPr marL="0" indent="0" algn="just">
                  <a:buNone/>
                </a:pPr>
                <a:r>
                  <a:rPr lang="en-US" dirty="0" smtClean="0"/>
                  <a:t>Assumptions:</a:t>
                </a:r>
              </a:p>
              <a:p>
                <a:pPr algn="just"/>
                <a14:m>
                  <m:oMath xmlns:m="http://schemas.openxmlformats.org/officeDocument/2006/math">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𝑁𝑜𝑟𝑚𝑎𝑙</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𝜀</m:t>
                            </m:r>
                          </m:sub>
                          <m:sup>
                            <m:r>
                              <a:rPr lang="en-US" b="0" i="1" smtClean="0">
                                <a:latin typeface="Cambria Math" panose="02040503050406030204" pitchFamily="18" charset="0"/>
                                <a:ea typeface="Cambria Math" panose="02040503050406030204" pitchFamily="18" charset="0"/>
                              </a:rPr>
                              <m:t>2</m:t>
                            </m:r>
                          </m:sup>
                        </m:sSubSup>
                      </m:e>
                    </m:d>
                  </m:oMath>
                </a14:m>
                <a:endParaRPr lang="en-US" dirty="0" smtClean="0"/>
              </a:p>
              <a:p>
                <a:pPr algn="just"/>
                <a:endParaRPr lang="en-US" dirty="0"/>
              </a:p>
              <a:p>
                <a:pPr marL="0" indent="0" algn="just">
                  <a:buNone/>
                </a:pPr>
                <a:endParaRPr lang="en-US" dirty="0"/>
              </a:p>
              <a:p>
                <a:pPr algn="just"/>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FA84F1FF-EA00-4DFC-8ABA-92BCB195DC3B}" type="slidenum">
              <a:rPr lang="id-ID" smtClean="0"/>
              <a:t>90</a:t>
            </a:fld>
            <a:endParaRPr lang="id-ID" dirty="0"/>
          </a:p>
        </p:txBody>
      </p:sp>
    </p:spTree>
    <p:extLst>
      <p:ext uri="{BB962C8B-B14F-4D97-AF65-F5344CB8AC3E}">
        <p14:creationId xmlns:p14="http://schemas.microsoft.com/office/powerpoint/2010/main" val="40823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Linear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smtClean="0"/>
              </a:p>
              <a:p>
                <a:pPr marL="0" indent="0" algn="just">
                  <a:buNone/>
                </a:pPr>
                <a:r>
                  <a:rPr lang="en-US" dirty="0" smtClean="0"/>
                  <a:t>where:</a:t>
                </a:r>
              </a:p>
              <a:p>
                <a:pPr marL="0" indent="0" algn="just">
                  <a:buNone/>
                </a:pPr>
                <a14:m>
                  <m:oMath xmlns:m="http://schemas.openxmlformats.org/officeDocument/2006/math">
                    <m:r>
                      <a:rPr lang="en-US" i="1">
                        <a:latin typeface="Cambria Math" panose="02040503050406030204" pitchFamily="18" charset="0"/>
                      </a:rPr>
                      <m:t>𝑦</m:t>
                    </m:r>
                  </m:oMath>
                </a14:m>
                <a:r>
                  <a:rPr lang="en-US" dirty="0" smtClean="0"/>
                  <a:t> </a:t>
                </a:r>
                <a:r>
                  <a:rPr lang="en-US" dirty="0" smtClean="0">
                    <a:sym typeface="Wingdings" panose="05000000000000000000" pitchFamily="2" charset="2"/>
                  </a:rPr>
                  <a:t>: response variable</a:t>
                </a:r>
              </a:p>
              <a:p>
                <a:pPr marL="0" indent="0" algn="just">
                  <a:buNone/>
                </a:pPr>
                <a14:m>
                  <m:oMath xmlns:m="http://schemas.openxmlformats.org/officeDocument/2006/math">
                    <m:r>
                      <a:rPr lang="en-US" i="1">
                        <a:latin typeface="Cambria Math" panose="02040503050406030204" pitchFamily="18" charset="0"/>
                        <a:ea typeface="Cambria Math" panose="02040503050406030204" pitchFamily="18" charset="0"/>
                      </a:rPr>
                      <m:t>𝑥</m:t>
                    </m:r>
                  </m:oMath>
                </a14:m>
                <a:r>
                  <a:rPr lang="en-US" dirty="0" smtClean="0"/>
                  <a:t> : independent variable</a:t>
                </a:r>
              </a:p>
              <a:p>
                <a:pPr marL="0" indent="0" algn="just">
                  <a:buNone/>
                </a:pPr>
                <a:endParaRPr lang="en-US" dirty="0" smtClean="0"/>
              </a:p>
              <a:p>
                <a:pPr marL="0" indent="0" algn="just">
                  <a:buNone/>
                </a:pPr>
                <a:r>
                  <a:rPr lang="en-US" dirty="0" smtClean="0"/>
                  <a:t>Assumptions:</a:t>
                </a:r>
              </a:p>
              <a:p>
                <a:pPr algn="just"/>
                <a14:m>
                  <m:oMath xmlns:m="http://schemas.openxmlformats.org/officeDocument/2006/math">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𝑁𝑜𝑟𝑚𝑎𝑙</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𝜀</m:t>
                            </m:r>
                          </m:sub>
                          <m:sup>
                            <m:r>
                              <a:rPr lang="en-US" b="0" i="1" smtClean="0">
                                <a:latin typeface="Cambria Math" panose="02040503050406030204" pitchFamily="18" charset="0"/>
                                <a:ea typeface="Cambria Math" panose="02040503050406030204" pitchFamily="18" charset="0"/>
                              </a:rPr>
                              <m:t>2</m:t>
                            </m:r>
                          </m:sup>
                        </m:sSubSup>
                      </m:e>
                    </m:d>
                  </m:oMath>
                </a14:m>
                <a:endParaRPr lang="en-US" dirty="0" smtClean="0"/>
              </a:p>
              <a:p>
                <a:pPr algn="just"/>
                <a:endParaRPr lang="en-US" dirty="0"/>
              </a:p>
              <a:p>
                <a:pPr marL="0" indent="0" algn="just">
                  <a:buNone/>
                </a:pPr>
                <a:endParaRPr lang="en-US" dirty="0"/>
              </a:p>
              <a:p>
                <a:pPr algn="just"/>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FA84F1FF-EA00-4DFC-8ABA-92BCB195DC3B}" type="slidenum">
              <a:rPr lang="id-ID" smtClean="0"/>
              <a:t>91</a:t>
            </a:fld>
            <a:endParaRPr lang="id-ID" dirty="0"/>
          </a:p>
        </p:txBody>
      </p:sp>
      <p:sp>
        <p:nvSpPr>
          <p:cNvPr id="8" name="Right Arrow 7"/>
          <p:cNvSpPr/>
          <p:nvPr/>
        </p:nvSpPr>
        <p:spPr>
          <a:xfrm>
            <a:off x="5457826" y="2895600"/>
            <a:ext cx="1685925" cy="36195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7254967" y="2845743"/>
            <a:ext cx="2909771" cy="461665"/>
          </a:xfrm>
          <a:prstGeom prst="rect">
            <a:avLst/>
          </a:prstGeom>
          <a:noFill/>
        </p:spPr>
        <p:txBody>
          <a:bodyPr wrap="none" rtlCol="0">
            <a:spAutoFit/>
          </a:bodyPr>
          <a:lstStyle/>
          <a:p>
            <a:r>
              <a:rPr lang="en-US" sz="2400" dirty="0">
                <a:solidFill>
                  <a:srgbClr val="FF0000"/>
                </a:solidFill>
              </a:rPr>
              <a:t>Continuous variable</a:t>
            </a:r>
          </a:p>
        </p:txBody>
      </p:sp>
    </p:spTree>
    <p:extLst>
      <p:ext uri="{BB962C8B-B14F-4D97-AF65-F5344CB8AC3E}">
        <p14:creationId xmlns:p14="http://schemas.microsoft.com/office/powerpoint/2010/main" val="259033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46763" y="1992086"/>
            <a:ext cx="3210019" cy="4079399"/>
          </a:xfrm>
          <a:prstGeom prst="rect">
            <a:avLst/>
          </a:prstGeom>
        </p:spPr>
      </p:pic>
      <p:sp>
        <p:nvSpPr>
          <p:cNvPr id="2" name="Title 1"/>
          <p:cNvSpPr>
            <a:spLocks noGrp="1"/>
          </p:cNvSpPr>
          <p:nvPr>
            <p:ph type="title"/>
          </p:nvPr>
        </p:nvSpPr>
        <p:spPr>
          <a:xfrm>
            <a:off x="2152650" y="365127"/>
            <a:ext cx="4114800" cy="4978399"/>
          </a:xfrm>
        </p:spPr>
        <p:txBody>
          <a:bodyPr>
            <a:normAutofit/>
          </a:bodyPr>
          <a:lstStyle/>
          <a:p>
            <a:r>
              <a:rPr lang="en-US" dirty="0" smtClean="0"/>
              <a:t>What if our response variable is a binary variable?</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92</a:t>
            </a:fld>
            <a:endParaRPr lang="id-ID" dirty="0"/>
          </a:p>
        </p:txBody>
      </p:sp>
    </p:spTree>
    <p:extLst>
      <p:ext uri="{BB962C8B-B14F-4D97-AF65-F5344CB8AC3E}">
        <p14:creationId xmlns:p14="http://schemas.microsoft.com/office/powerpoint/2010/main" val="39378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a:t>
            </a:r>
            <a:endParaRPr lang="en-US" dirty="0"/>
          </a:p>
        </p:txBody>
      </p:sp>
      <p:sp>
        <p:nvSpPr>
          <p:cNvPr id="3" name="Content Placeholder 2"/>
          <p:cNvSpPr>
            <a:spLocks noGrp="1"/>
          </p:cNvSpPr>
          <p:nvPr>
            <p:ph idx="1"/>
          </p:nvPr>
        </p:nvSpPr>
        <p:spPr/>
        <p:txBody>
          <a:bodyPr>
            <a:normAutofit/>
          </a:bodyPr>
          <a:lstStyle/>
          <a:p>
            <a:pPr algn="just"/>
            <a:r>
              <a:rPr lang="en-ID" sz="2400" dirty="0"/>
              <a:t>A bank wants to know </a:t>
            </a:r>
            <a:r>
              <a:rPr lang="en-ID" sz="2400" b="1" dirty="0"/>
              <a:t>which debtors are at risk to experience a default</a:t>
            </a:r>
            <a:r>
              <a:rPr lang="en-ID" sz="2400" dirty="0"/>
              <a:t> on their credit.</a:t>
            </a:r>
          </a:p>
          <a:p>
            <a:pPr marL="0" indent="0" algn="just">
              <a:buNone/>
            </a:pPr>
            <a:endParaRPr lang="en-US" sz="2400" dirty="0"/>
          </a:p>
        </p:txBody>
      </p:sp>
      <p:sp>
        <p:nvSpPr>
          <p:cNvPr id="5" name="Slide Number Placeholder 4"/>
          <p:cNvSpPr>
            <a:spLocks noGrp="1"/>
          </p:cNvSpPr>
          <p:nvPr>
            <p:ph type="sldNum" sz="quarter" idx="12"/>
          </p:nvPr>
        </p:nvSpPr>
        <p:spPr/>
        <p:txBody>
          <a:bodyPr/>
          <a:lstStyle/>
          <a:p>
            <a:fld id="{FA84F1FF-EA00-4DFC-8ABA-92BCB195DC3B}" type="slidenum">
              <a:rPr lang="id-ID" smtClean="0"/>
              <a:t>93</a:t>
            </a:fld>
            <a:endParaRPr lang="id-ID" dirty="0"/>
          </a:p>
        </p:txBody>
      </p:sp>
    </p:spTree>
    <p:extLst>
      <p:ext uri="{BB962C8B-B14F-4D97-AF65-F5344CB8AC3E}">
        <p14:creationId xmlns:p14="http://schemas.microsoft.com/office/powerpoint/2010/main" val="232425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a:t>Binary Logistics Regression</a:t>
            </a:r>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FA84F1FF-EA00-4DFC-8ABA-92BCB195DC3B}" type="slidenum">
              <a:rPr lang="id-ID" smtClean="0"/>
              <a:t>94</a:t>
            </a:fld>
            <a:endParaRPr lang="id-ID" dirty="0"/>
          </a:p>
        </p:txBody>
      </p:sp>
    </p:spTree>
    <p:extLst>
      <p:ext uri="{BB962C8B-B14F-4D97-AF65-F5344CB8AC3E}">
        <p14:creationId xmlns:p14="http://schemas.microsoft.com/office/powerpoint/2010/main" val="337402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Response</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95</a:t>
            </a:fld>
            <a:endParaRPr lang="id-ID"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850" y="1845172"/>
            <a:ext cx="8292460" cy="4146231"/>
          </a:xfr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454" t="26836" r="-2100" b="10999"/>
          <a:stretch/>
        </p:blipFill>
        <p:spPr>
          <a:xfrm>
            <a:off x="8251498" y="1683706"/>
            <a:ext cx="2010567" cy="940713"/>
          </a:xfrm>
          <a:prstGeom prst="rect">
            <a:avLst/>
          </a:prstGeom>
        </p:spPr>
      </p:pic>
    </p:spTree>
    <p:extLst>
      <p:ext uri="{BB962C8B-B14F-4D97-AF65-F5344CB8AC3E}">
        <p14:creationId xmlns:p14="http://schemas.microsoft.com/office/powerpoint/2010/main" val="93831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Response</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96</a:t>
            </a:fld>
            <a:endParaRPr lang="id-ID"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850" y="1845172"/>
            <a:ext cx="8292460" cy="4146231"/>
          </a:xfrm>
        </p:spPr>
      </p:pic>
      <p:sp>
        <p:nvSpPr>
          <p:cNvPr id="3" name="Rectangle 2"/>
          <p:cNvSpPr/>
          <p:nvPr/>
        </p:nvSpPr>
        <p:spPr>
          <a:xfrm>
            <a:off x="4276725" y="2057400"/>
            <a:ext cx="1581150" cy="6858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DEFAULT</a:t>
            </a:r>
          </a:p>
        </p:txBody>
      </p:sp>
      <p:sp>
        <p:nvSpPr>
          <p:cNvPr id="9" name="Rectangle 8"/>
          <p:cNvSpPr/>
          <p:nvPr/>
        </p:nvSpPr>
        <p:spPr>
          <a:xfrm>
            <a:off x="6146769" y="2057400"/>
            <a:ext cx="1581150" cy="6858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a:t>NOT DEFAULT</a:t>
            </a:r>
          </a:p>
        </p:txBody>
      </p:sp>
    </p:spTree>
    <p:extLst>
      <p:ext uri="{BB962C8B-B14F-4D97-AF65-F5344CB8AC3E}">
        <p14:creationId xmlns:p14="http://schemas.microsoft.com/office/powerpoint/2010/main" val="277388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D" dirty="0"/>
              <a:t>Why can’t we use Linear Regression </a:t>
            </a:r>
            <a:br>
              <a:rPr lang="en-ID" dirty="0"/>
            </a:br>
            <a:r>
              <a:rPr lang="en-ID" dirty="0"/>
              <a:t>to model </a:t>
            </a:r>
            <a:r>
              <a:rPr lang="en-ID" dirty="0" smtClean="0"/>
              <a:t>binary responses?</a:t>
            </a:r>
            <a:endParaRPr lang="en-US" dirty="0"/>
          </a:p>
        </p:txBody>
      </p:sp>
      <p:sp>
        <p:nvSpPr>
          <p:cNvPr id="3" name="Content Placeholder 2"/>
          <p:cNvSpPr>
            <a:spLocks noGrp="1"/>
          </p:cNvSpPr>
          <p:nvPr>
            <p:ph idx="1"/>
          </p:nvPr>
        </p:nvSpPr>
        <p:spPr/>
        <p:txBody>
          <a:bodyPr>
            <a:normAutofit/>
          </a:bodyPr>
          <a:lstStyle/>
          <a:p>
            <a:r>
              <a:rPr lang="en-ID" dirty="0"/>
              <a:t>The response (Y) is NOT normally </a:t>
            </a:r>
            <a:r>
              <a:rPr lang="en-ID" dirty="0" smtClean="0"/>
              <a:t>distributed </a:t>
            </a:r>
            <a:endParaRPr lang="en-ID" dirty="0"/>
          </a:p>
          <a:p>
            <a:r>
              <a:rPr lang="en-ID" dirty="0"/>
              <a:t>The variability of Y is NOT constant </a:t>
            </a:r>
          </a:p>
          <a:p>
            <a:r>
              <a:rPr lang="en-ID" dirty="0"/>
              <a:t>Variance of Y depends on the expected value of </a:t>
            </a:r>
            <a:r>
              <a:rPr lang="en-ID" dirty="0" smtClean="0"/>
              <a:t>Y</a:t>
            </a:r>
            <a:endParaRPr lang="en-ID" dirty="0"/>
          </a:p>
          <a:p>
            <a:r>
              <a:rPr lang="en-ID" dirty="0" smtClean="0"/>
              <a:t>The </a:t>
            </a:r>
            <a:r>
              <a:rPr lang="en-ID" dirty="0"/>
              <a:t>model must produce predicted/fitted </a:t>
            </a:r>
            <a:r>
              <a:rPr lang="en-ID" dirty="0" smtClean="0"/>
              <a:t>probabilities </a:t>
            </a:r>
            <a:r>
              <a:rPr lang="en-ID" dirty="0"/>
              <a:t>that are between 0 and 1</a:t>
            </a:r>
          </a:p>
          <a:p>
            <a:r>
              <a:rPr lang="en-ID" dirty="0" smtClean="0"/>
              <a:t>Linear </a:t>
            </a:r>
            <a:r>
              <a:rPr lang="en-ID" dirty="0"/>
              <a:t>models produce fitted responses that vary </a:t>
            </a:r>
            <a:r>
              <a:rPr lang="en-ID" dirty="0" smtClean="0"/>
              <a:t>from -∞</a:t>
            </a:r>
            <a:r>
              <a:rPr lang="en-ID" dirty="0"/>
              <a:t> </a:t>
            </a:r>
            <a:r>
              <a:rPr lang="en-ID" dirty="0" smtClean="0"/>
              <a:t>to ∞</a:t>
            </a:r>
            <a:endParaRPr lang="en-ID" dirty="0"/>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97</a:t>
            </a:fld>
            <a:endParaRPr lang="id-ID" dirty="0"/>
          </a:p>
        </p:txBody>
      </p:sp>
    </p:spTree>
    <p:extLst>
      <p:ext uri="{BB962C8B-B14F-4D97-AF65-F5344CB8AC3E}">
        <p14:creationId xmlns:p14="http://schemas.microsoft.com/office/powerpoint/2010/main" val="199285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What does logistics regression do?</a:t>
            </a:r>
          </a:p>
        </p:txBody>
      </p:sp>
      <p:sp>
        <p:nvSpPr>
          <p:cNvPr id="3" name="Content Placeholder 2"/>
          <p:cNvSpPr>
            <a:spLocks noGrp="1"/>
          </p:cNvSpPr>
          <p:nvPr>
            <p:ph idx="1"/>
          </p:nvPr>
        </p:nvSpPr>
        <p:spPr/>
        <p:txBody>
          <a:bodyPr/>
          <a:lstStyle/>
          <a:p>
            <a:r>
              <a:rPr lang="en-US" dirty="0"/>
              <a:t>Model </a:t>
            </a:r>
            <a:r>
              <a:rPr lang="en-US" dirty="0" err="1"/>
              <a:t>regresi</a:t>
            </a:r>
            <a:r>
              <a:rPr lang="en-US" dirty="0"/>
              <a:t> </a:t>
            </a:r>
            <a:r>
              <a:rPr lang="en-US" dirty="0" err="1"/>
              <a:t>logistik</a:t>
            </a:r>
            <a:r>
              <a:rPr lang="en-US" dirty="0"/>
              <a:t> </a:t>
            </a:r>
            <a:r>
              <a:rPr lang="en-US" dirty="0" err="1"/>
              <a:t>menggunakan</a:t>
            </a:r>
            <a:r>
              <a:rPr lang="en-US" dirty="0"/>
              <a:t> </a:t>
            </a:r>
            <a:r>
              <a:rPr lang="en-US" dirty="0" err="1" smtClean="0"/>
              <a:t>peubah</a:t>
            </a:r>
            <a:r>
              <a:rPr lang="en-US" dirty="0" smtClean="0"/>
              <a:t> </a:t>
            </a:r>
            <a:r>
              <a:rPr lang="en-US" dirty="0" err="1" smtClean="0"/>
              <a:t>penjelas</a:t>
            </a:r>
            <a:r>
              <a:rPr lang="en-US" dirty="0"/>
              <a:t>, </a:t>
            </a:r>
            <a:r>
              <a:rPr lang="en-US" dirty="0" err="1"/>
              <a:t>baik</a:t>
            </a:r>
            <a:r>
              <a:rPr lang="en-US" dirty="0"/>
              <a:t> </a:t>
            </a:r>
            <a:r>
              <a:rPr lang="en-US" dirty="0" err="1"/>
              <a:t>kategorik</a:t>
            </a:r>
            <a:r>
              <a:rPr lang="en-US" dirty="0"/>
              <a:t> </a:t>
            </a:r>
            <a:r>
              <a:rPr lang="en-US" dirty="0" err="1"/>
              <a:t>atau</a:t>
            </a:r>
            <a:r>
              <a:rPr lang="en-US" dirty="0"/>
              <a:t> </a:t>
            </a:r>
            <a:r>
              <a:rPr lang="en-US" dirty="0" err="1"/>
              <a:t>kontinu</a:t>
            </a:r>
            <a:r>
              <a:rPr lang="en-US" dirty="0"/>
              <a:t>, </a:t>
            </a:r>
            <a:r>
              <a:rPr lang="en-US" dirty="0" err="1" smtClean="0"/>
              <a:t>untuk</a:t>
            </a:r>
            <a:r>
              <a:rPr lang="en-US" dirty="0" smtClean="0"/>
              <a:t> </a:t>
            </a:r>
            <a:r>
              <a:rPr lang="en-US" dirty="0" err="1" smtClean="0"/>
              <a:t>memprediksi</a:t>
            </a:r>
            <a:r>
              <a:rPr lang="en-US" dirty="0" smtClean="0"/>
              <a:t> </a:t>
            </a:r>
            <a:r>
              <a:rPr lang="en-US" dirty="0" err="1"/>
              <a:t>peluang</a:t>
            </a:r>
            <a:r>
              <a:rPr lang="en-US" dirty="0"/>
              <a:t> </a:t>
            </a:r>
            <a:r>
              <a:rPr lang="en-US" dirty="0" err="1"/>
              <a:t>dari</a:t>
            </a:r>
            <a:r>
              <a:rPr lang="en-US" dirty="0"/>
              <a:t> </a:t>
            </a:r>
            <a:r>
              <a:rPr lang="en-US" dirty="0" err="1"/>
              <a:t>hasil</a:t>
            </a:r>
            <a:r>
              <a:rPr lang="en-US" dirty="0"/>
              <a:t> yang </a:t>
            </a:r>
            <a:r>
              <a:rPr lang="en-US" dirty="0" err="1"/>
              <a:t>spesifik</a:t>
            </a:r>
            <a:r>
              <a:rPr lang="en-US" dirty="0"/>
              <a:t>.</a:t>
            </a:r>
          </a:p>
          <a:p>
            <a:r>
              <a:rPr lang="en-US" dirty="0" err="1"/>
              <a:t>Dengan</a:t>
            </a:r>
            <a:r>
              <a:rPr lang="en-US" dirty="0"/>
              <a:t> kata lain, </a:t>
            </a:r>
            <a:r>
              <a:rPr lang="en-US" dirty="0" err="1"/>
              <a:t>regresi</a:t>
            </a:r>
            <a:r>
              <a:rPr lang="en-US" dirty="0"/>
              <a:t> </a:t>
            </a:r>
            <a:r>
              <a:rPr lang="en-US" dirty="0" err="1"/>
              <a:t>logistik</a:t>
            </a:r>
            <a:r>
              <a:rPr lang="en-US" dirty="0"/>
              <a:t> </a:t>
            </a:r>
            <a:r>
              <a:rPr lang="en-US" dirty="0" err="1"/>
              <a:t>dirancang</a:t>
            </a:r>
            <a:r>
              <a:rPr lang="en-US" dirty="0"/>
              <a:t> </a:t>
            </a:r>
            <a:r>
              <a:rPr lang="en-US" dirty="0" err="1" smtClean="0"/>
              <a:t>untuk</a:t>
            </a:r>
            <a:r>
              <a:rPr lang="en-US" dirty="0" smtClean="0"/>
              <a:t> </a:t>
            </a:r>
            <a:r>
              <a:rPr lang="en-US" dirty="0" err="1" smtClean="0"/>
              <a:t>menggambarkan</a:t>
            </a:r>
            <a:r>
              <a:rPr lang="en-US" dirty="0" smtClean="0"/>
              <a:t> </a:t>
            </a:r>
            <a:r>
              <a:rPr lang="en-US" dirty="0" err="1"/>
              <a:t>peluang</a:t>
            </a:r>
            <a:r>
              <a:rPr lang="en-US" dirty="0"/>
              <a:t> yang </a:t>
            </a:r>
            <a:r>
              <a:rPr lang="en-US" dirty="0" err="1"/>
              <a:t>terkait</a:t>
            </a:r>
            <a:r>
              <a:rPr lang="en-US" dirty="0"/>
              <a:t> </a:t>
            </a:r>
            <a:r>
              <a:rPr lang="en-US" dirty="0" err="1"/>
              <a:t>dengan</a:t>
            </a:r>
            <a:r>
              <a:rPr lang="en-US" dirty="0"/>
              <a:t> </a:t>
            </a:r>
            <a:r>
              <a:rPr lang="en-US" dirty="0" err="1" smtClean="0"/>
              <a:t>nilai-nilai</a:t>
            </a:r>
            <a:r>
              <a:rPr lang="en-US" dirty="0" smtClean="0"/>
              <a:t> </a:t>
            </a:r>
            <a:r>
              <a:rPr lang="en-US" dirty="0" err="1" smtClean="0"/>
              <a:t>peubah</a:t>
            </a:r>
            <a:r>
              <a:rPr lang="en-US" dirty="0" smtClean="0"/>
              <a:t> </a:t>
            </a:r>
            <a:r>
              <a:rPr lang="en-US" dirty="0" err="1"/>
              <a:t>respon</a:t>
            </a:r>
            <a:r>
              <a:rPr lang="en-US" dirty="0"/>
              <a:t>.</a:t>
            </a:r>
          </a:p>
        </p:txBody>
      </p:sp>
      <p:sp>
        <p:nvSpPr>
          <p:cNvPr id="5" name="Slide Number Placeholder 4"/>
          <p:cNvSpPr>
            <a:spLocks noGrp="1"/>
          </p:cNvSpPr>
          <p:nvPr>
            <p:ph type="sldNum" sz="quarter" idx="12"/>
          </p:nvPr>
        </p:nvSpPr>
        <p:spPr/>
        <p:txBody>
          <a:bodyPr/>
          <a:lstStyle/>
          <a:p>
            <a:fld id="{FA84F1FF-EA00-4DFC-8ABA-92BCB195DC3B}" type="slidenum">
              <a:rPr lang="id-ID" smtClean="0"/>
              <a:t>98</a:t>
            </a:fld>
            <a:endParaRPr lang="id-ID" dirty="0"/>
          </a:p>
        </p:txBody>
      </p:sp>
    </p:spTree>
    <p:extLst>
      <p:ext uri="{BB962C8B-B14F-4D97-AF65-F5344CB8AC3E}">
        <p14:creationId xmlns:p14="http://schemas.microsoft.com/office/powerpoint/2010/main" val="317837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A84F1FF-EA00-4DFC-8ABA-92BCB195DC3B}" type="slidenum">
              <a:rPr lang="id-ID" smtClean="0"/>
              <a:t>99</a:t>
            </a:fld>
            <a:endParaRPr lang="id-ID" dirty="0"/>
          </a:p>
        </p:txBody>
      </p:sp>
      <p:pic>
        <p:nvPicPr>
          <p:cNvPr id="7" name="Content Placeholder 6"/>
          <p:cNvPicPr>
            <a:picLocks noGrp="1" noChangeAspect="1"/>
          </p:cNvPicPr>
          <p:nvPr>
            <p:ph idx="4294967295"/>
          </p:nvPr>
        </p:nvPicPr>
        <p:blipFill rotWithShape="1">
          <a:blip r:embed="rId2"/>
          <a:srcRect t="8559"/>
          <a:stretch/>
        </p:blipFill>
        <p:spPr>
          <a:xfrm>
            <a:off x="2510461" y="828676"/>
            <a:ext cx="6981825" cy="5275239"/>
          </a:xfrm>
          <a:prstGeom prst="rect">
            <a:avLst/>
          </a:prstGeom>
        </p:spPr>
      </p:pic>
    </p:spTree>
    <p:extLst>
      <p:ext uri="{BB962C8B-B14F-4D97-AF65-F5344CB8AC3E}">
        <p14:creationId xmlns:p14="http://schemas.microsoft.com/office/powerpoint/2010/main" val="296144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OOK">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OOK" id="{FD7267BD-7B88-4E04-8D99-F491CF0D8A06}" vid="{4E7F66B2-8E82-4570-87F4-1E106FCD7FF0}"/>
    </a:ext>
  </a:extLst>
</a:theme>
</file>

<file path=ppt/theme/theme2.xml><?xml version="1.0" encoding="utf-8"?>
<a:theme xmlns:a="http://schemas.openxmlformats.org/drawingml/2006/main" name="1_Betelgeuse Contents">
  <a:themeElements>
    <a:clrScheme name="Betelgeuse2">
      <a:dk1>
        <a:srgbClr val="1E2A26"/>
      </a:dk1>
      <a:lt1>
        <a:srgbClr val="1E2A26"/>
      </a:lt1>
      <a:dk2>
        <a:srgbClr val="1E2A26"/>
      </a:dk2>
      <a:lt2>
        <a:srgbClr val="1E2A26"/>
      </a:lt2>
      <a:accent1>
        <a:srgbClr val="3A75FB"/>
      </a:accent1>
      <a:accent2>
        <a:srgbClr val="3A75FB"/>
      </a:accent2>
      <a:accent3>
        <a:srgbClr val="A5A5A5"/>
      </a:accent3>
      <a:accent4>
        <a:srgbClr val="FFC000"/>
      </a:accent4>
      <a:accent5>
        <a:srgbClr val="4472C4"/>
      </a:accent5>
      <a:accent6>
        <a:srgbClr val="70AD47"/>
      </a:accent6>
      <a:hlink>
        <a:srgbClr val="0563C1"/>
      </a:hlink>
      <a:folHlink>
        <a:srgbClr val="954F72"/>
      </a:folHlink>
    </a:clrScheme>
    <a:fontScheme name="Betelgeuse">
      <a:majorFont>
        <a:latin typeface="Aileron UltraLight"/>
        <a:ea typeface="Capella"/>
        <a:cs typeface=""/>
      </a:majorFont>
      <a:minorFont>
        <a:latin typeface="Aileron Light"/>
        <a:ea typeface="Capella Light"/>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1"/>
            </a:gs>
            <a:gs pos="42000">
              <a:schemeClr val="accent1">
                <a:lumMod val="75000"/>
              </a:schemeClr>
            </a:gs>
            <a:gs pos="100000">
              <a:srgbClr val="FFFFFF"/>
            </a:gs>
          </a:gsLst>
          <a:lin ang="13500000" scaled="1"/>
          <a:tileRect/>
        </a:gradFill>
        <a:ln>
          <a:noFill/>
        </a:ln>
        <a:effectLst>
          <a:outerShdw blurRad="63500" sx="102000" sy="102000" algn="ctr" rotWithShape="0">
            <a:prstClr val="black">
              <a:alpha val="40000"/>
            </a:prstClr>
          </a:outerShdw>
        </a:effectLst>
      </a:spPr>
      <a:bodyPr wrap="none" rtlCol="0" anchor="ctr"/>
      <a:lstStyle>
        <a:defPPr algn="ctr">
          <a:defRPr dirty="0">
            <a:solidFill>
              <a:schemeClr val="bg1">
                <a:lumMod val="10000"/>
                <a:lumOff val="9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nik">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00FF"/>
      </a:hlink>
      <a:folHlink>
        <a:srgbClr val="800080"/>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prstDash val="sysDot"/>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solidFill>
              <a:schemeClr val="accent6"/>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unik" id="{31339AD4-F1C3-4395-92D4-A49ADA7F6CAE}" vid="{3413A6FE-4035-450E-8FF0-B36087911BF4}"/>
    </a:ext>
  </a:extLst>
</a:theme>
</file>

<file path=ppt/theme/theme4.xml><?xml version="1.0" encoding="utf-8"?>
<a:theme xmlns:a="http://schemas.openxmlformats.org/drawingml/2006/main" name="Vega - Footer Only">
  <a:themeElements>
    <a:clrScheme name="Veg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Vega - Free">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BOOK</Template>
  <TotalTime>1705</TotalTime>
  <Words>9181</Words>
  <Application>Microsoft Office PowerPoint</Application>
  <PresentationFormat>Widescreen</PresentationFormat>
  <Paragraphs>2220</Paragraphs>
  <Slides>227</Slides>
  <Notes>26</Notes>
  <HiddenSlides>0</HiddenSlides>
  <MMClips>0</MMClips>
  <ScaleCrop>false</ScaleCrop>
  <HeadingPairs>
    <vt:vector size="8" baseType="variant">
      <vt:variant>
        <vt:lpstr>Fonts Used</vt:lpstr>
      </vt:variant>
      <vt:variant>
        <vt:i4>41</vt:i4>
      </vt:variant>
      <vt:variant>
        <vt:lpstr>Theme</vt:lpstr>
      </vt:variant>
      <vt:variant>
        <vt:i4>5</vt:i4>
      </vt:variant>
      <vt:variant>
        <vt:lpstr>Embedded OLE Servers</vt:lpstr>
      </vt:variant>
      <vt:variant>
        <vt:i4>5</vt:i4>
      </vt:variant>
      <vt:variant>
        <vt:lpstr>Slide Titles</vt:lpstr>
      </vt:variant>
      <vt:variant>
        <vt:i4>227</vt:i4>
      </vt:variant>
    </vt:vector>
  </HeadingPairs>
  <TitlesOfParts>
    <vt:vector size="278" baseType="lpstr">
      <vt:lpstr>Arial Unicode MS</vt:lpstr>
      <vt:lpstr>SimSun</vt:lpstr>
      <vt:lpstr>Aileron Light</vt:lpstr>
      <vt:lpstr>Aileron Thin</vt:lpstr>
      <vt:lpstr>Aileron UltraLight</vt:lpstr>
      <vt:lpstr>Arial</vt:lpstr>
      <vt:lpstr>Bell MT</vt:lpstr>
      <vt:lpstr>Calibri</vt:lpstr>
      <vt:lpstr>Cambria Math</vt:lpstr>
      <vt:lpstr>Capella</vt:lpstr>
      <vt:lpstr>Capella Light</vt:lpstr>
      <vt:lpstr>CMMI10</vt:lpstr>
      <vt:lpstr>cmr10</vt:lpstr>
      <vt:lpstr>CMR7</vt:lpstr>
      <vt:lpstr>Constantia</vt:lpstr>
      <vt:lpstr>Courier New</vt:lpstr>
      <vt:lpstr>等线</vt:lpstr>
      <vt:lpstr>Euphemia</vt:lpstr>
      <vt:lpstr>Georgia</vt:lpstr>
      <vt:lpstr>Gulim</vt:lpstr>
      <vt:lpstr>Lucida Sans Unicode</vt:lpstr>
      <vt:lpstr>Open Sans</vt:lpstr>
      <vt:lpstr>Open Sans Light</vt:lpstr>
      <vt:lpstr>Open Sans Semibold</vt:lpstr>
      <vt:lpstr>Plantagenet Cherokee</vt:lpstr>
      <vt:lpstr>新細明體</vt:lpstr>
      <vt:lpstr>Route 159 Bold</vt:lpstr>
      <vt:lpstr>Route 159 Light</vt:lpstr>
      <vt:lpstr>Route 159 SemiBold</vt:lpstr>
      <vt:lpstr>Route 159 UltraLight</vt:lpstr>
      <vt:lpstr>Small Fonts</vt:lpstr>
      <vt:lpstr>Spica Neue</vt:lpstr>
      <vt:lpstr>Spica Neue Light</vt:lpstr>
      <vt:lpstr>Symbol</vt:lpstr>
      <vt:lpstr>Tahoma</vt:lpstr>
      <vt:lpstr>Times New Roman</vt:lpstr>
      <vt:lpstr>Trebuchet MS</vt:lpstr>
      <vt:lpstr>VenturisADF-Bold</vt:lpstr>
      <vt:lpstr>Verdana</vt:lpstr>
      <vt:lpstr>Wingdings</vt:lpstr>
      <vt:lpstr>Wingdings 2</vt:lpstr>
      <vt:lpstr>BOOK</vt:lpstr>
      <vt:lpstr>1_Betelgeuse Contents</vt:lpstr>
      <vt:lpstr>unik</vt:lpstr>
      <vt:lpstr>Vega - Footer Only</vt:lpstr>
      <vt:lpstr>Vega - Free</vt:lpstr>
      <vt:lpstr>Equation</vt:lpstr>
      <vt:lpstr>Vergelijking</vt:lpstr>
      <vt:lpstr>SmartDraw</vt:lpstr>
      <vt:lpstr>Worksheet</vt:lpstr>
      <vt:lpstr>Ecuación</vt:lpstr>
      <vt:lpstr>Data Science with R</vt:lpstr>
      <vt:lpstr>PowerPoint Presentation</vt:lpstr>
      <vt:lpstr>CLUSTER ANALYSIS</vt:lpstr>
      <vt:lpstr>PENGANTAR CLUSTER ANALYSIS</vt:lpstr>
      <vt:lpstr>Tipe Klasifikasi</vt:lpstr>
      <vt:lpstr>Apa itu Cluster Analysis?</vt:lpstr>
      <vt:lpstr>Mengapa Perlu Cluster?</vt:lpstr>
      <vt:lpstr>Aplikasi Potensial</vt:lpstr>
      <vt:lpstr>Objectives of cluster analysis</vt:lpstr>
      <vt:lpstr>Teknik Clustering</vt:lpstr>
      <vt:lpstr>Ilustrasi: Aplikasi pada data pemegang kartu ATM</vt:lpstr>
      <vt:lpstr>Teknik Clustering 1 Variabel</vt:lpstr>
      <vt:lpstr>Teknik Clustering 1 Variabel</vt:lpstr>
      <vt:lpstr>Teknik Clustering 2 Variabel</vt:lpstr>
      <vt:lpstr>Teknik Clustering k variabel</vt:lpstr>
      <vt:lpstr>Cluster analysis</vt:lpstr>
      <vt:lpstr>Konsep Jarak / Distance</vt:lpstr>
      <vt:lpstr>Struktur Data</vt:lpstr>
      <vt:lpstr>Euclidean Distance</vt:lpstr>
      <vt:lpstr>Matriks Jarak</vt:lpstr>
      <vt:lpstr>Minkowski Distance</vt:lpstr>
      <vt:lpstr>Similarity Between Binary Vectors</vt:lpstr>
      <vt:lpstr>SMC versus Jaccard: Example</vt:lpstr>
      <vt:lpstr>R session: euclidean distance</vt:lpstr>
      <vt:lpstr>Pengaruh satuan pengukuran variabel</vt:lpstr>
      <vt:lpstr>Pengaruh satuan pengukuran variabel</vt:lpstr>
      <vt:lpstr>R session: euclidean distance</vt:lpstr>
      <vt:lpstr>Mahalanobis Distance</vt:lpstr>
      <vt:lpstr>Mahalanobis Distance</vt:lpstr>
      <vt:lpstr>HIERARCHICAL CLUSTERING</vt:lpstr>
      <vt:lpstr>Clustering procedures</vt:lpstr>
      <vt:lpstr>Hierarchical clustering</vt:lpstr>
      <vt:lpstr>Hierarchical Agglomerative Clustering</vt:lpstr>
      <vt:lpstr>Agglomerative Clustering Algorithm</vt:lpstr>
      <vt:lpstr>Small artificial example</vt:lpstr>
      <vt:lpstr>Small artificial example</vt:lpstr>
      <vt:lpstr>Small artificial example</vt:lpstr>
      <vt:lpstr>Small artificial example</vt:lpstr>
      <vt:lpstr>Small artificial example</vt:lpstr>
      <vt:lpstr>Small artificial example</vt:lpstr>
      <vt:lpstr>Small artificial example</vt:lpstr>
      <vt:lpstr>Dendrogram</vt:lpstr>
      <vt:lpstr>Dendrogram (Continued)</vt:lpstr>
      <vt:lpstr>Dendrogram (Continued)</vt:lpstr>
      <vt:lpstr>Dendrogram (Continued)</vt:lpstr>
      <vt:lpstr>Dendrogram (Continued)</vt:lpstr>
      <vt:lpstr>Bagaimana Menggabungkan Cluster?</vt:lpstr>
      <vt:lpstr>Ilustrasi Linkage: jarak antar grup individu</vt:lpstr>
      <vt:lpstr>Single linkage</vt:lpstr>
      <vt:lpstr>Complete linkage</vt:lpstr>
      <vt:lpstr>Centroid linkage</vt:lpstr>
      <vt:lpstr>Average linkage</vt:lpstr>
      <vt:lpstr>R Session:</vt:lpstr>
      <vt:lpstr>R Session:</vt:lpstr>
      <vt:lpstr>NON-HIERARCHICAL CLUSTERING K-Means Cluster</vt:lpstr>
      <vt:lpstr>The K-Means Clustering Method </vt:lpstr>
      <vt:lpstr>An Example of K-Means Clustering</vt:lpstr>
      <vt:lpstr>Comments on the K-Means Method</vt:lpstr>
      <vt:lpstr>Variations of the K-Means Method</vt:lpstr>
      <vt:lpstr>What Is the Problem of the K-Means Method?</vt:lpstr>
      <vt:lpstr>PAM: A Typical K-Medoids Algorithm</vt:lpstr>
      <vt:lpstr>The K-Medoid Clustering Method</vt:lpstr>
      <vt:lpstr>R Session:</vt:lpstr>
      <vt:lpstr>R Session:</vt:lpstr>
      <vt:lpstr>R Session:</vt:lpstr>
      <vt:lpstr>R Session: (lanjutan)</vt:lpstr>
      <vt:lpstr>Penentuan Banyaknya Cluster</vt:lpstr>
      <vt:lpstr>Hierarchical vs. non-hierarchical methods</vt:lpstr>
      <vt:lpstr>Importance of Choosing Initial Centroids</vt:lpstr>
      <vt:lpstr>The number of clusters c</vt:lpstr>
      <vt:lpstr>Example: fixed number of clusters</vt:lpstr>
      <vt:lpstr>Example: c determined from the data</vt:lpstr>
      <vt:lpstr>Determining the optimal number of cluster  from hierarchical methods</vt:lpstr>
      <vt:lpstr>Silhouette Coeficient</vt:lpstr>
      <vt:lpstr>Statistical tests</vt:lpstr>
      <vt:lpstr>How many clusters</vt:lpstr>
      <vt:lpstr>Ilustrasi</vt:lpstr>
      <vt:lpstr>Ilustrasi</vt:lpstr>
      <vt:lpstr>Ilustrasi </vt:lpstr>
      <vt:lpstr>Ilustrasi</vt:lpstr>
      <vt:lpstr>Ilustrasi</vt:lpstr>
      <vt:lpstr>Ilustrasi</vt:lpstr>
      <vt:lpstr>PowerPoint Presentation</vt:lpstr>
      <vt:lpstr>Teknik Klasifikasi  Regresi Logistik Biner</vt:lpstr>
      <vt:lpstr>Introduction</vt:lpstr>
      <vt:lpstr>Introduction</vt:lpstr>
      <vt:lpstr>Parametric Vs Non-Parametric</vt:lpstr>
      <vt:lpstr>A simple non-parametric classifier</vt:lpstr>
      <vt:lpstr>How to deal with the problem?</vt:lpstr>
      <vt:lpstr>Simple Linear Regression</vt:lpstr>
      <vt:lpstr>Simple Linear Regression</vt:lpstr>
      <vt:lpstr>What if our response variable is a binary variable?</vt:lpstr>
      <vt:lpstr>Illustration</vt:lpstr>
      <vt:lpstr>Binary Logistics Regression</vt:lpstr>
      <vt:lpstr>Binary Response</vt:lpstr>
      <vt:lpstr>Binary Response</vt:lpstr>
      <vt:lpstr>Why can’t we use Linear Regression  to model binary responses?</vt:lpstr>
      <vt:lpstr>What does logistics regression do?</vt:lpstr>
      <vt:lpstr>PowerPoint Presentation</vt:lpstr>
      <vt:lpstr>Kurva Regresi Logistik Vs Regresi Linear</vt:lpstr>
      <vt:lpstr>PowerPoint Presentation</vt:lpstr>
      <vt:lpstr>Logistics Regression Model</vt:lpstr>
      <vt:lpstr>Interpretasi nilai β</vt:lpstr>
      <vt:lpstr>What Is an Odds Ratio?</vt:lpstr>
      <vt:lpstr>Linear Approximation Interpretations</vt:lpstr>
      <vt:lpstr>Illustration</vt:lpstr>
      <vt:lpstr>German Credit Data Set</vt:lpstr>
      <vt:lpstr>German Credit Data Set</vt:lpstr>
      <vt:lpstr>German Credit Data Set</vt:lpstr>
      <vt:lpstr>Model Building with 50:50 Cross-validation</vt:lpstr>
      <vt:lpstr>Model Building with 50:50 Cross-validation</vt:lpstr>
      <vt:lpstr>Model Building with 50:50 Cross-validation</vt:lpstr>
      <vt:lpstr>Removing the nonsignificant variables</vt:lpstr>
      <vt:lpstr>Removing the nonsignificant variables</vt:lpstr>
      <vt:lpstr>Confusion Matrix</vt:lpstr>
      <vt:lpstr>Confusion Matrix</vt:lpstr>
      <vt:lpstr>ROC Curve</vt:lpstr>
      <vt:lpstr>ROC Curve</vt:lpstr>
      <vt:lpstr>Ordinal Logistics Regression</vt:lpstr>
      <vt:lpstr>Ordinal Logistics Regression Model (OLM)</vt:lpstr>
      <vt:lpstr>Cumulative Logit Models for Ordinal Responses</vt:lpstr>
      <vt:lpstr>Cumulative Logit Models with Proportional Odds Property</vt:lpstr>
      <vt:lpstr>Depiction of Cumulative Probabilities in Proportional Odds Model</vt:lpstr>
      <vt:lpstr>Illustration</vt:lpstr>
      <vt:lpstr>Explanatory Variables</vt:lpstr>
      <vt:lpstr>Application on R</vt:lpstr>
      <vt:lpstr>Using vglm function</vt:lpstr>
      <vt:lpstr>Ordinal Logistic Modeling</vt:lpstr>
      <vt:lpstr>Ordinal Logistic Modeling</vt:lpstr>
      <vt:lpstr>Coefficient tests and overall model test</vt:lpstr>
      <vt:lpstr>Predict category probabilities</vt:lpstr>
      <vt:lpstr>Predicted categories</vt:lpstr>
      <vt:lpstr>Apply regression model to new data</vt:lpstr>
      <vt:lpstr>Classification table</vt:lpstr>
      <vt:lpstr>Deviance, log-likelihood and AIC</vt:lpstr>
      <vt:lpstr>McFadden, Cox &amp; Snell and Nagelkerke pseudo-R2</vt:lpstr>
      <vt:lpstr>Classification Tree CART</vt:lpstr>
      <vt:lpstr>Classification Tree CART</vt:lpstr>
      <vt:lpstr>Kegunaan</vt:lpstr>
      <vt:lpstr>Metode lain yang setara kegunaannya</vt:lpstr>
      <vt:lpstr>Outline</vt:lpstr>
      <vt:lpstr>Entropy dan Information Gain</vt:lpstr>
      <vt:lpstr>Entropy dan Information Gain </vt:lpstr>
      <vt:lpstr>Entropy dan Information Gain </vt:lpstr>
      <vt:lpstr>PowerPoint Presentation</vt:lpstr>
      <vt:lpstr>Entropy dan Information Gain </vt:lpstr>
      <vt:lpstr>Entropy dan Information Gain </vt:lpstr>
      <vt:lpstr>Classification Tree</vt:lpstr>
      <vt:lpstr>Ide Dasar</vt:lpstr>
      <vt:lpstr>Ide Dasar</vt:lpstr>
      <vt:lpstr>Ide Dasar</vt:lpstr>
      <vt:lpstr>Ide Dasar</vt:lpstr>
      <vt:lpstr>Ide Dasar</vt:lpstr>
      <vt:lpstr>Ide Dasar</vt:lpstr>
      <vt:lpstr>Ide Dasar</vt:lpstr>
      <vt:lpstr>Ide Dasar</vt:lpstr>
      <vt:lpstr>Representasi Hasil Pemisahan</vt:lpstr>
      <vt:lpstr>Beberapa Istilah</vt:lpstr>
      <vt:lpstr>Algoritma Dasar Pohon Klasifikasi</vt:lpstr>
      <vt:lpstr>Kriteria Penghentian Proses Pemisahan</vt:lpstr>
      <vt:lpstr>Ilustrasi Sederhana</vt:lpstr>
      <vt:lpstr>Ilustrasi Sederhana (WPS)</vt:lpstr>
      <vt:lpstr>PowerPoint Presentation</vt:lpstr>
      <vt:lpstr>PowerPoint Presentation</vt:lpstr>
      <vt:lpstr>PowerPoint Presentation</vt:lpstr>
      <vt:lpstr>Goodness of Fits</vt:lpstr>
      <vt:lpstr>Prediksi Variabel Respon</vt:lpstr>
      <vt:lpstr>Prediksi Variabel Respon</vt:lpstr>
      <vt:lpstr>Prediksi Variabel Respon</vt:lpstr>
      <vt:lpstr>SPLIT DATA</vt:lpstr>
      <vt:lpstr>Prediksi Variabel Respon</vt:lpstr>
      <vt:lpstr>Prediksi Variabel Respon</vt:lpstr>
      <vt:lpstr>Prediksi Variabel Respon</vt:lpstr>
      <vt:lpstr>Prediksi Variabel Respon</vt:lpstr>
      <vt:lpstr>Classification Table</vt:lpstr>
      <vt:lpstr>Accuracy (Correct Rate)</vt:lpstr>
      <vt:lpstr>Sensitivity</vt:lpstr>
      <vt:lpstr>Sensitivity</vt:lpstr>
      <vt:lpstr>Specificity</vt:lpstr>
      <vt:lpstr>Specificity</vt:lpstr>
      <vt:lpstr>PowerPoint Presentation</vt:lpstr>
      <vt:lpstr>Goodness of Classification Tree</vt:lpstr>
      <vt:lpstr>Goodness of Classification Tree</vt:lpstr>
      <vt:lpstr>Goodness of Classification Tree</vt:lpstr>
      <vt:lpstr>ROC Curve</vt:lpstr>
      <vt:lpstr>ROC Curve</vt:lpstr>
      <vt:lpstr>ROC Curve</vt:lpstr>
      <vt:lpstr>Data Testing</vt:lpstr>
      <vt:lpstr>Kriteria Splitting Lain</vt:lpstr>
      <vt:lpstr>Ilustrasi lain terkait dengan Gini, Information Gain, dan Chi-Sq</vt:lpstr>
      <vt:lpstr>Ilustrasi lain terkait dengan Gini, Information Gain, dan Chi-Sq</vt:lpstr>
      <vt:lpstr>Ilustrasi lain terkait dengan Gini, Information Gain, dan Chi-Sq</vt:lpstr>
      <vt:lpstr>Ilustrasi lain terkait dengan Gini, Information Gain, dan Chi-Sq</vt:lpstr>
      <vt:lpstr>Ilustrasi lain terkait dengan Gini, Information Gain, dan Chi-Sq</vt:lpstr>
      <vt:lpstr>Ilustrasi lain terkait dengan Gini, Information Gain, dan Chi-Sq</vt:lpstr>
      <vt:lpstr>Ilustrasi lain terkait dengan Gini, Information Gain, dan Chi-Sq</vt:lpstr>
      <vt:lpstr>Ilustrasi lain terkait dengan Gini, Information Gain, dan Chi-Sq</vt:lpstr>
      <vt:lpstr>Ilustrasi lain terkait dengan Gini, Information Gain, dan Chi-Sq</vt:lpstr>
      <vt:lpstr>Ilustrasi lain terkait dengan Gini, Information Gain, dan Chi-Sq</vt:lpstr>
      <vt:lpstr>Ilustrasi lain terkait dengan Gini, Information Gain, dan Chi-Sq</vt:lpstr>
      <vt:lpstr>Ilustrasi lain terkait dengan Gini, Information Gain, dan Chi-Sq</vt:lpstr>
      <vt:lpstr>Random Forest</vt:lpstr>
      <vt:lpstr>Definition</vt:lpstr>
      <vt:lpstr>Review tentang Classification Tree atau Decision Trees</vt:lpstr>
      <vt:lpstr>Review tentang Classification Tree atau Decision Trees</vt:lpstr>
      <vt:lpstr>Algoritma umum Random Forest</vt:lpstr>
      <vt:lpstr>Flow chart dari algoritma</vt:lpstr>
      <vt:lpstr>Random Forest – practical consideration</vt:lpstr>
      <vt:lpstr>Random forest classifier</vt:lpstr>
      <vt:lpstr>Random Forest Classifier</vt:lpstr>
      <vt:lpstr>Random Forest Classifier</vt:lpstr>
      <vt:lpstr>Random Forest Classifier</vt:lpstr>
      <vt:lpstr>Random Forest Classifier</vt:lpstr>
      <vt:lpstr>Random Forest Classifier</vt:lpstr>
      <vt:lpstr>Random Forest Classifier</vt:lpstr>
      <vt:lpstr>PowerPoint Presentation</vt:lpstr>
      <vt:lpstr>PowerPoint Presentation</vt:lpstr>
      <vt:lpstr>PowerPoint Presentation</vt:lpstr>
      <vt:lpstr>PowerPoint Presentation</vt:lpstr>
      <vt:lpstr>Perbandingan Akurasi Pohon Tunggal dan Random Forest </vt:lpstr>
      <vt:lpstr>Perbandingan Akurasi Pohon Tunggal dan Random Forest </vt:lpstr>
      <vt:lpstr>Menggunakan confusionMatrix</vt:lpstr>
      <vt:lpstr>Features and Advantages</vt:lpstr>
      <vt:lpstr>Disadvantages</vt:lpstr>
      <vt:lpstr>RM - Additional information</vt:lpstr>
      <vt:lpstr>Conclusions &amp; summary:</vt:lpstr>
      <vt:lpstr>TERIMA KASIH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Judul Pelatihan</dc:title>
  <dc:creator>LENOVO</dc:creator>
  <cp:lastModifiedBy>LENOVO</cp:lastModifiedBy>
  <cp:revision>27</cp:revision>
  <dcterms:created xsi:type="dcterms:W3CDTF">2019-07-07T14:53:14Z</dcterms:created>
  <dcterms:modified xsi:type="dcterms:W3CDTF">2019-07-17T09:08:58Z</dcterms:modified>
</cp:coreProperties>
</file>